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9" r:id="rId3"/>
    <p:sldId id="292" r:id="rId4"/>
    <p:sldId id="294" r:id="rId5"/>
    <p:sldId id="295" r:id="rId6"/>
    <p:sldId id="296" r:id="rId7"/>
    <p:sldId id="297" r:id="rId8"/>
    <p:sldId id="298" r:id="rId9"/>
    <p:sldId id="304" r:id="rId10"/>
    <p:sldId id="305" r:id="rId11"/>
    <p:sldId id="306" r:id="rId12"/>
    <p:sldId id="300" r:id="rId13"/>
    <p:sldId id="303" r:id="rId14"/>
    <p:sldId id="302" r:id="rId15"/>
    <p:sldId id="273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Dosis" panose="020B0604020202020204" charset="0"/>
      <p:regular r:id="rId23"/>
      <p:bold r:id="rId24"/>
    </p:embeddedFont>
    <p:embeddedFont>
      <p:font typeface="Dosis ExtraLight" panose="020B0604020202020204" charset="0"/>
      <p:regular r:id="rId25"/>
      <p:bold r:id="rId26"/>
    </p:embeddedFont>
    <p:embeddedFont>
      <p:font typeface="Fira Sans Condensed ExtraLight" panose="020B0604020202020204" charset="0"/>
      <p:regular r:id="rId27"/>
      <p:bold r:id="rId28"/>
      <p:italic r:id="rId29"/>
      <p:boldItalic r:id="rId30"/>
    </p:embeddedFont>
    <p:embeddedFont>
      <p:font typeface="Josefin Sans" panose="020B0604020202020204" charset="0"/>
      <p:regular r:id="rId31"/>
      <p:bold r:id="rId32"/>
      <p:italic r:id="rId33"/>
      <p:boldItalic r:id="rId34"/>
    </p:embeddedFont>
    <p:embeddedFont>
      <p:font typeface="Staatliches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2E2"/>
    <a:srgbClr val="DEEBF4"/>
    <a:srgbClr val="FBE7D5"/>
    <a:srgbClr val="FFA456"/>
    <a:srgbClr val="ACCCE3"/>
    <a:srgbClr val="63A0CA"/>
    <a:srgbClr val="EFEFEF"/>
    <a:srgbClr val="FFFFFF"/>
    <a:srgbClr val="56B356"/>
    <a:srgbClr val="FF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5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37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04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9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6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37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9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3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8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6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1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3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61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9302176-C16A-4C34-B353-059629396294}"/>
              </a:ext>
            </a:extLst>
          </p:cNvPr>
          <p:cNvSpPr/>
          <p:nvPr/>
        </p:nvSpPr>
        <p:spPr>
          <a:xfrm>
            <a:off x="5731378" y="3977391"/>
            <a:ext cx="3456709" cy="389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6416673" y="3964828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3"/>
                </a:solidFill>
              </a:rPr>
              <a:t>Presenta Rodrigo Lorca</a:t>
            </a:r>
            <a:endParaRPr sz="1400" b="1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774552" y="1686985"/>
            <a:ext cx="3884987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rgbClr val="23C7AC"/>
                </a:solidFill>
              </a:rPr>
              <a:t>Proyecto de segmentación de clientes</a:t>
            </a:r>
            <a:endParaRPr sz="5400" b="1" dirty="0">
              <a:solidFill>
                <a:srgbClr val="23C7AC"/>
              </a:solidFill>
            </a:endParaRPr>
          </a:p>
        </p:txBody>
      </p:sp>
      <p:grpSp>
        <p:nvGrpSpPr>
          <p:cNvPr id="538" name="Gráfico 535">
            <a:extLst>
              <a:ext uri="{FF2B5EF4-FFF2-40B4-BE49-F238E27FC236}">
                <a16:creationId xmlns:a16="http://schemas.microsoft.com/office/drawing/2014/main" id="{2A5BFC5B-42C3-46D9-B0F9-441F527ECCF7}"/>
              </a:ext>
            </a:extLst>
          </p:cNvPr>
          <p:cNvGrpSpPr/>
          <p:nvPr/>
        </p:nvGrpSpPr>
        <p:grpSpPr>
          <a:xfrm>
            <a:off x="680247" y="1053284"/>
            <a:ext cx="3689202" cy="3607899"/>
            <a:chOff x="840290" y="874022"/>
            <a:chExt cx="3272405" cy="3214384"/>
          </a:xfrm>
        </p:grpSpPr>
        <p:sp>
          <p:nvSpPr>
            <p:cNvPr id="539" name="Forma libre: forma 538">
              <a:extLst>
                <a:ext uri="{FF2B5EF4-FFF2-40B4-BE49-F238E27FC236}">
                  <a16:creationId xmlns:a16="http://schemas.microsoft.com/office/drawing/2014/main" id="{52B958A4-8BB2-4528-8140-64DE2CE1FABE}"/>
                </a:ext>
              </a:extLst>
            </p:cNvPr>
            <p:cNvSpPr/>
            <p:nvPr/>
          </p:nvSpPr>
          <p:spPr>
            <a:xfrm>
              <a:off x="840290" y="3872761"/>
              <a:ext cx="1826914" cy="215645"/>
            </a:xfrm>
            <a:custGeom>
              <a:avLst/>
              <a:gdLst>
                <a:gd name="connsiteX0" fmla="*/ 3693605 w 3693604"/>
                <a:gd name="connsiteY0" fmla="*/ 107823 h 215645"/>
                <a:gd name="connsiteX1" fmla="*/ 1846802 w 3693604"/>
                <a:gd name="connsiteY1" fmla="*/ 215646 h 215645"/>
                <a:gd name="connsiteX2" fmla="*/ 0 w 3693604"/>
                <a:gd name="connsiteY2" fmla="*/ 107823 h 215645"/>
                <a:gd name="connsiteX3" fmla="*/ 1846802 w 3693604"/>
                <a:gd name="connsiteY3" fmla="*/ 0 h 215645"/>
                <a:gd name="connsiteX4" fmla="*/ 3693605 w 3693604"/>
                <a:gd name="connsiteY4" fmla="*/ 107823 h 21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3604" h="215645">
                  <a:moveTo>
                    <a:pt x="3693605" y="107823"/>
                  </a:moveTo>
                  <a:cubicBezTo>
                    <a:pt x="3693605" y="167372"/>
                    <a:pt x="2866763" y="215646"/>
                    <a:pt x="1846802" y="215646"/>
                  </a:cubicBezTo>
                  <a:cubicBezTo>
                    <a:pt x="826842" y="215646"/>
                    <a:pt x="0" y="167372"/>
                    <a:pt x="0" y="107823"/>
                  </a:cubicBezTo>
                  <a:cubicBezTo>
                    <a:pt x="0" y="48274"/>
                    <a:pt x="826842" y="0"/>
                    <a:pt x="1846802" y="0"/>
                  </a:cubicBezTo>
                  <a:cubicBezTo>
                    <a:pt x="2866763" y="0"/>
                    <a:pt x="3693605" y="48274"/>
                    <a:pt x="3693605" y="107823"/>
                  </a:cubicBezTo>
                  <a:close/>
                </a:path>
              </a:pathLst>
            </a:custGeom>
            <a:solidFill>
              <a:srgbClr val="23C7AC">
                <a:alpha val="5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grpSp>
          <p:nvGrpSpPr>
            <p:cNvPr id="540" name="Gráfico 535">
              <a:extLst>
                <a:ext uri="{FF2B5EF4-FFF2-40B4-BE49-F238E27FC236}">
                  <a16:creationId xmlns:a16="http://schemas.microsoft.com/office/drawing/2014/main" id="{2A5BFC5B-42C3-46D9-B0F9-441F527ECCF7}"/>
                </a:ext>
              </a:extLst>
            </p:cNvPr>
            <p:cNvGrpSpPr/>
            <p:nvPr/>
          </p:nvGrpSpPr>
          <p:grpSpPr>
            <a:xfrm>
              <a:off x="2144259" y="874022"/>
              <a:ext cx="1968436" cy="2063700"/>
              <a:chOff x="2144259" y="874022"/>
              <a:chExt cx="1968436" cy="2063700"/>
            </a:xfrm>
          </p:grpSpPr>
          <p:sp>
            <p:nvSpPr>
              <p:cNvPr id="541" name="Forma libre: forma 540">
                <a:extLst>
                  <a:ext uri="{FF2B5EF4-FFF2-40B4-BE49-F238E27FC236}">
                    <a16:creationId xmlns:a16="http://schemas.microsoft.com/office/drawing/2014/main" id="{44919BD3-CAD1-4647-8842-C6928A01C5FC}"/>
                  </a:ext>
                </a:extLst>
              </p:cNvPr>
              <p:cNvSpPr/>
              <p:nvPr/>
            </p:nvSpPr>
            <p:spPr>
              <a:xfrm>
                <a:off x="2724617" y="1958824"/>
                <a:ext cx="1388078" cy="978898"/>
              </a:xfrm>
              <a:custGeom>
                <a:avLst/>
                <a:gdLst>
                  <a:gd name="connsiteX0" fmla="*/ 1102328 w 1388078"/>
                  <a:gd name="connsiteY0" fmla="*/ 562356 h 978898"/>
                  <a:gd name="connsiteX1" fmla="*/ 406241 w 1388078"/>
                  <a:gd name="connsiteY1" fmla="*/ 835152 h 978898"/>
                  <a:gd name="connsiteX2" fmla="*/ 0 w 1388078"/>
                  <a:gd name="connsiteY2" fmla="*/ 753047 h 978898"/>
                  <a:gd name="connsiteX3" fmla="*/ 0 w 1388078"/>
                  <a:gd name="connsiteY3" fmla="*/ 896684 h 978898"/>
                  <a:gd name="connsiteX4" fmla="*/ 406241 w 1388078"/>
                  <a:gd name="connsiteY4" fmla="*/ 978884 h 978898"/>
                  <a:gd name="connsiteX5" fmla="*/ 1102328 w 1388078"/>
                  <a:gd name="connsiteY5" fmla="*/ 705993 h 978898"/>
                  <a:gd name="connsiteX6" fmla="*/ 1388078 w 1388078"/>
                  <a:gd name="connsiteY6" fmla="*/ 144018 h 978898"/>
                  <a:gd name="connsiteX7" fmla="*/ 1388078 w 1388078"/>
                  <a:gd name="connsiteY7" fmla="*/ 0 h 978898"/>
                  <a:gd name="connsiteX8" fmla="*/ 1102328 w 1388078"/>
                  <a:gd name="connsiteY8" fmla="*/ 562356 h 97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8078" h="978898">
                    <a:moveTo>
                      <a:pt x="1102328" y="562356"/>
                    </a:moveTo>
                    <a:cubicBezTo>
                      <a:pt x="913686" y="738892"/>
                      <a:pt x="664607" y="836504"/>
                      <a:pt x="406241" y="835152"/>
                    </a:cubicBezTo>
                    <a:cubicBezTo>
                      <a:pt x="266700" y="835200"/>
                      <a:pt x="128568" y="807282"/>
                      <a:pt x="0" y="753047"/>
                    </a:cubicBezTo>
                    <a:lnTo>
                      <a:pt x="0" y="896684"/>
                    </a:lnTo>
                    <a:cubicBezTo>
                      <a:pt x="128549" y="950995"/>
                      <a:pt x="266690" y="978951"/>
                      <a:pt x="406241" y="978884"/>
                    </a:cubicBezTo>
                    <a:cubicBezTo>
                      <a:pt x="664626" y="980256"/>
                      <a:pt x="913714" y="882596"/>
                      <a:pt x="1102328" y="705993"/>
                    </a:cubicBezTo>
                    <a:cubicBezTo>
                      <a:pt x="1266158" y="552069"/>
                      <a:pt x="1365694" y="355092"/>
                      <a:pt x="1388078" y="144018"/>
                    </a:cubicBezTo>
                    <a:lnTo>
                      <a:pt x="1388078" y="0"/>
                    </a:lnTo>
                    <a:cubicBezTo>
                      <a:pt x="1365694" y="211455"/>
                      <a:pt x="1266158" y="408337"/>
                      <a:pt x="1102328" y="56235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2" name="Forma libre: forma 541">
                <a:extLst>
                  <a:ext uri="{FF2B5EF4-FFF2-40B4-BE49-F238E27FC236}">
                    <a16:creationId xmlns:a16="http://schemas.microsoft.com/office/drawing/2014/main" id="{306857A8-1002-4E67-B240-9414E6CC47B5}"/>
                  </a:ext>
                </a:extLst>
              </p:cNvPr>
              <p:cNvSpPr/>
              <p:nvPr/>
            </p:nvSpPr>
            <p:spPr>
              <a:xfrm>
                <a:off x="2724617" y="1958824"/>
                <a:ext cx="1388078" cy="978898"/>
              </a:xfrm>
              <a:custGeom>
                <a:avLst/>
                <a:gdLst>
                  <a:gd name="connsiteX0" fmla="*/ 1102328 w 1388078"/>
                  <a:gd name="connsiteY0" fmla="*/ 562356 h 978898"/>
                  <a:gd name="connsiteX1" fmla="*/ 406241 w 1388078"/>
                  <a:gd name="connsiteY1" fmla="*/ 835152 h 978898"/>
                  <a:gd name="connsiteX2" fmla="*/ 0 w 1388078"/>
                  <a:gd name="connsiteY2" fmla="*/ 753047 h 978898"/>
                  <a:gd name="connsiteX3" fmla="*/ 0 w 1388078"/>
                  <a:gd name="connsiteY3" fmla="*/ 896684 h 978898"/>
                  <a:gd name="connsiteX4" fmla="*/ 406241 w 1388078"/>
                  <a:gd name="connsiteY4" fmla="*/ 978884 h 978898"/>
                  <a:gd name="connsiteX5" fmla="*/ 1102328 w 1388078"/>
                  <a:gd name="connsiteY5" fmla="*/ 705993 h 978898"/>
                  <a:gd name="connsiteX6" fmla="*/ 1388078 w 1388078"/>
                  <a:gd name="connsiteY6" fmla="*/ 144018 h 978898"/>
                  <a:gd name="connsiteX7" fmla="*/ 1388078 w 1388078"/>
                  <a:gd name="connsiteY7" fmla="*/ 0 h 978898"/>
                  <a:gd name="connsiteX8" fmla="*/ 1102328 w 1388078"/>
                  <a:gd name="connsiteY8" fmla="*/ 562356 h 97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8078" h="978898">
                    <a:moveTo>
                      <a:pt x="1102328" y="562356"/>
                    </a:moveTo>
                    <a:cubicBezTo>
                      <a:pt x="913686" y="738892"/>
                      <a:pt x="664607" y="836504"/>
                      <a:pt x="406241" y="835152"/>
                    </a:cubicBezTo>
                    <a:cubicBezTo>
                      <a:pt x="266700" y="835200"/>
                      <a:pt x="128568" y="807282"/>
                      <a:pt x="0" y="753047"/>
                    </a:cubicBezTo>
                    <a:lnTo>
                      <a:pt x="0" y="896684"/>
                    </a:lnTo>
                    <a:cubicBezTo>
                      <a:pt x="128549" y="950995"/>
                      <a:pt x="266690" y="978951"/>
                      <a:pt x="406241" y="978884"/>
                    </a:cubicBezTo>
                    <a:cubicBezTo>
                      <a:pt x="664626" y="980256"/>
                      <a:pt x="913714" y="882596"/>
                      <a:pt x="1102328" y="705993"/>
                    </a:cubicBezTo>
                    <a:cubicBezTo>
                      <a:pt x="1266158" y="552069"/>
                      <a:pt x="1365694" y="355092"/>
                      <a:pt x="1388078" y="144018"/>
                    </a:cubicBezTo>
                    <a:lnTo>
                      <a:pt x="1388078" y="0"/>
                    </a:lnTo>
                    <a:cubicBezTo>
                      <a:pt x="1365694" y="211455"/>
                      <a:pt x="1266158" y="408337"/>
                      <a:pt x="1102328" y="56235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3" name="Forma libre: forma 542">
                <a:extLst>
                  <a:ext uri="{FF2B5EF4-FFF2-40B4-BE49-F238E27FC236}">
                    <a16:creationId xmlns:a16="http://schemas.microsoft.com/office/drawing/2014/main" id="{0777402F-89A7-4A68-B96D-D85EC3BA28EC}"/>
                  </a:ext>
                </a:extLst>
              </p:cNvPr>
              <p:cNvSpPr/>
              <p:nvPr/>
            </p:nvSpPr>
            <p:spPr>
              <a:xfrm>
                <a:off x="2724617" y="1958444"/>
                <a:ext cx="1388078" cy="835165"/>
              </a:xfrm>
              <a:custGeom>
                <a:avLst/>
                <a:gdLst>
                  <a:gd name="connsiteX0" fmla="*/ 1388078 w 1388078"/>
                  <a:gd name="connsiteY0" fmla="*/ 381 h 835165"/>
                  <a:gd name="connsiteX1" fmla="*/ 1102328 w 1388078"/>
                  <a:gd name="connsiteY1" fmla="*/ 562356 h 835165"/>
                  <a:gd name="connsiteX2" fmla="*/ 406241 w 1388078"/>
                  <a:gd name="connsiteY2" fmla="*/ 835152 h 835165"/>
                  <a:gd name="connsiteX3" fmla="*/ 0 w 1388078"/>
                  <a:gd name="connsiteY3" fmla="*/ 753046 h 835165"/>
                  <a:gd name="connsiteX4" fmla="*/ 462629 w 1388078"/>
                  <a:gd name="connsiteY4" fmla="*/ 0 h 83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8078" h="835165">
                    <a:moveTo>
                      <a:pt x="1388078" y="381"/>
                    </a:moveTo>
                    <a:cubicBezTo>
                      <a:pt x="1365694" y="211836"/>
                      <a:pt x="1266158" y="408718"/>
                      <a:pt x="1102328" y="562356"/>
                    </a:cubicBezTo>
                    <a:cubicBezTo>
                      <a:pt x="913686" y="738892"/>
                      <a:pt x="664607" y="836505"/>
                      <a:pt x="406241" y="835152"/>
                    </a:cubicBezTo>
                    <a:cubicBezTo>
                      <a:pt x="266700" y="835199"/>
                      <a:pt x="128568" y="807282"/>
                      <a:pt x="0" y="753046"/>
                    </a:cubicBezTo>
                    <a:lnTo>
                      <a:pt x="462629" y="0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4" name="Forma libre: forma 543">
                <a:extLst>
                  <a:ext uri="{FF2B5EF4-FFF2-40B4-BE49-F238E27FC236}">
                    <a16:creationId xmlns:a16="http://schemas.microsoft.com/office/drawing/2014/main" id="{F49DA14F-391D-4BF8-9EF0-6710C75E4D31}"/>
                  </a:ext>
                </a:extLst>
              </p:cNvPr>
              <p:cNvSpPr/>
              <p:nvPr/>
            </p:nvSpPr>
            <p:spPr>
              <a:xfrm>
                <a:off x="3340408" y="1718795"/>
                <a:ext cx="772096" cy="143732"/>
              </a:xfrm>
              <a:custGeom>
                <a:avLst/>
                <a:gdLst>
                  <a:gd name="connsiteX0" fmla="*/ 0 w 772096"/>
                  <a:gd name="connsiteY0" fmla="*/ 0 h 143732"/>
                  <a:gd name="connsiteX1" fmla="*/ 772097 w 772096"/>
                  <a:gd name="connsiteY1" fmla="*/ 0 h 143732"/>
                  <a:gd name="connsiteX2" fmla="*/ 772097 w 772096"/>
                  <a:gd name="connsiteY2" fmla="*/ 143732 h 143732"/>
                  <a:gd name="connsiteX3" fmla="*/ 0 w 772096"/>
                  <a:gd name="connsiteY3" fmla="*/ 143732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143732">
                    <a:moveTo>
                      <a:pt x="0" y="0"/>
                    </a:moveTo>
                    <a:lnTo>
                      <a:pt x="772097" y="0"/>
                    </a:lnTo>
                    <a:lnTo>
                      <a:pt x="772097" y="143732"/>
                    </a:lnTo>
                    <a:lnTo>
                      <a:pt x="0" y="143732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5" name="Forma libre: forma 544">
                <a:extLst>
                  <a:ext uri="{FF2B5EF4-FFF2-40B4-BE49-F238E27FC236}">
                    <a16:creationId xmlns:a16="http://schemas.microsoft.com/office/drawing/2014/main" id="{8B6E9EE3-5BF6-4473-A0C6-948DD5248391}"/>
                  </a:ext>
                </a:extLst>
              </p:cNvPr>
              <p:cNvSpPr/>
              <p:nvPr/>
            </p:nvSpPr>
            <p:spPr>
              <a:xfrm>
                <a:off x="3340408" y="1718795"/>
                <a:ext cx="772096" cy="143732"/>
              </a:xfrm>
              <a:custGeom>
                <a:avLst/>
                <a:gdLst>
                  <a:gd name="connsiteX0" fmla="*/ 0 w 772096"/>
                  <a:gd name="connsiteY0" fmla="*/ 0 h 143732"/>
                  <a:gd name="connsiteX1" fmla="*/ 772097 w 772096"/>
                  <a:gd name="connsiteY1" fmla="*/ 0 h 143732"/>
                  <a:gd name="connsiteX2" fmla="*/ 772097 w 772096"/>
                  <a:gd name="connsiteY2" fmla="*/ 143732 h 143732"/>
                  <a:gd name="connsiteX3" fmla="*/ 0 w 772096"/>
                  <a:gd name="connsiteY3" fmla="*/ 143732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143732">
                    <a:moveTo>
                      <a:pt x="0" y="0"/>
                    </a:moveTo>
                    <a:lnTo>
                      <a:pt x="772097" y="0"/>
                    </a:lnTo>
                    <a:lnTo>
                      <a:pt x="772097" y="143732"/>
                    </a:lnTo>
                    <a:lnTo>
                      <a:pt x="0" y="143732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6" name="Forma libre: forma 545">
                <a:extLst>
                  <a:ext uri="{FF2B5EF4-FFF2-40B4-BE49-F238E27FC236}">
                    <a16:creationId xmlns:a16="http://schemas.microsoft.com/office/drawing/2014/main" id="{B1535F17-CD11-4CB2-A836-5785BA0865BB}"/>
                  </a:ext>
                </a:extLst>
              </p:cNvPr>
              <p:cNvSpPr/>
              <p:nvPr/>
            </p:nvSpPr>
            <p:spPr>
              <a:xfrm>
                <a:off x="3340408" y="1162916"/>
                <a:ext cx="772096" cy="555783"/>
              </a:xfrm>
              <a:custGeom>
                <a:avLst/>
                <a:gdLst>
                  <a:gd name="connsiteX0" fmla="*/ 496348 w 772096"/>
                  <a:gd name="connsiteY0" fmla="*/ 0 h 555783"/>
                  <a:gd name="connsiteX1" fmla="*/ 684657 w 772096"/>
                  <a:gd name="connsiteY1" fmla="*/ 255746 h 555783"/>
                  <a:gd name="connsiteX2" fmla="*/ 772097 w 772096"/>
                  <a:gd name="connsiteY2" fmla="*/ 555784 h 555783"/>
                  <a:gd name="connsiteX3" fmla="*/ 0 w 772096"/>
                  <a:gd name="connsiteY3" fmla="*/ 555784 h 55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96" h="555783">
                    <a:moveTo>
                      <a:pt x="496348" y="0"/>
                    </a:moveTo>
                    <a:cubicBezTo>
                      <a:pt x="573233" y="73895"/>
                      <a:pt x="636918" y="160392"/>
                      <a:pt x="684657" y="255746"/>
                    </a:cubicBezTo>
                    <a:cubicBezTo>
                      <a:pt x="731282" y="349815"/>
                      <a:pt x="760886" y="451390"/>
                      <a:pt x="772097" y="555784"/>
                    </a:cubicBezTo>
                    <a:lnTo>
                      <a:pt x="0" y="555784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7" name="Forma libre: forma 546">
                <a:extLst>
                  <a:ext uri="{FF2B5EF4-FFF2-40B4-BE49-F238E27FC236}">
                    <a16:creationId xmlns:a16="http://schemas.microsoft.com/office/drawing/2014/main" id="{674D0C99-14AF-4481-92C5-D679FADD6671}"/>
                  </a:ext>
                </a:extLst>
              </p:cNvPr>
              <p:cNvSpPr/>
              <p:nvPr/>
            </p:nvSpPr>
            <p:spPr>
              <a:xfrm>
                <a:off x="3340408" y="1162916"/>
                <a:ext cx="772096" cy="555783"/>
              </a:xfrm>
              <a:custGeom>
                <a:avLst/>
                <a:gdLst>
                  <a:gd name="connsiteX0" fmla="*/ 684657 w 772096"/>
                  <a:gd name="connsiteY0" fmla="*/ 255842 h 555783"/>
                  <a:gd name="connsiteX1" fmla="*/ 496348 w 772096"/>
                  <a:gd name="connsiteY1" fmla="*/ 0 h 555783"/>
                  <a:gd name="connsiteX2" fmla="*/ 0 w 772096"/>
                  <a:gd name="connsiteY2" fmla="*/ 555784 h 555783"/>
                  <a:gd name="connsiteX3" fmla="*/ 772097 w 772096"/>
                  <a:gd name="connsiteY3" fmla="*/ 555784 h 555783"/>
                  <a:gd name="connsiteX4" fmla="*/ 684657 w 772096"/>
                  <a:gd name="connsiteY4" fmla="*/ 255842 h 55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096" h="555783">
                    <a:moveTo>
                      <a:pt x="684657" y="255842"/>
                    </a:moveTo>
                    <a:cubicBezTo>
                      <a:pt x="636927" y="160449"/>
                      <a:pt x="573243" y="73924"/>
                      <a:pt x="496348" y="0"/>
                    </a:cubicBezTo>
                    <a:lnTo>
                      <a:pt x="0" y="555784"/>
                    </a:lnTo>
                    <a:lnTo>
                      <a:pt x="772097" y="555784"/>
                    </a:lnTo>
                    <a:cubicBezTo>
                      <a:pt x="760876" y="451428"/>
                      <a:pt x="731272" y="349882"/>
                      <a:pt x="684657" y="255842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8" name="Forma libre: forma 547">
                <a:extLst>
                  <a:ext uri="{FF2B5EF4-FFF2-40B4-BE49-F238E27FC236}">
                    <a16:creationId xmlns:a16="http://schemas.microsoft.com/office/drawing/2014/main" id="{6FF2900D-1784-4B91-BE2A-1266F413F4A4}"/>
                  </a:ext>
                </a:extLst>
              </p:cNvPr>
              <p:cNvSpPr/>
              <p:nvPr/>
            </p:nvSpPr>
            <p:spPr>
              <a:xfrm>
                <a:off x="3228585" y="1030899"/>
                <a:ext cx="458533" cy="657129"/>
              </a:xfrm>
              <a:custGeom>
                <a:avLst/>
                <a:gdLst>
                  <a:gd name="connsiteX0" fmla="*/ 458534 w 458533"/>
                  <a:gd name="connsiteY0" fmla="*/ 0 h 657129"/>
                  <a:gd name="connsiteX1" fmla="*/ 458534 w 458533"/>
                  <a:gd name="connsiteY1" fmla="*/ 143637 h 657129"/>
                  <a:gd name="connsiteX2" fmla="*/ 0 w 458533"/>
                  <a:gd name="connsiteY2" fmla="*/ 657130 h 657129"/>
                  <a:gd name="connsiteX3" fmla="*/ 0 w 458533"/>
                  <a:gd name="connsiteY3" fmla="*/ 513397 h 657129"/>
                  <a:gd name="connsiteX4" fmla="*/ 458534 w 458533"/>
                  <a:gd name="connsiteY4" fmla="*/ 0 h 657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33" h="657129">
                    <a:moveTo>
                      <a:pt x="458534" y="0"/>
                    </a:moveTo>
                    <a:lnTo>
                      <a:pt x="458534" y="143637"/>
                    </a:lnTo>
                    <a:lnTo>
                      <a:pt x="0" y="657130"/>
                    </a:lnTo>
                    <a:lnTo>
                      <a:pt x="0" y="513397"/>
                    </a:lnTo>
                    <a:lnTo>
                      <a:pt x="4585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9" name="Forma libre: forma 548">
                <a:extLst>
                  <a:ext uri="{FF2B5EF4-FFF2-40B4-BE49-F238E27FC236}">
                    <a16:creationId xmlns:a16="http://schemas.microsoft.com/office/drawing/2014/main" id="{926C5808-9B00-4A9D-9213-E822C4C7D645}"/>
                  </a:ext>
                </a:extLst>
              </p:cNvPr>
              <p:cNvSpPr/>
              <p:nvPr/>
            </p:nvSpPr>
            <p:spPr>
              <a:xfrm>
                <a:off x="3228585" y="874022"/>
                <a:ext cx="458819" cy="669893"/>
              </a:xfrm>
              <a:custGeom>
                <a:avLst/>
                <a:gdLst>
                  <a:gd name="connsiteX0" fmla="*/ 0 w 458819"/>
                  <a:gd name="connsiteY0" fmla="*/ 0 h 669893"/>
                  <a:gd name="connsiteX1" fmla="*/ 239744 w 458819"/>
                  <a:gd name="connsiteY1" fmla="*/ 51435 h 669893"/>
                  <a:gd name="connsiteX2" fmla="*/ 458819 w 458819"/>
                  <a:gd name="connsiteY2" fmla="*/ 156781 h 669893"/>
                  <a:gd name="connsiteX3" fmla="*/ 0 w 458819"/>
                  <a:gd name="connsiteY3" fmla="*/ 669893 h 669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8819" h="669893">
                    <a:moveTo>
                      <a:pt x="0" y="0"/>
                    </a:moveTo>
                    <a:cubicBezTo>
                      <a:pt x="81658" y="7661"/>
                      <a:pt x="162125" y="24925"/>
                      <a:pt x="239744" y="51435"/>
                    </a:cubicBezTo>
                    <a:cubicBezTo>
                      <a:pt x="316754" y="77581"/>
                      <a:pt x="390316" y="112957"/>
                      <a:pt x="458819" y="156781"/>
                    </a:cubicBezTo>
                    <a:lnTo>
                      <a:pt x="0" y="669893"/>
                    </a:lnTo>
                    <a:close/>
                  </a:path>
                </a:pathLst>
              </a:custGeom>
              <a:solidFill>
                <a:srgbClr val="232E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0" name="Forma libre: forma 549">
                <a:extLst>
                  <a:ext uri="{FF2B5EF4-FFF2-40B4-BE49-F238E27FC236}">
                    <a16:creationId xmlns:a16="http://schemas.microsoft.com/office/drawing/2014/main" id="{28334A67-88F4-4B76-A439-EF73C3BFD2D3}"/>
                  </a:ext>
                </a:extLst>
              </p:cNvPr>
              <p:cNvSpPr/>
              <p:nvPr/>
            </p:nvSpPr>
            <p:spPr>
              <a:xfrm>
                <a:off x="2144259" y="1804234"/>
                <a:ext cx="888968" cy="921257"/>
              </a:xfrm>
              <a:custGeom>
                <a:avLst/>
                <a:gdLst>
                  <a:gd name="connsiteX0" fmla="*/ 411099 w 888968"/>
                  <a:gd name="connsiteY0" fmla="*/ 777907 h 921257"/>
                  <a:gd name="connsiteX1" fmla="*/ 0 w 888968"/>
                  <a:gd name="connsiteY1" fmla="*/ 24955 h 921257"/>
                  <a:gd name="connsiteX2" fmla="*/ 0 w 888968"/>
                  <a:gd name="connsiteY2" fmla="*/ 168307 h 921257"/>
                  <a:gd name="connsiteX3" fmla="*/ 411099 w 888968"/>
                  <a:gd name="connsiteY3" fmla="*/ 921258 h 921257"/>
                  <a:gd name="connsiteX4" fmla="*/ 888968 w 888968"/>
                  <a:gd name="connsiteY4" fmla="*/ 143637 h 921257"/>
                  <a:gd name="connsiteX5" fmla="*/ 888968 w 888968"/>
                  <a:gd name="connsiteY5" fmla="*/ 0 h 92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921257">
                    <a:moveTo>
                      <a:pt x="411099" y="777907"/>
                    </a:moveTo>
                    <a:cubicBezTo>
                      <a:pt x="155448" y="605028"/>
                      <a:pt x="0" y="324231"/>
                      <a:pt x="0" y="24955"/>
                    </a:cubicBezTo>
                    <a:lnTo>
                      <a:pt x="0" y="168307"/>
                    </a:lnTo>
                    <a:cubicBezTo>
                      <a:pt x="0" y="467582"/>
                      <a:pt x="155448" y="748379"/>
                      <a:pt x="411099" y="921258"/>
                    </a:cubicBezTo>
                    <a:lnTo>
                      <a:pt x="888968" y="143637"/>
                    </a:lnTo>
                    <a:lnTo>
                      <a:pt x="888968" y="0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1" name="Forma libre: forma 550">
                <a:extLst>
                  <a:ext uri="{FF2B5EF4-FFF2-40B4-BE49-F238E27FC236}">
                    <a16:creationId xmlns:a16="http://schemas.microsoft.com/office/drawing/2014/main" id="{E3B0F246-B02C-4F38-9C85-067E9596712E}"/>
                  </a:ext>
                </a:extLst>
              </p:cNvPr>
              <p:cNvSpPr/>
              <p:nvPr/>
            </p:nvSpPr>
            <p:spPr>
              <a:xfrm>
                <a:off x="2144259" y="1804234"/>
                <a:ext cx="888968" cy="921257"/>
              </a:xfrm>
              <a:custGeom>
                <a:avLst/>
                <a:gdLst>
                  <a:gd name="connsiteX0" fmla="*/ 411099 w 888968"/>
                  <a:gd name="connsiteY0" fmla="*/ 777907 h 921257"/>
                  <a:gd name="connsiteX1" fmla="*/ 0 w 888968"/>
                  <a:gd name="connsiteY1" fmla="*/ 24955 h 921257"/>
                  <a:gd name="connsiteX2" fmla="*/ 0 w 888968"/>
                  <a:gd name="connsiteY2" fmla="*/ 168307 h 921257"/>
                  <a:gd name="connsiteX3" fmla="*/ 411099 w 888968"/>
                  <a:gd name="connsiteY3" fmla="*/ 921258 h 921257"/>
                  <a:gd name="connsiteX4" fmla="*/ 888968 w 888968"/>
                  <a:gd name="connsiteY4" fmla="*/ 143637 h 921257"/>
                  <a:gd name="connsiteX5" fmla="*/ 888968 w 888968"/>
                  <a:gd name="connsiteY5" fmla="*/ 0 h 92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921257">
                    <a:moveTo>
                      <a:pt x="411099" y="777907"/>
                    </a:moveTo>
                    <a:cubicBezTo>
                      <a:pt x="155448" y="605028"/>
                      <a:pt x="0" y="324231"/>
                      <a:pt x="0" y="24955"/>
                    </a:cubicBezTo>
                    <a:lnTo>
                      <a:pt x="0" y="168307"/>
                    </a:lnTo>
                    <a:cubicBezTo>
                      <a:pt x="0" y="467582"/>
                      <a:pt x="155448" y="748379"/>
                      <a:pt x="411099" y="921258"/>
                    </a:cubicBezTo>
                    <a:lnTo>
                      <a:pt x="888968" y="143637"/>
                    </a:lnTo>
                    <a:lnTo>
                      <a:pt x="888968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2" name="Forma libre: forma 551">
                <a:extLst>
                  <a:ext uri="{FF2B5EF4-FFF2-40B4-BE49-F238E27FC236}">
                    <a16:creationId xmlns:a16="http://schemas.microsoft.com/office/drawing/2014/main" id="{7278AEDB-EF62-4985-B52E-A2E062C24FC3}"/>
                  </a:ext>
                </a:extLst>
              </p:cNvPr>
              <p:cNvSpPr/>
              <p:nvPr/>
            </p:nvSpPr>
            <p:spPr>
              <a:xfrm>
                <a:off x="2144259" y="906312"/>
                <a:ext cx="888968" cy="1675828"/>
              </a:xfrm>
              <a:custGeom>
                <a:avLst/>
                <a:gdLst>
                  <a:gd name="connsiteX0" fmla="*/ 888968 w 888968"/>
                  <a:gd name="connsiteY0" fmla="*/ 0 h 1675828"/>
                  <a:gd name="connsiteX1" fmla="*/ 888968 w 888968"/>
                  <a:gd name="connsiteY1" fmla="*/ 897922 h 1675828"/>
                  <a:gd name="connsiteX2" fmla="*/ 411099 w 888968"/>
                  <a:gd name="connsiteY2" fmla="*/ 1675829 h 1675828"/>
                  <a:gd name="connsiteX3" fmla="*/ 0 w 888968"/>
                  <a:gd name="connsiteY3" fmla="*/ 922877 h 1675828"/>
                  <a:gd name="connsiteX4" fmla="*/ 290513 w 888968"/>
                  <a:gd name="connsiteY4" fmla="*/ 268796 h 1675828"/>
                  <a:gd name="connsiteX5" fmla="*/ 888968 w 888968"/>
                  <a:gd name="connsiteY5" fmla="*/ 0 h 167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1675828">
                    <a:moveTo>
                      <a:pt x="888968" y="0"/>
                    </a:moveTo>
                    <a:lnTo>
                      <a:pt x="888968" y="897922"/>
                    </a:lnTo>
                    <a:lnTo>
                      <a:pt x="411099" y="1675829"/>
                    </a:lnTo>
                    <a:cubicBezTo>
                      <a:pt x="155448" y="1502950"/>
                      <a:pt x="0" y="1222153"/>
                      <a:pt x="0" y="922877"/>
                    </a:cubicBezTo>
                    <a:cubicBezTo>
                      <a:pt x="0" y="677037"/>
                      <a:pt x="103156" y="444722"/>
                      <a:pt x="290513" y="268796"/>
                    </a:cubicBezTo>
                    <a:cubicBezTo>
                      <a:pt x="454419" y="114929"/>
                      <a:pt x="665083" y="20307"/>
                      <a:pt x="888968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3" name="Forma libre: forma 552">
                <a:extLst>
                  <a:ext uri="{FF2B5EF4-FFF2-40B4-BE49-F238E27FC236}">
                    <a16:creationId xmlns:a16="http://schemas.microsoft.com/office/drawing/2014/main" id="{F883ECD1-8B33-442B-A861-D922C1ED94FE}"/>
                  </a:ext>
                </a:extLst>
              </p:cNvPr>
              <p:cNvSpPr/>
              <p:nvPr/>
            </p:nvSpPr>
            <p:spPr>
              <a:xfrm>
                <a:off x="2144259" y="906312"/>
                <a:ext cx="888968" cy="1675828"/>
              </a:xfrm>
              <a:custGeom>
                <a:avLst/>
                <a:gdLst>
                  <a:gd name="connsiteX0" fmla="*/ 888968 w 888968"/>
                  <a:gd name="connsiteY0" fmla="*/ 0 h 1675828"/>
                  <a:gd name="connsiteX1" fmla="*/ 888968 w 888968"/>
                  <a:gd name="connsiteY1" fmla="*/ 897922 h 1675828"/>
                  <a:gd name="connsiteX2" fmla="*/ 411099 w 888968"/>
                  <a:gd name="connsiteY2" fmla="*/ 1675829 h 1675828"/>
                  <a:gd name="connsiteX3" fmla="*/ 0 w 888968"/>
                  <a:gd name="connsiteY3" fmla="*/ 922877 h 1675828"/>
                  <a:gd name="connsiteX4" fmla="*/ 290513 w 888968"/>
                  <a:gd name="connsiteY4" fmla="*/ 268796 h 1675828"/>
                  <a:gd name="connsiteX5" fmla="*/ 888968 w 888968"/>
                  <a:gd name="connsiteY5" fmla="*/ 0 h 167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968" h="1675828">
                    <a:moveTo>
                      <a:pt x="888968" y="0"/>
                    </a:moveTo>
                    <a:lnTo>
                      <a:pt x="888968" y="897922"/>
                    </a:lnTo>
                    <a:lnTo>
                      <a:pt x="411099" y="1675829"/>
                    </a:lnTo>
                    <a:cubicBezTo>
                      <a:pt x="155448" y="1502950"/>
                      <a:pt x="0" y="1222153"/>
                      <a:pt x="0" y="922877"/>
                    </a:cubicBezTo>
                    <a:cubicBezTo>
                      <a:pt x="0" y="677037"/>
                      <a:pt x="103156" y="444722"/>
                      <a:pt x="290513" y="268796"/>
                    </a:cubicBezTo>
                    <a:cubicBezTo>
                      <a:pt x="454419" y="114929"/>
                      <a:pt x="665083" y="20307"/>
                      <a:pt x="888968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54" name="Gráfico 535">
                <a:extLst>
                  <a:ext uri="{FF2B5EF4-FFF2-40B4-BE49-F238E27FC236}">
                    <a16:creationId xmlns:a16="http://schemas.microsoft.com/office/drawing/2014/main" id="{2A5BFC5B-42C3-46D9-B0F9-441F527ECCF7}"/>
                  </a:ext>
                </a:extLst>
              </p:cNvPr>
              <p:cNvGrpSpPr/>
              <p:nvPr/>
            </p:nvGrpSpPr>
            <p:grpSpPr>
              <a:xfrm>
                <a:off x="2212111" y="945936"/>
                <a:ext cx="1782148" cy="1785091"/>
                <a:chOff x="2212111" y="945936"/>
                <a:chExt cx="1782148" cy="1785091"/>
              </a:xfrm>
            </p:grpSpPr>
            <p:sp>
              <p:nvSpPr>
                <p:cNvPr id="555" name="Forma libre: forma 554">
                  <a:extLst>
                    <a:ext uri="{FF2B5EF4-FFF2-40B4-BE49-F238E27FC236}">
                      <a16:creationId xmlns:a16="http://schemas.microsoft.com/office/drawing/2014/main" id="{C49FB755-9369-47EE-ADB4-5E46DC745FA0}"/>
                    </a:ext>
                  </a:extLst>
                </p:cNvPr>
                <p:cNvSpPr/>
                <p:nvPr/>
              </p:nvSpPr>
              <p:spPr>
                <a:xfrm>
                  <a:off x="3334217" y="945936"/>
                  <a:ext cx="70675" cy="70675"/>
                </a:xfrm>
                <a:custGeom>
                  <a:avLst/>
                  <a:gdLst>
                    <a:gd name="connsiteX0" fmla="*/ 35338 w 70675"/>
                    <a:gd name="connsiteY0" fmla="*/ 70675 h 70675"/>
                    <a:gd name="connsiteX1" fmla="*/ 70675 w 70675"/>
                    <a:gd name="connsiteY1" fmla="*/ 35338 h 70675"/>
                    <a:gd name="connsiteX2" fmla="*/ 35338 w 70675"/>
                    <a:gd name="connsiteY2" fmla="*/ 0 h 70675"/>
                    <a:gd name="connsiteX3" fmla="*/ 0 w 70675"/>
                    <a:gd name="connsiteY3" fmla="*/ 35338 h 70675"/>
                    <a:gd name="connsiteX4" fmla="*/ 35338 w 70675"/>
                    <a:gd name="connsiteY4" fmla="*/ 70675 h 7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675" h="70675">
                      <a:moveTo>
                        <a:pt x="35338" y="70675"/>
                      </a:moveTo>
                      <a:cubicBezTo>
                        <a:pt x="54854" y="70675"/>
                        <a:pt x="70675" y="54854"/>
                        <a:pt x="70675" y="35338"/>
                      </a:cubicBezTo>
                      <a:cubicBezTo>
                        <a:pt x="70675" y="15821"/>
                        <a:pt x="54854" y="0"/>
                        <a:pt x="35338" y="0"/>
                      </a:cubicBezTo>
                      <a:cubicBezTo>
                        <a:pt x="15821" y="0"/>
                        <a:pt x="0" y="15821"/>
                        <a:pt x="0" y="35338"/>
                      </a:cubicBezTo>
                      <a:cubicBezTo>
                        <a:pt x="0" y="54854"/>
                        <a:pt x="15821" y="70675"/>
                        <a:pt x="35338" y="7067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56" name="Forma libre: forma 555">
                  <a:extLst>
                    <a:ext uri="{FF2B5EF4-FFF2-40B4-BE49-F238E27FC236}">
                      <a16:creationId xmlns:a16="http://schemas.microsoft.com/office/drawing/2014/main" id="{EC581551-4CC2-4509-8C36-523B6784DDC7}"/>
                    </a:ext>
                  </a:extLst>
                </p:cNvPr>
                <p:cNvSpPr/>
                <p:nvPr/>
              </p:nvSpPr>
              <p:spPr>
                <a:xfrm>
                  <a:off x="3268601" y="1023467"/>
                  <a:ext cx="201024" cy="268321"/>
                </a:xfrm>
                <a:custGeom>
                  <a:avLst/>
                  <a:gdLst>
                    <a:gd name="connsiteX0" fmla="*/ 192775 w 201024"/>
                    <a:gd name="connsiteY0" fmla="*/ 46103 h 268321"/>
                    <a:gd name="connsiteX1" fmla="*/ 120194 w 201024"/>
                    <a:gd name="connsiteY1" fmla="*/ 5051 h 268321"/>
                    <a:gd name="connsiteX2" fmla="*/ 81618 w 201024"/>
                    <a:gd name="connsiteY2" fmla="*/ 5051 h 268321"/>
                    <a:gd name="connsiteX3" fmla="*/ 9228 w 201024"/>
                    <a:gd name="connsiteY3" fmla="*/ 46103 h 268321"/>
                    <a:gd name="connsiteX4" fmla="*/ 2418 w 201024"/>
                    <a:gd name="connsiteY4" fmla="*/ 71106 h 268321"/>
                    <a:gd name="connsiteX5" fmla="*/ 27421 w 201024"/>
                    <a:gd name="connsiteY5" fmla="*/ 77917 h 268321"/>
                    <a:gd name="connsiteX6" fmla="*/ 61330 w 201024"/>
                    <a:gd name="connsiteY6" fmla="*/ 58867 h 268321"/>
                    <a:gd name="connsiteX7" fmla="*/ 61330 w 201024"/>
                    <a:gd name="connsiteY7" fmla="*/ 250129 h 268321"/>
                    <a:gd name="connsiteX8" fmla="*/ 79523 w 201024"/>
                    <a:gd name="connsiteY8" fmla="*/ 268322 h 268321"/>
                    <a:gd name="connsiteX9" fmla="*/ 97716 w 201024"/>
                    <a:gd name="connsiteY9" fmla="*/ 250129 h 268321"/>
                    <a:gd name="connsiteX10" fmla="*/ 97716 w 201024"/>
                    <a:gd name="connsiteY10" fmla="*/ 145830 h 268321"/>
                    <a:gd name="connsiteX11" fmla="*/ 100954 w 201024"/>
                    <a:gd name="connsiteY11" fmla="*/ 145830 h 268321"/>
                    <a:gd name="connsiteX12" fmla="*/ 104193 w 201024"/>
                    <a:gd name="connsiteY12" fmla="*/ 145830 h 268321"/>
                    <a:gd name="connsiteX13" fmla="*/ 104193 w 201024"/>
                    <a:gd name="connsiteY13" fmla="*/ 249748 h 268321"/>
                    <a:gd name="connsiteX14" fmla="*/ 122385 w 201024"/>
                    <a:gd name="connsiteY14" fmla="*/ 267941 h 268321"/>
                    <a:gd name="connsiteX15" fmla="*/ 140578 w 201024"/>
                    <a:gd name="connsiteY15" fmla="*/ 249748 h 268321"/>
                    <a:gd name="connsiteX16" fmla="*/ 140578 w 201024"/>
                    <a:gd name="connsiteY16" fmla="*/ 58486 h 268321"/>
                    <a:gd name="connsiteX17" fmla="*/ 174487 w 201024"/>
                    <a:gd name="connsiteY17" fmla="*/ 77536 h 268321"/>
                    <a:gd name="connsiteX18" fmla="*/ 199119 w 201024"/>
                    <a:gd name="connsiteY18" fmla="*/ 69211 h 268321"/>
                    <a:gd name="connsiteX19" fmla="*/ 192775 w 201024"/>
                    <a:gd name="connsiteY19" fmla="*/ 45722 h 26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1024" h="268321">
                      <a:moveTo>
                        <a:pt x="192775" y="46103"/>
                      </a:moveTo>
                      <a:lnTo>
                        <a:pt x="120194" y="5051"/>
                      </a:lnTo>
                      <a:cubicBezTo>
                        <a:pt x="108222" y="-1684"/>
                        <a:pt x="93591" y="-1684"/>
                        <a:pt x="81618" y="5051"/>
                      </a:cubicBezTo>
                      <a:lnTo>
                        <a:pt x="9228" y="46103"/>
                      </a:lnTo>
                      <a:cubicBezTo>
                        <a:pt x="446" y="51123"/>
                        <a:pt x="-2602" y="62324"/>
                        <a:pt x="2418" y="71106"/>
                      </a:cubicBezTo>
                      <a:cubicBezTo>
                        <a:pt x="7438" y="79889"/>
                        <a:pt x="18639" y="82937"/>
                        <a:pt x="27421" y="77917"/>
                      </a:cubicBezTo>
                      <a:lnTo>
                        <a:pt x="61330" y="58867"/>
                      </a:lnTo>
                      <a:lnTo>
                        <a:pt x="61330" y="250129"/>
                      </a:lnTo>
                      <a:cubicBezTo>
                        <a:pt x="61330" y="260178"/>
                        <a:pt x="69474" y="268322"/>
                        <a:pt x="79523" y="268322"/>
                      </a:cubicBezTo>
                      <a:cubicBezTo>
                        <a:pt x="89572" y="268322"/>
                        <a:pt x="97716" y="260178"/>
                        <a:pt x="97716" y="250129"/>
                      </a:cubicBezTo>
                      <a:lnTo>
                        <a:pt x="97716" y="145830"/>
                      </a:lnTo>
                      <a:lnTo>
                        <a:pt x="100954" y="145830"/>
                      </a:lnTo>
                      <a:lnTo>
                        <a:pt x="104193" y="145830"/>
                      </a:lnTo>
                      <a:lnTo>
                        <a:pt x="104193" y="249748"/>
                      </a:lnTo>
                      <a:cubicBezTo>
                        <a:pt x="104193" y="259797"/>
                        <a:pt x="112337" y="267941"/>
                        <a:pt x="122385" y="267941"/>
                      </a:cubicBezTo>
                      <a:cubicBezTo>
                        <a:pt x="132434" y="267941"/>
                        <a:pt x="140578" y="259797"/>
                        <a:pt x="140578" y="249748"/>
                      </a:cubicBezTo>
                      <a:lnTo>
                        <a:pt x="140578" y="58486"/>
                      </a:lnTo>
                      <a:lnTo>
                        <a:pt x="174487" y="77536"/>
                      </a:lnTo>
                      <a:cubicBezTo>
                        <a:pt x="183583" y="82041"/>
                        <a:pt x="194613" y="78317"/>
                        <a:pt x="199119" y="69211"/>
                      </a:cubicBezTo>
                      <a:cubicBezTo>
                        <a:pt x="203224" y="60905"/>
                        <a:pt x="200509" y="50837"/>
                        <a:pt x="192775" y="4572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268601" y="945936"/>
                  <a:ext cx="201024" cy="345852"/>
                  <a:chOff x="3268601" y="945936"/>
                  <a:chExt cx="201024" cy="345852"/>
                </a:xfrm>
                <a:solidFill>
                  <a:srgbClr val="FFFFFF"/>
                </a:solidFill>
              </p:grpSpPr>
              <p:sp>
                <p:nvSpPr>
                  <p:cNvPr id="558" name="Forma libre: forma 557">
                    <a:extLst>
                      <a:ext uri="{FF2B5EF4-FFF2-40B4-BE49-F238E27FC236}">
                        <a16:creationId xmlns:a16="http://schemas.microsoft.com/office/drawing/2014/main" id="{418B305E-ADC4-4CFB-8851-5C72D8669337}"/>
                      </a:ext>
                    </a:extLst>
                  </p:cNvPr>
                  <p:cNvSpPr/>
                  <p:nvPr/>
                </p:nvSpPr>
                <p:spPr>
                  <a:xfrm>
                    <a:off x="3334217" y="945936"/>
                    <a:ext cx="70675" cy="70675"/>
                  </a:xfrm>
                  <a:custGeom>
                    <a:avLst/>
                    <a:gdLst>
                      <a:gd name="connsiteX0" fmla="*/ 35338 w 70675"/>
                      <a:gd name="connsiteY0" fmla="*/ 70675 h 70675"/>
                      <a:gd name="connsiteX1" fmla="*/ 70675 w 70675"/>
                      <a:gd name="connsiteY1" fmla="*/ 35338 h 70675"/>
                      <a:gd name="connsiteX2" fmla="*/ 35338 w 70675"/>
                      <a:gd name="connsiteY2" fmla="*/ 0 h 70675"/>
                      <a:gd name="connsiteX3" fmla="*/ 0 w 70675"/>
                      <a:gd name="connsiteY3" fmla="*/ 35338 h 70675"/>
                      <a:gd name="connsiteX4" fmla="*/ 35338 w 70675"/>
                      <a:gd name="connsiteY4" fmla="*/ 70675 h 70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675" h="70675">
                        <a:moveTo>
                          <a:pt x="35338" y="70675"/>
                        </a:moveTo>
                        <a:cubicBezTo>
                          <a:pt x="54854" y="70675"/>
                          <a:pt x="70675" y="54854"/>
                          <a:pt x="70675" y="35338"/>
                        </a:cubicBezTo>
                        <a:cubicBezTo>
                          <a:pt x="70675" y="15821"/>
                          <a:pt x="54854" y="0"/>
                          <a:pt x="35338" y="0"/>
                        </a:cubicBezTo>
                        <a:cubicBezTo>
                          <a:pt x="15821" y="0"/>
                          <a:pt x="0" y="15821"/>
                          <a:pt x="0" y="35338"/>
                        </a:cubicBezTo>
                        <a:cubicBezTo>
                          <a:pt x="0" y="54854"/>
                          <a:pt x="15821" y="70675"/>
                          <a:pt x="35338" y="7067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59" name="Forma libre: forma 558">
                    <a:extLst>
                      <a:ext uri="{FF2B5EF4-FFF2-40B4-BE49-F238E27FC236}">
                        <a16:creationId xmlns:a16="http://schemas.microsoft.com/office/drawing/2014/main" id="{1454AA74-73FC-448A-9D4E-B2BAF39C6E29}"/>
                      </a:ext>
                    </a:extLst>
                  </p:cNvPr>
                  <p:cNvSpPr/>
                  <p:nvPr/>
                </p:nvSpPr>
                <p:spPr>
                  <a:xfrm>
                    <a:off x="3268601" y="1023467"/>
                    <a:ext cx="201024" cy="268321"/>
                  </a:xfrm>
                  <a:custGeom>
                    <a:avLst/>
                    <a:gdLst>
                      <a:gd name="connsiteX0" fmla="*/ 192775 w 201024"/>
                      <a:gd name="connsiteY0" fmla="*/ 46103 h 268321"/>
                      <a:gd name="connsiteX1" fmla="*/ 120194 w 201024"/>
                      <a:gd name="connsiteY1" fmla="*/ 5051 h 268321"/>
                      <a:gd name="connsiteX2" fmla="*/ 81618 w 201024"/>
                      <a:gd name="connsiteY2" fmla="*/ 5051 h 268321"/>
                      <a:gd name="connsiteX3" fmla="*/ 9228 w 201024"/>
                      <a:gd name="connsiteY3" fmla="*/ 46103 h 268321"/>
                      <a:gd name="connsiteX4" fmla="*/ 2418 w 201024"/>
                      <a:gd name="connsiteY4" fmla="*/ 71106 h 268321"/>
                      <a:gd name="connsiteX5" fmla="*/ 27421 w 201024"/>
                      <a:gd name="connsiteY5" fmla="*/ 77917 h 268321"/>
                      <a:gd name="connsiteX6" fmla="*/ 61330 w 201024"/>
                      <a:gd name="connsiteY6" fmla="*/ 58867 h 268321"/>
                      <a:gd name="connsiteX7" fmla="*/ 61330 w 201024"/>
                      <a:gd name="connsiteY7" fmla="*/ 250129 h 268321"/>
                      <a:gd name="connsiteX8" fmla="*/ 79523 w 201024"/>
                      <a:gd name="connsiteY8" fmla="*/ 268322 h 268321"/>
                      <a:gd name="connsiteX9" fmla="*/ 97716 w 201024"/>
                      <a:gd name="connsiteY9" fmla="*/ 250129 h 268321"/>
                      <a:gd name="connsiteX10" fmla="*/ 97716 w 201024"/>
                      <a:gd name="connsiteY10" fmla="*/ 145830 h 268321"/>
                      <a:gd name="connsiteX11" fmla="*/ 100954 w 201024"/>
                      <a:gd name="connsiteY11" fmla="*/ 145830 h 268321"/>
                      <a:gd name="connsiteX12" fmla="*/ 104193 w 201024"/>
                      <a:gd name="connsiteY12" fmla="*/ 145830 h 268321"/>
                      <a:gd name="connsiteX13" fmla="*/ 104193 w 201024"/>
                      <a:gd name="connsiteY13" fmla="*/ 249748 h 268321"/>
                      <a:gd name="connsiteX14" fmla="*/ 122385 w 201024"/>
                      <a:gd name="connsiteY14" fmla="*/ 267941 h 268321"/>
                      <a:gd name="connsiteX15" fmla="*/ 140578 w 201024"/>
                      <a:gd name="connsiteY15" fmla="*/ 249748 h 268321"/>
                      <a:gd name="connsiteX16" fmla="*/ 140578 w 201024"/>
                      <a:gd name="connsiteY16" fmla="*/ 58486 h 268321"/>
                      <a:gd name="connsiteX17" fmla="*/ 174487 w 201024"/>
                      <a:gd name="connsiteY17" fmla="*/ 77536 h 268321"/>
                      <a:gd name="connsiteX18" fmla="*/ 199119 w 201024"/>
                      <a:gd name="connsiteY18" fmla="*/ 69211 h 268321"/>
                      <a:gd name="connsiteX19" fmla="*/ 192775 w 201024"/>
                      <a:gd name="connsiteY19" fmla="*/ 45722 h 26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01024" h="268321">
                        <a:moveTo>
                          <a:pt x="192775" y="46103"/>
                        </a:moveTo>
                        <a:lnTo>
                          <a:pt x="120194" y="5051"/>
                        </a:lnTo>
                        <a:cubicBezTo>
                          <a:pt x="108222" y="-1684"/>
                          <a:pt x="93591" y="-1684"/>
                          <a:pt x="81618" y="5051"/>
                        </a:cubicBezTo>
                        <a:lnTo>
                          <a:pt x="9228" y="46103"/>
                        </a:lnTo>
                        <a:cubicBezTo>
                          <a:pt x="446" y="51123"/>
                          <a:pt x="-2602" y="62324"/>
                          <a:pt x="2418" y="71106"/>
                        </a:cubicBezTo>
                        <a:cubicBezTo>
                          <a:pt x="7438" y="79889"/>
                          <a:pt x="18639" y="82937"/>
                          <a:pt x="27421" y="77917"/>
                        </a:cubicBezTo>
                        <a:lnTo>
                          <a:pt x="61330" y="58867"/>
                        </a:lnTo>
                        <a:lnTo>
                          <a:pt x="61330" y="250129"/>
                        </a:lnTo>
                        <a:cubicBezTo>
                          <a:pt x="61330" y="260178"/>
                          <a:pt x="69474" y="268322"/>
                          <a:pt x="79523" y="268322"/>
                        </a:cubicBezTo>
                        <a:cubicBezTo>
                          <a:pt x="89572" y="268322"/>
                          <a:pt x="97716" y="260178"/>
                          <a:pt x="97716" y="250129"/>
                        </a:cubicBezTo>
                        <a:lnTo>
                          <a:pt x="97716" y="145830"/>
                        </a:lnTo>
                        <a:lnTo>
                          <a:pt x="100954" y="145830"/>
                        </a:lnTo>
                        <a:lnTo>
                          <a:pt x="104193" y="145830"/>
                        </a:lnTo>
                        <a:lnTo>
                          <a:pt x="104193" y="249748"/>
                        </a:lnTo>
                        <a:cubicBezTo>
                          <a:pt x="104193" y="259797"/>
                          <a:pt x="112337" y="267941"/>
                          <a:pt x="122385" y="267941"/>
                        </a:cubicBezTo>
                        <a:cubicBezTo>
                          <a:pt x="132434" y="267941"/>
                          <a:pt x="140578" y="259797"/>
                          <a:pt x="140578" y="249748"/>
                        </a:cubicBezTo>
                        <a:lnTo>
                          <a:pt x="140578" y="58486"/>
                        </a:lnTo>
                        <a:lnTo>
                          <a:pt x="174487" y="77536"/>
                        </a:lnTo>
                        <a:cubicBezTo>
                          <a:pt x="183583" y="82041"/>
                          <a:pt x="194613" y="78317"/>
                          <a:pt x="199119" y="69211"/>
                        </a:cubicBezTo>
                        <a:cubicBezTo>
                          <a:pt x="203224" y="60905"/>
                          <a:pt x="200509" y="50837"/>
                          <a:pt x="192775" y="457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60" name="Forma libre: forma 559">
                  <a:extLst>
                    <a:ext uri="{FF2B5EF4-FFF2-40B4-BE49-F238E27FC236}">
                      <a16:creationId xmlns:a16="http://schemas.microsoft.com/office/drawing/2014/main" id="{E86D38F3-674D-447F-B8A5-2A192DEC4A52}"/>
                    </a:ext>
                  </a:extLst>
                </p:cNvPr>
                <p:cNvSpPr/>
                <p:nvPr/>
              </p:nvSpPr>
              <p:spPr>
                <a:xfrm>
                  <a:off x="3706359" y="1391516"/>
                  <a:ext cx="57150" cy="57150"/>
                </a:xfrm>
                <a:custGeom>
                  <a:avLst/>
                  <a:gdLst>
                    <a:gd name="connsiteX0" fmla="*/ 28575 w 57150"/>
                    <a:gd name="connsiteY0" fmla="*/ 57150 h 57150"/>
                    <a:gd name="connsiteX1" fmla="*/ 57150 w 57150"/>
                    <a:gd name="connsiteY1" fmla="*/ 28575 h 57150"/>
                    <a:gd name="connsiteX2" fmla="*/ 28575 w 57150"/>
                    <a:gd name="connsiteY2" fmla="*/ 0 h 57150"/>
                    <a:gd name="connsiteX3" fmla="*/ 0 w 57150"/>
                    <a:gd name="connsiteY3" fmla="*/ 28575 h 57150"/>
                    <a:gd name="connsiteX4" fmla="*/ 28575 w 57150"/>
                    <a:gd name="connsiteY4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" h="57150">
                      <a:moveTo>
                        <a:pt x="28575" y="57150"/>
                      </a:moveTo>
                      <a:cubicBezTo>
                        <a:pt x="44358" y="57150"/>
                        <a:pt x="57150" y="44358"/>
                        <a:pt x="57150" y="28575"/>
                      </a:cubicBezTo>
                      <a:cubicBezTo>
                        <a:pt x="57150" y="12792"/>
                        <a:pt x="44358" y="0"/>
                        <a:pt x="28575" y="0"/>
                      </a:cubicBezTo>
                      <a:cubicBezTo>
                        <a:pt x="12792" y="0"/>
                        <a:pt x="0" y="12792"/>
                        <a:pt x="0" y="28575"/>
                      </a:cubicBezTo>
                      <a:cubicBezTo>
                        <a:pt x="0" y="44358"/>
                        <a:pt x="12792" y="57150"/>
                        <a:pt x="28575" y="5715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1" name="Forma libre: forma 560">
                  <a:extLst>
                    <a:ext uri="{FF2B5EF4-FFF2-40B4-BE49-F238E27FC236}">
                      <a16:creationId xmlns:a16="http://schemas.microsoft.com/office/drawing/2014/main" id="{47928246-8F4C-4573-9821-A3DA14FA6960}"/>
                    </a:ext>
                  </a:extLst>
                </p:cNvPr>
                <p:cNvSpPr/>
                <p:nvPr/>
              </p:nvSpPr>
              <p:spPr>
                <a:xfrm>
                  <a:off x="3654932" y="1454190"/>
                  <a:ext cx="160783" cy="215894"/>
                </a:xfrm>
                <a:custGeom>
                  <a:avLst/>
                  <a:gdLst>
                    <a:gd name="connsiteX0" fmla="*/ 153249 w 160783"/>
                    <a:gd name="connsiteY0" fmla="*/ 36386 h 215894"/>
                    <a:gd name="connsiteX1" fmla="*/ 95433 w 160783"/>
                    <a:gd name="connsiteY1" fmla="*/ 4001 h 215894"/>
                    <a:gd name="connsiteX2" fmla="*/ 80002 w 160783"/>
                    <a:gd name="connsiteY2" fmla="*/ 0 h 215894"/>
                    <a:gd name="connsiteX3" fmla="*/ 64667 w 160783"/>
                    <a:gd name="connsiteY3" fmla="*/ 4001 h 215894"/>
                    <a:gd name="connsiteX4" fmla="*/ 6850 w 160783"/>
                    <a:gd name="connsiteY4" fmla="*/ 36767 h 215894"/>
                    <a:gd name="connsiteX5" fmla="*/ 2259 w 160783"/>
                    <a:gd name="connsiteY5" fmla="*/ 56998 h 215894"/>
                    <a:gd name="connsiteX6" fmla="*/ 21423 w 160783"/>
                    <a:gd name="connsiteY6" fmla="*/ 62198 h 215894"/>
                    <a:gd name="connsiteX7" fmla="*/ 48379 w 160783"/>
                    <a:gd name="connsiteY7" fmla="*/ 46673 h 215894"/>
                    <a:gd name="connsiteX8" fmla="*/ 48379 w 160783"/>
                    <a:gd name="connsiteY8" fmla="*/ 199073 h 215894"/>
                    <a:gd name="connsiteX9" fmla="*/ 61724 w 160783"/>
                    <a:gd name="connsiteY9" fmla="*/ 214779 h 215894"/>
                    <a:gd name="connsiteX10" fmla="*/ 77430 w 160783"/>
                    <a:gd name="connsiteY10" fmla="*/ 201425 h 215894"/>
                    <a:gd name="connsiteX11" fmla="*/ 77430 w 160783"/>
                    <a:gd name="connsiteY11" fmla="*/ 199073 h 215894"/>
                    <a:gd name="connsiteX12" fmla="*/ 77430 w 160783"/>
                    <a:gd name="connsiteY12" fmla="*/ 116205 h 215894"/>
                    <a:gd name="connsiteX13" fmla="*/ 80002 w 160783"/>
                    <a:gd name="connsiteY13" fmla="*/ 116205 h 215894"/>
                    <a:gd name="connsiteX14" fmla="*/ 82669 w 160783"/>
                    <a:gd name="connsiteY14" fmla="*/ 116205 h 215894"/>
                    <a:gd name="connsiteX15" fmla="*/ 82669 w 160783"/>
                    <a:gd name="connsiteY15" fmla="*/ 199073 h 215894"/>
                    <a:gd name="connsiteX16" fmla="*/ 94613 w 160783"/>
                    <a:gd name="connsiteY16" fmla="*/ 215703 h 215894"/>
                    <a:gd name="connsiteX17" fmla="*/ 111244 w 160783"/>
                    <a:gd name="connsiteY17" fmla="*/ 203759 h 215894"/>
                    <a:gd name="connsiteX18" fmla="*/ 111244 w 160783"/>
                    <a:gd name="connsiteY18" fmla="*/ 199073 h 215894"/>
                    <a:gd name="connsiteX19" fmla="*/ 111244 w 160783"/>
                    <a:gd name="connsiteY19" fmla="*/ 46673 h 215894"/>
                    <a:gd name="connsiteX20" fmla="*/ 138295 w 160783"/>
                    <a:gd name="connsiteY20" fmla="*/ 62198 h 215894"/>
                    <a:gd name="connsiteX21" fmla="*/ 158526 w 160783"/>
                    <a:gd name="connsiteY21" fmla="*/ 57607 h 215894"/>
                    <a:gd name="connsiteX22" fmla="*/ 153935 w 160783"/>
                    <a:gd name="connsiteY22" fmla="*/ 37376 h 215894"/>
                    <a:gd name="connsiteX23" fmla="*/ 152868 w 160783"/>
                    <a:gd name="connsiteY23" fmla="*/ 36767 h 215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60783" h="215894">
                      <a:moveTo>
                        <a:pt x="153249" y="36386"/>
                      </a:moveTo>
                      <a:lnTo>
                        <a:pt x="95433" y="4001"/>
                      </a:lnTo>
                      <a:cubicBezTo>
                        <a:pt x="90718" y="1353"/>
                        <a:pt x="85403" y="-19"/>
                        <a:pt x="80002" y="0"/>
                      </a:cubicBezTo>
                      <a:cubicBezTo>
                        <a:pt x="74630" y="-19"/>
                        <a:pt x="69344" y="1362"/>
                        <a:pt x="64667" y="4001"/>
                      </a:cubicBezTo>
                      <a:lnTo>
                        <a:pt x="6850" y="36767"/>
                      </a:lnTo>
                      <a:cubicBezTo>
                        <a:pt x="-8" y="41082"/>
                        <a:pt x="-2056" y="50140"/>
                        <a:pt x="2259" y="56998"/>
                      </a:cubicBezTo>
                      <a:cubicBezTo>
                        <a:pt x="6326" y="63446"/>
                        <a:pt x="14651" y="65713"/>
                        <a:pt x="21423" y="62198"/>
                      </a:cubicBezTo>
                      <a:lnTo>
                        <a:pt x="48379" y="46673"/>
                      </a:lnTo>
                      <a:lnTo>
                        <a:pt x="48379" y="199073"/>
                      </a:lnTo>
                      <a:cubicBezTo>
                        <a:pt x="47731" y="207093"/>
                        <a:pt x="53704" y="214122"/>
                        <a:pt x="61724" y="214779"/>
                      </a:cubicBezTo>
                      <a:cubicBezTo>
                        <a:pt x="69753" y="215427"/>
                        <a:pt x="76783" y="209445"/>
                        <a:pt x="77430" y="201425"/>
                      </a:cubicBezTo>
                      <a:cubicBezTo>
                        <a:pt x="77497" y="200644"/>
                        <a:pt x="77497" y="199854"/>
                        <a:pt x="77430" y="199073"/>
                      </a:cubicBezTo>
                      <a:lnTo>
                        <a:pt x="77430" y="116205"/>
                      </a:lnTo>
                      <a:lnTo>
                        <a:pt x="80002" y="116205"/>
                      </a:lnTo>
                      <a:lnTo>
                        <a:pt x="82669" y="116205"/>
                      </a:lnTo>
                      <a:lnTo>
                        <a:pt x="82669" y="199073"/>
                      </a:lnTo>
                      <a:cubicBezTo>
                        <a:pt x="81374" y="206959"/>
                        <a:pt x="86727" y="214408"/>
                        <a:pt x="94613" y="215703"/>
                      </a:cubicBezTo>
                      <a:cubicBezTo>
                        <a:pt x="102510" y="216989"/>
                        <a:pt x="109949" y="211646"/>
                        <a:pt x="111244" y="203759"/>
                      </a:cubicBezTo>
                      <a:cubicBezTo>
                        <a:pt x="111501" y="202206"/>
                        <a:pt x="111501" y="200625"/>
                        <a:pt x="111244" y="199073"/>
                      </a:cubicBezTo>
                      <a:lnTo>
                        <a:pt x="111244" y="46673"/>
                      </a:lnTo>
                      <a:lnTo>
                        <a:pt x="138295" y="62198"/>
                      </a:lnTo>
                      <a:cubicBezTo>
                        <a:pt x="145153" y="66513"/>
                        <a:pt x="154202" y="64465"/>
                        <a:pt x="158526" y="57607"/>
                      </a:cubicBezTo>
                      <a:cubicBezTo>
                        <a:pt x="162841" y="50749"/>
                        <a:pt x="160784" y="41691"/>
                        <a:pt x="153935" y="37376"/>
                      </a:cubicBezTo>
                      <a:cubicBezTo>
                        <a:pt x="153583" y="37157"/>
                        <a:pt x="153231" y="36957"/>
                        <a:pt x="152868" y="3676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54932" y="1391516"/>
                  <a:ext cx="160783" cy="278568"/>
                  <a:chOff x="3654932" y="1391516"/>
                  <a:chExt cx="160783" cy="278568"/>
                </a:xfrm>
                <a:solidFill>
                  <a:srgbClr val="FFFFFF"/>
                </a:solidFill>
              </p:grpSpPr>
              <p:sp>
                <p:nvSpPr>
                  <p:cNvPr id="563" name="Forma libre: forma 562">
                    <a:extLst>
                      <a:ext uri="{FF2B5EF4-FFF2-40B4-BE49-F238E27FC236}">
                        <a16:creationId xmlns:a16="http://schemas.microsoft.com/office/drawing/2014/main" id="{BA515EE1-DC83-4E20-83D0-3EA6EB48E801}"/>
                      </a:ext>
                    </a:extLst>
                  </p:cNvPr>
                  <p:cNvSpPr/>
                  <p:nvPr/>
                </p:nvSpPr>
                <p:spPr>
                  <a:xfrm>
                    <a:off x="3706359" y="1391516"/>
                    <a:ext cx="57150" cy="57150"/>
                  </a:xfrm>
                  <a:custGeom>
                    <a:avLst/>
                    <a:gdLst>
                      <a:gd name="connsiteX0" fmla="*/ 28575 w 57150"/>
                      <a:gd name="connsiteY0" fmla="*/ 57150 h 57150"/>
                      <a:gd name="connsiteX1" fmla="*/ 57150 w 57150"/>
                      <a:gd name="connsiteY1" fmla="*/ 28575 h 57150"/>
                      <a:gd name="connsiteX2" fmla="*/ 28575 w 57150"/>
                      <a:gd name="connsiteY2" fmla="*/ 0 h 57150"/>
                      <a:gd name="connsiteX3" fmla="*/ 0 w 57150"/>
                      <a:gd name="connsiteY3" fmla="*/ 28575 h 57150"/>
                      <a:gd name="connsiteX4" fmla="*/ 28575 w 57150"/>
                      <a:gd name="connsiteY4" fmla="*/ 57150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" h="57150">
                        <a:moveTo>
                          <a:pt x="28575" y="57150"/>
                        </a:moveTo>
                        <a:cubicBezTo>
                          <a:pt x="44358" y="57150"/>
                          <a:pt x="57150" y="44358"/>
                          <a:pt x="57150" y="28575"/>
                        </a:cubicBezTo>
                        <a:cubicBezTo>
                          <a:pt x="57150" y="12792"/>
                          <a:pt x="44358" y="0"/>
                          <a:pt x="28575" y="0"/>
                        </a:cubicBezTo>
                        <a:cubicBezTo>
                          <a:pt x="12792" y="0"/>
                          <a:pt x="0" y="12792"/>
                          <a:pt x="0" y="28575"/>
                        </a:cubicBezTo>
                        <a:cubicBezTo>
                          <a:pt x="0" y="44358"/>
                          <a:pt x="12792" y="57150"/>
                          <a:pt x="28575" y="5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64" name="Forma libre: forma 563">
                    <a:extLst>
                      <a:ext uri="{FF2B5EF4-FFF2-40B4-BE49-F238E27FC236}">
                        <a16:creationId xmlns:a16="http://schemas.microsoft.com/office/drawing/2014/main" id="{5A6A521D-F1AC-489F-B753-63D80351F105}"/>
                      </a:ext>
                    </a:extLst>
                  </p:cNvPr>
                  <p:cNvSpPr/>
                  <p:nvPr/>
                </p:nvSpPr>
                <p:spPr>
                  <a:xfrm>
                    <a:off x="3654932" y="1454190"/>
                    <a:ext cx="160783" cy="215894"/>
                  </a:xfrm>
                  <a:custGeom>
                    <a:avLst/>
                    <a:gdLst>
                      <a:gd name="connsiteX0" fmla="*/ 153249 w 160783"/>
                      <a:gd name="connsiteY0" fmla="*/ 36386 h 215894"/>
                      <a:gd name="connsiteX1" fmla="*/ 95433 w 160783"/>
                      <a:gd name="connsiteY1" fmla="*/ 4001 h 215894"/>
                      <a:gd name="connsiteX2" fmla="*/ 80002 w 160783"/>
                      <a:gd name="connsiteY2" fmla="*/ 0 h 215894"/>
                      <a:gd name="connsiteX3" fmla="*/ 64667 w 160783"/>
                      <a:gd name="connsiteY3" fmla="*/ 4001 h 215894"/>
                      <a:gd name="connsiteX4" fmla="*/ 6850 w 160783"/>
                      <a:gd name="connsiteY4" fmla="*/ 36767 h 215894"/>
                      <a:gd name="connsiteX5" fmla="*/ 2259 w 160783"/>
                      <a:gd name="connsiteY5" fmla="*/ 56998 h 215894"/>
                      <a:gd name="connsiteX6" fmla="*/ 21423 w 160783"/>
                      <a:gd name="connsiteY6" fmla="*/ 62198 h 215894"/>
                      <a:gd name="connsiteX7" fmla="*/ 48379 w 160783"/>
                      <a:gd name="connsiteY7" fmla="*/ 46673 h 215894"/>
                      <a:gd name="connsiteX8" fmla="*/ 48379 w 160783"/>
                      <a:gd name="connsiteY8" fmla="*/ 199073 h 215894"/>
                      <a:gd name="connsiteX9" fmla="*/ 61724 w 160783"/>
                      <a:gd name="connsiteY9" fmla="*/ 214779 h 215894"/>
                      <a:gd name="connsiteX10" fmla="*/ 77430 w 160783"/>
                      <a:gd name="connsiteY10" fmla="*/ 201425 h 215894"/>
                      <a:gd name="connsiteX11" fmla="*/ 77430 w 160783"/>
                      <a:gd name="connsiteY11" fmla="*/ 199073 h 215894"/>
                      <a:gd name="connsiteX12" fmla="*/ 77430 w 160783"/>
                      <a:gd name="connsiteY12" fmla="*/ 116205 h 215894"/>
                      <a:gd name="connsiteX13" fmla="*/ 80002 w 160783"/>
                      <a:gd name="connsiteY13" fmla="*/ 116205 h 215894"/>
                      <a:gd name="connsiteX14" fmla="*/ 82669 w 160783"/>
                      <a:gd name="connsiteY14" fmla="*/ 116205 h 215894"/>
                      <a:gd name="connsiteX15" fmla="*/ 82669 w 160783"/>
                      <a:gd name="connsiteY15" fmla="*/ 199073 h 215894"/>
                      <a:gd name="connsiteX16" fmla="*/ 94613 w 160783"/>
                      <a:gd name="connsiteY16" fmla="*/ 215703 h 215894"/>
                      <a:gd name="connsiteX17" fmla="*/ 111244 w 160783"/>
                      <a:gd name="connsiteY17" fmla="*/ 203759 h 215894"/>
                      <a:gd name="connsiteX18" fmla="*/ 111244 w 160783"/>
                      <a:gd name="connsiteY18" fmla="*/ 199073 h 215894"/>
                      <a:gd name="connsiteX19" fmla="*/ 111244 w 160783"/>
                      <a:gd name="connsiteY19" fmla="*/ 46673 h 215894"/>
                      <a:gd name="connsiteX20" fmla="*/ 138295 w 160783"/>
                      <a:gd name="connsiteY20" fmla="*/ 62198 h 215894"/>
                      <a:gd name="connsiteX21" fmla="*/ 158526 w 160783"/>
                      <a:gd name="connsiteY21" fmla="*/ 57607 h 215894"/>
                      <a:gd name="connsiteX22" fmla="*/ 153935 w 160783"/>
                      <a:gd name="connsiteY22" fmla="*/ 37376 h 215894"/>
                      <a:gd name="connsiteX23" fmla="*/ 152868 w 160783"/>
                      <a:gd name="connsiteY23" fmla="*/ 36767 h 215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60783" h="215894">
                        <a:moveTo>
                          <a:pt x="153249" y="36386"/>
                        </a:moveTo>
                        <a:lnTo>
                          <a:pt x="95433" y="4001"/>
                        </a:lnTo>
                        <a:cubicBezTo>
                          <a:pt x="90718" y="1353"/>
                          <a:pt x="85403" y="-19"/>
                          <a:pt x="80002" y="0"/>
                        </a:cubicBezTo>
                        <a:cubicBezTo>
                          <a:pt x="74630" y="-19"/>
                          <a:pt x="69344" y="1362"/>
                          <a:pt x="64667" y="4001"/>
                        </a:cubicBezTo>
                        <a:lnTo>
                          <a:pt x="6850" y="36767"/>
                        </a:lnTo>
                        <a:cubicBezTo>
                          <a:pt x="-8" y="41082"/>
                          <a:pt x="-2056" y="50140"/>
                          <a:pt x="2259" y="56998"/>
                        </a:cubicBezTo>
                        <a:cubicBezTo>
                          <a:pt x="6326" y="63446"/>
                          <a:pt x="14651" y="65713"/>
                          <a:pt x="21423" y="62198"/>
                        </a:cubicBezTo>
                        <a:lnTo>
                          <a:pt x="48379" y="46673"/>
                        </a:lnTo>
                        <a:lnTo>
                          <a:pt x="48379" y="199073"/>
                        </a:lnTo>
                        <a:cubicBezTo>
                          <a:pt x="47731" y="207093"/>
                          <a:pt x="53704" y="214122"/>
                          <a:pt x="61724" y="214779"/>
                        </a:cubicBezTo>
                        <a:cubicBezTo>
                          <a:pt x="69753" y="215427"/>
                          <a:pt x="76783" y="209445"/>
                          <a:pt x="77430" y="201425"/>
                        </a:cubicBezTo>
                        <a:cubicBezTo>
                          <a:pt x="77497" y="200644"/>
                          <a:pt x="77497" y="199854"/>
                          <a:pt x="77430" y="199073"/>
                        </a:cubicBezTo>
                        <a:lnTo>
                          <a:pt x="77430" y="116205"/>
                        </a:lnTo>
                        <a:lnTo>
                          <a:pt x="80002" y="116205"/>
                        </a:lnTo>
                        <a:lnTo>
                          <a:pt x="82669" y="116205"/>
                        </a:lnTo>
                        <a:lnTo>
                          <a:pt x="82669" y="199073"/>
                        </a:lnTo>
                        <a:cubicBezTo>
                          <a:pt x="81374" y="206959"/>
                          <a:pt x="86727" y="214408"/>
                          <a:pt x="94613" y="215703"/>
                        </a:cubicBezTo>
                        <a:cubicBezTo>
                          <a:pt x="102510" y="216989"/>
                          <a:pt x="109949" y="211646"/>
                          <a:pt x="111244" y="203759"/>
                        </a:cubicBezTo>
                        <a:cubicBezTo>
                          <a:pt x="111501" y="202206"/>
                          <a:pt x="111501" y="200625"/>
                          <a:pt x="111244" y="199073"/>
                        </a:cubicBezTo>
                        <a:lnTo>
                          <a:pt x="111244" y="46673"/>
                        </a:lnTo>
                        <a:lnTo>
                          <a:pt x="138295" y="62198"/>
                        </a:lnTo>
                        <a:cubicBezTo>
                          <a:pt x="145153" y="66513"/>
                          <a:pt x="154202" y="64465"/>
                          <a:pt x="158526" y="57607"/>
                        </a:cubicBezTo>
                        <a:cubicBezTo>
                          <a:pt x="162841" y="50749"/>
                          <a:pt x="160784" y="41691"/>
                          <a:pt x="153935" y="37376"/>
                        </a:cubicBezTo>
                        <a:cubicBezTo>
                          <a:pt x="153583" y="37157"/>
                          <a:pt x="153231" y="36957"/>
                          <a:pt x="152868" y="3676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65" name="Forma libre: forma 564">
                  <a:extLst>
                    <a:ext uri="{FF2B5EF4-FFF2-40B4-BE49-F238E27FC236}">
                      <a16:creationId xmlns:a16="http://schemas.microsoft.com/office/drawing/2014/main" id="{A532A7B3-4954-4650-AE44-201423399349}"/>
                    </a:ext>
                  </a:extLst>
                </p:cNvPr>
                <p:cNvSpPr/>
                <p:nvPr/>
              </p:nvSpPr>
              <p:spPr>
                <a:xfrm>
                  <a:off x="3886476" y="1391516"/>
                  <a:ext cx="57150" cy="57150"/>
                </a:xfrm>
                <a:custGeom>
                  <a:avLst/>
                  <a:gdLst>
                    <a:gd name="connsiteX0" fmla="*/ 28575 w 57150"/>
                    <a:gd name="connsiteY0" fmla="*/ 57150 h 57150"/>
                    <a:gd name="connsiteX1" fmla="*/ 57150 w 57150"/>
                    <a:gd name="connsiteY1" fmla="*/ 28575 h 57150"/>
                    <a:gd name="connsiteX2" fmla="*/ 28575 w 57150"/>
                    <a:gd name="connsiteY2" fmla="*/ 0 h 57150"/>
                    <a:gd name="connsiteX3" fmla="*/ 0 w 57150"/>
                    <a:gd name="connsiteY3" fmla="*/ 28575 h 57150"/>
                    <a:gd name="connsiteX4" fmla="*/ 28575 w 57150"/>
                    <a:gd name="connsiteY4" fmla="*/ 57150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" h="57150">
                      <a:moveTo>
                        <a:pt x="28575" y="57150"/>
                      </a:moveTo>
                      <a:cubicBezTo>
                        <a:pt x="44358" y="57150"/>
                        <a:pt x="57150" y="44358"/>
                        <a:pt x="57150" y="28575"/>
                      </a:cubicBezTo>
                      <a:cubicBezTo>
                        <a:pt x="57150" y="12792"/>
                        <a:pt x="44358" y="0"/>
                        <a:pt x="28575" y="0"/>
                      </a:cubicBezTo>
                      <a:cubicBezTo>
                        <a:pt x="12792" y="0"/>
                        <a:pt x="0" y="12792"/>
                        <a:pt x="0" y="28575"/>
                      </a:cubicBezTo>
                      <a:cubicBezTo>
                        <a:pt x="0" y="44358"/>
                        <a:pt x="12792" y="57150"/>
                        <a:pt x="28575" y="5715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6" name="Forma libre: forma 565">
                  <a:extLst>
                    <a:ext uri="{FF2B5EF4-FFF2-40B4-BE49-F238E27FC236}">
                      <a16:creationId xmlns:a16="http://schemas.microsoft.com/office/drawing/2014/main" id="{707C4E62-B332-4208-8FB9-0B1DE66AD152}"/>
                    </a:ext>
                  </a:extLst>
                </p:cNvPr>
                <p:cNvSpPr/>
                <p:nvPr/>
              </p:nvSpPr>
              <p:spPr>
                <a:xfrm>
                  <a:off x="3834954" y="1454197"/>
                  <a:ext cx="159305" cy="216509"/>
                </a:xfrm>
                <a:custGeom>
                  <a:avLst/>
                  <a:gdLst>
                    <a:gd name="connsiteX0" fmla="*/ 153249 w 159305"/>
                    <a:gd name="connsiteY0" fmla="*/ 36378 h 216509"/>
                    <a:gd name="connsiteX1" fmla="*/ 95433 w 159305"/>
                    <a:gd name="connsiteY1" fmla="*/ 3993 h 216509"/>
                    <a:gd name="connsiteX2" fmla="*/ 64667 w 159305"/>
                    <a:gd name="connsiteY2" fmla="*/ 3993 h 216509"/>
                    <a:gd name="connsiteX3" fmla="*/ 6850 w 159305"/>
                    <a:gd name="connsiteY3" fmla="*/ 36759 h 216509"/>
                    <a:gd name="connsiteX4" fmla="*/ 2259 w 159305"/>
                    <a:gd name="connsiteY4" fmla="*/ 56990 h 216509"/>
                    <a:gd name="connsiteX5" fmla="*/ 21423 w 159305"/>
                    <a:gd name="connsiteY5" fmla="*/ 62191 h 216509"/>
                    <a:gd name="connsiteX6" fmla="*/ 48379 w 159305"/>
                    <a:gd name="connsiteY6" fmla="*/ 46665 h 216509"/>
                    <a:gd name="connsiteX7" fmla="*/ 48379 w 159305"/>
                    <a:gd name="connsiteY7" fmla="*/ 199065 h 216509"/>
                    <a:gd name="connsiteX8" fmla="*/ 59800 w 159305"/>
                    <a:gd name="connsiteY8" fmla="*/ 216220 h 216509"/>
                    <a:gd name="connsiteX9" fmla="*/ 76954 w 159305"/>
                    <a:gd name="connsiteY9" fmla="*/ 204809 h 216509"/>
                    <a:gd name="connsiteX10" fmla="*/ 76954 w 159305"/>
                    <a:gd name="connsiteY10" fmla="*/ 199065 h 216509"/>
                    <a:gd name="connsiteX11" fmla="*/ 76954 w 159305"/>
                    <a:gd name="connsiteY11" fmla="*/ 116198 h 216509"/>
                    <a:gd name="connsiteX12" fmla="*/ 79621 w 159305"/>
                    <a:gd name="connsiteY12" fmla="*/ 116198 h 216509"/>
                    <a:gd name="connsiteX13" fmla="*/ 82193 w 159305"/>
                    <a:gd name="connsiteY13" fmla="*/ 116198 h 216509"/>
                    <a:gd name="connsiteX14" fmla="*/ 82193 w 159305"/>
                    <a:gd name="connsiteY14" fmla="*/ 199065 h 216509"/>
                    <a:gd name="connsiteX15" fmla="*/ 95538 w 159305"/>
                    <a:gd name="connsiteY15" fmla="*/ 214772 h 216509"/>
                    <a:gd name="connsiteX16" fmla="*/ 111244 w 159305"/>
                    <a:gd name="connsiteY16" fmla="*/ 201418 h 216509"/>
                    <a:gd name="connsiteX17" fmla="*/ 111244 w 159305"/>
                    <a:gd name="connsiteY17" fmla="*/ 199065 h 216509"/>
                    <a:gd name="connsiteX18" fmla="*/ 111244 w 159305"/>
                    <a:gd name="connsiteY18" fmla="*/ 46665 h 216509"/>
                    <a:gd name="connsiteX19" fmla="*/ 138295 w 159305"/>
                    <a:gd name="connsiteY19" fmla="*/ 62191 h 216509"/>
                    <a:gd name="connsiteX20" fmla="*/ 157860 w 159305"/>
                    <a:gd name="connsiteY20" fmla="*/ 55305 h 216509"/>
                    <a:gd name="connsiteX21" fmla="*/ 152773 w 159305"/>
                    <a:gd name="connsiteY21" fmla="*/ 36759 h 216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59305" h="216509">
                      <a:moveTo>
                        <a:pt x="153249" y="36378"/>
                      </a:moveTo>
                      <a:lnTo>
                        <a:pt x="95433" y="3993"/>
                      </a:lnTo>
                      <a:cubicBezTo>
                        <a:pt x="85870" y="-1331"/>
                        <a:pt x="74230" y="-1331"/>
                        <a:pt x="64667" y="3993"/>
                      </a:cubicBezTo>
                      <a:lnTo>
                        <a:pt x="6850" y="36759"/>
                      </a:lnTo>
                      <a:cubicBezTo>
                        <a:pt x="-8" y="41074"/>
                        <a:pt x="-2056" y="50132"/>
                        <a:pt x="2259" y="56990"/>
                      </a:cubicBezTo>
                      <a:cubicBezTo>
                        <a:pt x="6326" y="63439"/>
                        <a:pt x="14651" y="65706"/>
                        <a:pt x="21423" y="62191"/>
                      </a:cubicBezTo>
                      <a:lnTo>
                        <a:pt x="48379" y="46665"/>
                      </a:lnTo>
                      <a:lnTo>
                        <a:pt x="48379" y="199065"/>
                      </a:lnTo>
                      <a:cubicBezTo>
                        <a:pt x="46798" y="206952"/>
                        <a:pt x="51904" y="214639"/>
                        <a:pt x="59800" y="216220"/>
                      </a:cubicBezTo>
                      <a:cubicBezTo>
                        <a:pt x="67686" y="217811"/>
                        <a:pt x="75373" y="212696"/>
                        <a:pt x="76954" y="204809"/>
                      </a:cubicBezTo>
                      <a:cubicBezTo>
                        <a:pt x="77335" y="202914"/>
                        <a:pt x="77335" y="200961"/>
                        <a:pt x="76954" y="199065"/>
                      </a:cubicBezTo>
                      <a:lnTo>
                        <a:pt x="76954" y="116198"/>
                      </a:lnTo>
                      <a:lnTo>
                        <a:pt x="79621" y="116198"/>
                      </a:lnTo>
                      <a:lnTo>
                        <a:pt x="82193" y="116198"/>
                      </a:lnTo>
                      <a:lnTo>
                        <a:pt x="82193" y="199065"/>
                      </a:lnTo>
                      <a:cubicBezTo>
                        <a:pt x="81545" y="207086"/>
                        <a:pt x="87517" y="214115"/>
                        <a:pt x="95538" y="214772"/>
                      </a:cubicBezTo>
                      <a:cubicBezTo>
                        <a:pt x="103567" y="215420"/>
                        <a:pt x="110596" y="209438"/>
                        <a:pt x="111244" y="201418"/>
                      </a:cubicBezTo>
                      <a:cubicBezTo>
                        <a:pt x="111311" y="200637"/>
                        <a:pt x="111311" y="199846"/>
                        <a:pt x="111244" y="199065"/>
                      </a:cubicBezTo>
                      <a:lnTo>
                        <a:pt x="111244" y="46665"/>
                      </a:lnTo>
                      <a:lnTo>
                        <a:pt x="138295" y="62191"/>
                      </a:lnTo>
                      <a:cubicBezTo>
                        <a:pt x="145601" y="65696"/>
                        <a:pt x="154364" y="62610"/>
                        <a:pt x="157860" y="55305"/>
                      </a:cubicBezTo>
                      <a:cubicBezTo>
                        <a:pt x="161022" y="48713"/>
                        <a:pt x="158850" y="40808"/>
                        <a:pt x="152773" y="3675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6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834954" y="1391516"/>
                  <a:ext cx="159305" cy="279191"/>
                  <a:chOff x="3834954" y="1391516"/>
                  <a:chExt cx="159305" cy="279191"/>
                </a:xfrm>
                <a:solidFill>
                  <a:srgbClr val="FFFFFF"/>
                </a:solidFill>
              </p:grpSpPr>
              <p:sp>
                <p:nvSpPr>
                  <p:cNvPr id="568" name="Forma libre: forma 567">
                    <a:extLst>
                      <a:ext uri="{FF2B5EF4-FFF2-40B4-BE49-F238E27FC236}">
                        <a16:creationId xmlns:a16="http://schemas.microsoft.com/office/drawing/2014/main" id="{5C1D13F6-1A3E-4196-A51B-47DA4A116CF6}"/>
                      </a:ext>
                    </a:extLst>
                  </p:cNvPr>
                  <p:cNvSpPr/>
                  <p:nvPr/>
                </p:nvSpPr>
                <p:spPr>
                  <a:xfrm>
                    <a:off x="3886476" y="1391516"/>
                    <a:ext cx="57150" cy="57150"/>
                  </a:xfrm>
                  <a:custGeom>
                    <a:avLst/>
                    <a:gdLst>
                      <a:gd name="connsiteX0" fmla="*/ 28575 w 57150"/>
                      <a:gd name="connsiteY0" fmla="*/ 57150 h 57150"/>
                      <a:gd name="connsiteX1" fmla="*/ 57150 w 57150"/>
                      <a:gd name="connsiteY1" fmla="*/ 28575 h 57150"/>
                      <a:gd name="connsiteX2" fmla="*/ 28575 w 57150"/>
                      <a:gd name="connsiteY2" fmla="*/ 0 h 57150"/>
                      <a:gd name="connsiteX3" fmla="*/ 0 w 57150"/>
                      <a:gd name="connsiteY3" fmla="*/ 28575 h 57150"/>
                      <a:gd name="connsiteX4" fmla="*/ 28575 w 57150"/>
                      <a:gd name="connsiteY4" fmla="*/ 57150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0" h="57150">
                        <a:moveTo>
                          <a:pt x="28575" y="57150"/>
                        </a:moveTo>
                        <a:cubicBezTo>
                          <a:pt x="44358" y="57150"/>
                          <a:pt x="57150" y="44358"/>
                          <a:pt x="57150" y="28575"/>
                        </a:cubicBezTo>
                        <a:cubicBezTo>
                          <a:pt x="57150" y="12792"/>
                          <a:pt x="44358" y="0"/>
                          <a:pt x="28575" y="0"/>
                        </a:cubicBezTo>
                        <a:cubicBezTo>
                          <a:pt x="12792" y="0"/>
                          <a:pt x="0" y="12792"/>
                          <a:pt x="0" y="28575"/>
                        </a:cubicBezTo>
                        <a:cubicBezTo>
                          <a:pt x="0" y="44358"/>
                          <a:pt x="12792" y="57150"/>
                          <a:pt x="28575" y="5715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69" name="Forma libre: forma 568">
                    <a:extLst>
                      <a:ext uri="{FF2B5EF4-FFF2-40B4-BE49-F238E27FC236}">
                        <a16:creationId xmlns:a16="http://schemas.microsoft.com/office/drawing/2014/main" id="{59602654-5FB4-4351-978C-CE42F8956B0B}"/>
                      </a:ext>
                    </a:extLst>
                  </p:cNvPr>
                  <p:cNvSpPr/>
                  <p:nvPr/>
                </p:nvSpPr>
                <p:spPr>
                  <a:xfrm>
                    <a:off x="3834954" y="1454197"/>
                    <a:ext cx="159305" cy="216509"/>
                  </a:xfrm>
                  <a:custGeom>
                    <a:avLst/>
                    <a:gdLst>
                      <a:gd name="connsiteX0" fmla="*/ 153249 w 159305"/>
                      <a:gd name="connsiteY0" fmla="*/ 36378 h 216509"/>
                      <a:gd name="connsiteX1" fmla="*/ 95433 w 159305"/>
                      <a:gd name="connsiteY1" fmla="*/ 3993 h 216509"/>
                      <a:gd name="connsiteX2" fmla="*/ 64667 w 159305"/>
                      <a:gd name="connsiteY2" fmla="*/ 3993 h 216509"/>
                      <a:gd name="connsiteX3" fmla="*/ 6850 w 159305"/>
                      <a:gd name="connsiteY3" fmla="*/ 36759 h 216509"/>
                      <a:gd name="connsiteX4" fmla="*/ 2259 w 159305"/>
                      <a:gd name="connsiteY4" fmla="*/ 56990 h 216509"/>
                      <a:gd name="connsiteX5" fmla="*/ 21423 w 159305"/>
                      <a:gd name="connsiteY5" fmla="*/ 62191 h 216509"/>
                      <a:gd name="connsiteX6" fmla="*/ 48379 w 159305"/>
                      <a:gd name="connsiteY6" fmla="*/ 46665 h 216509"/>
                      <a:gd name="connsiteX7" fmla="*/ 48379 w 159305"/>
                      <a:gd name="connsiteY7" fmla="*/ 199065 h 216509"/>
                      <a:gd name="connsiteX8" fmla="*/ 59800 w 159305"/>
                      <a:gd name="connsiteY8" fmla="*/ 216220 h 216509"/>
                      <a:gd name="connsiteX9" fmla="*/ 76954 w 159305"/>
                      <a:gd name="connsiteY9" fmla="*/ 204809 h 216509"/>
                      <a:gd name="connsiteX10" fmla="*/ 76954 w 159305"/>
                      <a:gd name="connsiteY10" fmla="*/ 199065 h 216509"/>
                      <a:gd name="connsiteX11" fmla="*/ 76954 w 159305"/>
                      <a:gd name="connsiteY11" fmla="*/ 116198 h 216509"/>
                      <a:gd name="connsiteX12" fmla="*/ 79621 w 159305"/>
                      <a:gd name="connsiteY12" fmla="*/ 116198 h 216509"/>
                      <a:gd name="connsiteX13" fmla="*/ 82193 w 159305"/>
                      <a:gd name="connsiteY13" fmla="*/ 116198 h 216509"/>
                      <a:gd name="connsiteX14" fmla="*/ 82193 w 159305"/>
                      <a:gd name="connsiteY14" fmla="*/ 199065 h 216509"/>
                      <a:gd name="connsiteX15" fmla="*/ 95538 w 159305"/>
                      <a:gd name="connsiteY15" fmla="*/ 214772 h 216509"/>
                      <a:gd name="connsiteX16" fmla="*/ 111244 w 159305"/>
                      <a:gd name="connsiteY16" fmla="*/ 201418 h 216509"/>
                      <a:gd name="connsiteX17" fmla="*/ 111244 w 159305"/>
                      <a:gd name="connsiteY17" fmla="*/ 199065 h 216509"/>
                      <a:gd name="connsiteX18" fmla="*/ 111244 w 159305"/>
                      <a:gd name="connsiteY18" fmla="*/ 46665 h 216509"/>
                      <a:gd name="connsiteX19" fmla="*/ 138295 w 159305"/>
                      <a:gd name="connsiteY19" fmla="*/ 62191 h 216509"/>
                      <a:gd name="connsiteX20" fmla="*/ 157860 w 159305"/>
                      <a:gd name="connsiteY20" fmla="*/ 55305 h 216509"/>
                      <a:gd name="connsiteX21" fmla="*/ 152773 w 159305"/>
                      <a:gd name="connsiteY21" fmla="*/ 36759 h 216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59305" h="216509">
                        <a:moveTo>
                          <a:pt x="153249" y="36378"/>
                        </a:moveTo>
                        <a:lnTo>
                          <a:pt x="95433" y="3993"/>
                        </a:lnTo>
                        <a:cubicBezTo>
                          <a:pt x="85870" y="-1331"/>
                          <a:pt x="74230" y="-1331"/>
                          <a:pt x="64667" y="3993"/>
                        </a:cubicBezTo>
                        <a:lnTo>
                          <a:pt x="6850" y="36759"/>
                        </a:lnTo>
                        <a:cubicBezTo>
                          <a:pt x="-8" y="41074"/>
                          <a:pt x="-2056" y="50132"/>
                          <a:pt x="2259" y="56990"/>
                        </a:cubicBezTo>
                        <a:cubicBezTo>
                          <a:pt x="6326" y="63439"/>
                          <a:pt x="14651" y="65706"/>
                          <a:pt x="21423" y="62191"/>
                        </a:cubicBezTo>
                        <a:lnTo>
                          <a:pt x="48379" y="46665"/>
                        </a:lnTo>
                        <a:lnTo>
                          <a:pt x="48379" y="199065"/>
                        </a:lnTo>
                        <a:cubicBezTo>
                          <a:pt x="46798" y="206952"/>
                          <a:pt x="51904" y="214639"/>
                          <a:pt x="59800" y="216220"/>
                        </a:cubicBezTo>
                        <a:cubicBezTo>
                          <a:pt x="67686" y="217811"/>
                          <a:pt x="75373" y="212696"/>
                          <a:pt x="76954" y="204809"/>
                        </a:cubicBezTo>
                        <a:cubicBezTo>
                          <a:pt x="77335" y="202914"/>
                          <a:pt x="77335" y="200961"/>
                          <a:pt x="76954" y="199065"/>
                        </a:cubicBezTo>
                        <a:lnTo>
                          <a:pt x="76954" y="116198"/>
                        </a:lnTo>
                        <a:lnTo>
                          <a:pt x="79621" y="116198"/>
                        </a:lnTo>
                        <a:lnTo>
                          <a:pt x="82193" y="116198"/>
                        </a:lnTo>
                        <a:lnTo>
                          <a:pt x="82193" y="199065"/>
                        </a:lnTo>
                        <a:cubicBezTo>
                          <a:pt x="81545" y="207086"/>
                          <a:pt x="87517" y="214115"/>
                          <a:pt x="95538" y="214772"/>
                        </a:cubicBezTo>
                        <a:cubicBezTo>
                          <a:pt x="103567" y="215420"/>
                          <a:pt x="110596" y="209438"/>
                          <a:pt x="111244" y="201418"/>
                        </a:cubicBezTo>
                        <a:cubicBezTo>
                          <a:pt x="111311" y="200637"/>
                          <a:pt x="111311" y="199846"/>
                          <a:pt x="111244" y="199065"/>
                        </a:cubicBezTo>
                        <a:lnTo>
                          <a:pt x="111244" y="46665"/>
                        </a:lnTo>
                        <a:lnTo>
                          <a:pt x="138295" y="62191"/>
                        </a:lnTo>
                        <a:cubicBezTo>
                          <a:pt x="145601" y="65696"/>
                          <a:pt x="154364" y="62610"/>
                          <a:pt x="157860" y="55305"/>
                        </a:cubicBezTo>
                        <a:cubicBezTo>
                          <a:pt x="161022" y="48713"/>
                          <a:pt x="158850" y="40808"/>
                          <a:pt x="152773" y="3675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70" name="Forma libre: forma 569">
                  <a:extLst>
                    <a:ext uri="{FF2B5EF4-FFF2-40B4-BE49-F238E27FC236}">
                      <a16:creationId xmlns:a16="http://schemas.microsoft.com/office/drawing/2014/main" id="{5BB72229-7578-4611-ACF7-6A4955840172}"/>
                    </a:ext>
                  </a:extLst>
                </p:cNvPr>
                <p:cNvSpPr/>
                <p:nvPr/>
              </p:nvSpPr>
              <p:spPr>
                <a:xfrm>
                  <a:off x="3685309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1" name="Forma libre: forma 570">
                  <a:extLst>
                    <a:ext uri="{FF2B5EF4-FFF2-40B4-BE49-F238E27FC236}">
                      <a16:creationId xmlns:a16="http://schemas.microsoft.com/office/drawing/2014/main" id="{69110A2B-2925-4A94-863C-961957757182}"/>
                    </a:ext>
                  </a:extLst>
                </p:cNvPr>
                <p:cNvSpPr/>
                <p:nvPr/>
              </p:nvSpPr>
              <p:spPr>
                <a:xfrm>
                  <a:off x="3642912" y="2053312"/>
                  <a:ext cx="130512" cy="172488"/>
                </a:xfrm>
                <a:custGeom>
                  <a:avLst/>
                  <a:gdLst>
                    <a:gd name="connsiteX0" fmla="*/ 124597 w 130512"/>
                    <a:gd name="connsiteY0" fmla="*/ 29908 h 172488"/>
                    <a:gd name="connsiteX1" fmla="*/ 77734 w 130512"/>
                    <a:gd name="connsiteY1" fmla="*/ 3334 h 172488"/>
                    <a:gd name="connsiteX2" fmla="*/ 65256 w 130512"/>
                    <a:gd name="connsiteY2" fmla="*/ 0 h 172488"/>
                    <a:gd name="connsiteX3" fmla="*/ 52779 w 130512"/>
                    <a:gd name="connsiteY3" fmla="*/ 3334 h 172488"/>
                    <a:gd name="connsiteX4" fmla="*/ 5916 w 130512"/>
                    <a:gd name="connsiteY4" fmla="*/ 29908 h 172488"/>
                    <a:gd name="connsiteX5" fmla="*/ 1582 w 130512"/>
                    <a:gd name="connsiteY5" fmla="*/ 46053 h 172488"/>
                    <a:gd name="connsiteX6" fmla="*/ 17727 w 130512"/>
                    <a:gd name="connsiteY6" fmla="*/ 50387 h 172488"/>
                    <a:gd name="connsiteX7" fmla="*/ 39634 w 130512"/>
                    <a:gd name="connsiteY7" fmla="*/ 37910 h 172488"/>
                    <a:gd name="connsiteX8" fmla="*/ 39634 w 130512"/>
                    <a:gd name="connsiteY8" fmla="*/ 161735 h 172488"/>
                    <a:gd name="connsiteX9" fmla="*/ 52455 w 130512"/>
                    <a:gd name="connsiteY9" fmla="*/ 172441 h 172488"/>
                    <a:gd name="connsiteX10" fmla="*/ 63161 w 130512"/>
                    <a:gd name="connsiteY10" fmla="*/ 161735 h 172488"/>
                    <a:gd name="connsiteX11" fmla="*/ 63161 w 130512"/>
                    <a:gd name="connsiteY11" fmla="*/ 94488 h 172488"/>
                    <a:gd name="connsiteX12" fmla="*/ 65256 w 130512"/>
                    <a:gd name="connsiteY12" fmla="*/ 94488 h 172488"/>
                    <a:gd name="connsiteX13" fmla="*/ 67352 w 130512"/>
                    <a:gd name="connsiteY13" fmla="*/ 94488 h 172488"/>
                    <a:gd name="connsiteX14" fmla="*/ 67352 w 130512"/>
                    <a:gd name="connsiteY14" fmla="*/ 161735 h 172488"/>
                    <a:gd name="connsiteX15" fmla="*/ 80173 w 130512"/>
                    <a:gd name="connsiteY15" fmla="*/ 172441 h 172488"/>
                    <a:gd name="connsiteX16" fmla="*/ 90879 w 130512"/>
                    <a:gd name="connsiteY16" fmla="*/ 161735 h 172488"/>
                    <a:gd name="connsiteX17" fmla="*/ 90879 w 130512"/>
                    <a:gd name="connsiteY17" fmla="*/ 37910 h 172488"/>
                    <a:gd name="connsiteX18" fmla="*/ 112786 w 130512"/>
                    <a:gd name="connsiteY18" fmla="*/ 50387 h 172488"/>
                    <a:gd name="connsiteX19" fmla="*/ 128931 w 130512"/>
                    <a:gd name="connsiteY19" fmla="*/ 46053 h 172488"/>
                    <a:gd name="connsiteX20" fmla="*/ 124597 w 130512"/>
                    <a:gd name="connsiteY20" fmla="*/ 29908 h 17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2488">
                      <a:moveTo>
                        <a:pt x="124597" y="29908"/>
                      </a:moveTo>
                      <a:lnTo>
                        <a:pt x="77734" y="3334"/>
                      </a:lnTo>
                      <a:cubicBezTo>
                        <a:pt x="73934" y="1172"/>
                        <a:pt x="69629" y="19"/>
                        <a:pt x="65256" y="0"/>
                      </a:cubicBezTo>
                      <a:cubicBezTo>
                        <a:pt x="60875" y="10"/>
                        <a:pt x="56579" y="1153"/>
                        <a:pt x="52779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7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40215" y="168231"/>
                        <a:pt x="45959" y="173022"/>
                        <a:pt x="52455" y="172441"/>
                      </a:cubicBezTo>
                      <a:cubicBezTo>
                        <a:pt x="58141" y="171926"/>
                        <a:pt x="62647" y="167421"/>
                        <a:pt x="63161" y="161735"/>
                      </a:cubicBezTo>
                      <a:lnTo>
                        <a:pt x="63161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3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4" y="51711"/>
                        <a:pt x="128931" y="46053"/>
                      </a:cubicBezTo>
                      <a:cubicBezTo>
                        <a:pt x="132189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7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42912" y="2003211"/>
                  <a:ext cx="130512" cy="222589"/>
                  <a:chOff x="3642912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73" name="Forma libre: forma 572">
                    <a:extLst>
                      <a:ext uri="{FF2B5EF4-FFF2-40B4-BE49-F238E27FC236}">
                        <a16:creationId xmlns:a16="http://schemas.microsoft.com/office/drawing/2014/main" id="{3130F556-7ED7-4D07-A477-69E99A60FFF4}"/>
                      </a:ext>
                    </a:extLst>
                  </p:cNvPr>
                  <p:cNvSpPr/>
                  <p:nvPr/>
                </p:nvSpPr>
                <p:spPr>
                  <a:xfrm>
                    <a:off x="3685309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74" name="Forma libre: forma 573">
                    <a:extLst>
                      <a:ext uri="{FF2B5EF4-FFF2-40B4-BE49-F238E27FC236}">
                        <a16:creationId xmlns:a16="http://schemas.microsoft.com/office/drawing/2014/main" id="{B10208DE-0441-44A4-A29E-DE841AA979C6}"/>
                      </a:ext>
                    </a:extLst>
                  </p:cNvPr>
                  <p:cNvSpPr/>
                  <p:nvPr/>
                </p:nvSpPr>
                <p:spPr>
                  <a:xfrm>
                    <a:off x="3642912" y="2053312"/>
                    <a:ext cx="130512" cy="172488"/>
                  </a:xfrm>
                  <a:custGeom>
                    <a:avLst/>
                    <a:gdLst>
                      <a:gd name="connsiteX0" fmla="*/ 124597 w 130512"/>
                      <a:gd name="connsiteY0" fmla="*/ 29908 h 172488"/>
                      <a:gd name="connsiteX1" fmla="*/ 77734 w 130512"/>
                      <a:gd name="connsiteY1" fmla="*/ 3334 h 172488"/>
                      <a:gd name="connsiteX2" fmla="*/ 65256 w 130512"/>
                      <a:gd name="connsiteY2" fmla="*/ 0 h 172488"/>
                      <a:gd name="connsiteX3" fmla="*/ 52779 w 130512"/>
                      <a:gd name="connsiteY3" fmla="*/ 3334 h 172488"/>
                      <a:gd name="connsiteX4" fmla="*/ 5916 w 130512"/>
                      <a:gd name="connsiteY4" fmla="*/ 29908 h 172488"/>
                      <a:gd name="connsiteX5" fmla="*/ 1582 w 130512"/>
                      <a:gd name="connsiteY5" fmla="*/ 46053 h 172488"/>
                      <a:gd name="connsiteX6" fmla="*/ 17727 w 130512"/>
                      <a:gd name="connsiteY6" fmla="*/ 50387 h 172488"/>
                      <a:gd name="connsiteX7" fmla="*/ 39634 w 130512"/>
                      <a:gd name="connsiteY7" fmla="*/ 37910 h 172488"/>
                      <a:gd name="connsiteX8" fmla="*/ 39634 w 130512"/>
                      <a:gd name="connsiteY8" fmla="*/ 161735 h 172488"/>
                      <a:gd name="connsiteX9" fmla="*/ 52455 w 130512"/>
                      <a:gd name="connsiteY9" fmla="*/ 172441 h 172488"/>
                      <a:gd name="connsiteX10" fmla="*/ 63161 w 130512"/>
                      <a:gd name="connsiteY10" fmla="*/ 161735 h 172488"/>
                      <a:gd name="connsiteX11" fmla="*/ 63161 w 130512"/>
                      <a:gd name="connsiteY11" fmla="*/ 94488 h 172488"/>
                      <a:gd name="connsiteX12" fmla="*/ 65256 w 130512"/>
                      <a:gd name="connsiteY12" fmla="*/ 94488 h 172488"/>
                      <a:gd name="connsiteX13" fmla="*/ 67352 w 130512"/>
                      <a:gd name="connsiteY13" fmla="*/ 94488 h 172488"/>
                      <a:gd name="connsiteX14" fmla="*/ 67352 w 130512"/>
                      <a:gd name="connsiteY14" fmla="*/ 161735 h 172488"/>
                      <a:gd name="connsiteX15" fmla="*/ 80173 w 130512"/>
                      <a:gd name="connsiteY15" fmla="*/ 172441 h 172488"/>
                      <a:gd name="connsiteX16" fmla="*/ 90879 w 130512"/>
                      <a:gd name="connsiteY16" fmla="*/ 161735 h 172488"/>
                      <a:gd name="connsiteX17" fmla="*/ 90879 w 130512"/>
                      <a:gd name="connsiteY17" fmla="*/ 37910 h 172488"/>
                      <a:gd name="connsiteX18" fmla="*/ 112786 w 130512"/>
                      <a:gd name="connsiteY18" fmla="*/ 50387 h 172488"/>
                      <a:gd name="connsiteX19" fmla="*/ 128931 w 130512"/>
                      <a:gd name="connsiteY19" fmla="*/ 46053 h 172488"/>
                      <a:gd name="connsiteX20" fmla="*/ 124597 w 130512"/>
                      <a:gd name="connsiteY20" fmla="*/ 29908 h 17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2488">
                        <a:moveTo>
                          <a:pt x="124597" y="29908"/>
                        </a:moveTo>
                        <a:lnTo>
                          <a:pt x="77734" y="3334"/>
                        </a:lnTo>
                        <a:cubicBezTo>
                          <a:pt x="73934" y="1172"/>
                          <a:pt x="69629" y="19"/>
                          <a:pt x="65256" y="0"/>
                        </a:cubicBezTo>
                        <a:cubicBezTo>
                          <a:pt x="60875" y="10"/>
                          <a:pt x="56579" y="1153"/>
                          <a:pt x="52779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7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40215" y="168231"/>
                          <a:pt x="45959" y="173022"/>
                          <a:pt x="52455" y="172441"/>
                        </a:cubicBezTo>
                        <a:cubicBezTo>
                          <a:pt x="58141" y="171926"/>
                          <a:pt x="62647" y="167421"/>
                          <a:pt x="63161" y="161735"/>
                        </a:cubicBezTo>
                        <a:lnTo>
                          <a:pt x="63161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3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4" y="51711"/>
                          <a:pt x="128931" y="46053"/>
                        </a:cubicBezTo>
                        <a:cubicBezTo>
                          <a:pt x="132189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75" name="Forma libre: forma 574">
                  <a:extLst>
                    <a:ext uri="{FF2B5EF4-FFF2-40B4-BE49-F238E27FC236}">
                      <a16:creationId xmlns:a16="http://schemas.microsoft.com/office/drawing/2014/main" id="{CB2223CC-7129-4394-AE8B-BBEA8E125484}"/>
                    </a:ext>
                  </a:extLst>
                </p:cNvPr>
                <p:cNvSpPr/>
                <p:nvPr/>
              </p:nvSpPr>
              <p:spPr>
                <a:xfrm>
                  <a:off x="3835804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6" name="Forma libre: forma 575">
                  <a:extLst>
                    <a:ext uri="{FF2B5EF4-FFF2-40B4-BE49-F238E27FC236}">
                      <a16:creationId xmlns:a16="http://schemas.microsoft.com/office/drawing/2014/main" id="{AA4A9948-7A57-40B2-A427-6EDC370D40AA}"/>
                    </a:ext>
                  </a:extLst>
                </p:cNvPr>
                <p:cNvSpPr/>
                <p:nvPr/>
              </p:nvSpPr>
              <p:spPr>
                <a:xfrm>
                  <a:off x="3793693" y="2053312"/>
                  <a:ext cx="130512" cy="172488"/>
                </a:xfrm>
                <a:custGeom>
                  <a:avLst/>
                  <a:gdLst>
                    <a:gd name="connsiteX0" fmla="*/ 124311 w 130512"/>
                    <a:gd name="connsiteY0" fmla="*/ 29908 h 172488"/>
                    <a:gd name="connsiteX1" fmla="*/ 77448 w 130512"/>
                    <a:gd name="connsiteY1" fmla="*/ 3334 h 172488"/>
                    <a:gd name="connsiteX2" fmla="*/ 64971 w 130512"/>
                    <a:gd name="connsiteY2" fmla="*/ 0 h 172488"/>
                    <a:gd name="connsiteX3" fmla="*/ 52493 w 130512"/>
                    <a:gd name="connsiteY3" fmla="*/ 3334 h 172488"/>
                    <a:gd name="connsiteX4" fmla="*/ 5916 w 130512"/>
                    <a:gd name="connsiteY4" fmla="*/ 29908 h 172488"/>
                    <a:gd name="connsiteX5" fmla="*/ 1582 w 130512"/>
                    <a:gd name="connsiteY5" fmla="*/ 46053 h 172488"/>
                    <a:gd name="connsiteX6" fmla="*/ 17726 w 130512"/>
                    <a:gd name="connsiteY6" fmla="*/ 50387 h 172488"/>
                    <a:gd name="connsiteX7" fmla="*/ 39634 w 130512"/>
                    <a:gd name="connsiteY7" fmla="*/ 37910 h 172488"/>
                    <a:gd name="connsiteX8" fmla="*/ 39634 w 130512"/>
                    <a:gd name="connsiteY8" fmla="*/ 161735 h 172488"/>
                    <a:gd name="connsiteX9" fmla="*/ 52455 w 130512"/>
                    <a:gd name="connsiteY9" fmla="*/ 172441 h 172488"/>
                    <a:gd name="connsiteX10" fmla="*/ 63161 w 130512"/>
                    <a:gd name="connsiteY10" fmla="*/ 161735 h 172488"/>
                    <a:gd name="connsiteX11" fmla="*/ 63161 w 130512"/>
                    <a:gd name="connsiteY11" fmla="*/ 94488 h 172488"/>
                    <a:gd name="connsiteX12" fmla="*/ 65256 w 130512"/>
                    <a:gd name="connsiteY12" fmla="*/ 94488 h 172488"/>
                    <a:gd name="connsiteX13" fmla="*/ 67352 w 130512"/>
                    <a:gd name="connsiteY13" fmla="*/ 94488 h 172488"/>
                    <a:gd name="connsiteX14" fmla="*/ 67352 w 130512"/>
                    <a:gd name="connsiteY14" fmla="*/ 161735 h 172488"/>
                    <a:gd name="connsiteX15" fmla="*/ 80172 w 130512"/>
                    <a:gd name="connsiteY15" fmla="*/ 172441 h 172488"/>
                    <a:gd name="connsiteX16" fmla="*/ 90879 w 130512"/>
                    <a:gd name="connsiteY16" fmla="*/ 161735 h 172488"/>
                    <a:gd name="connsiteX17" fmla="*/ 90879 w 130512"/>
                    <a:gd name="connsiteY17" fmla="*/ 37910 h 172488"/>
                    <a:gd name="connsiteX18" fmla="*/ 112786 w 130512"/>
                    <a:gd name="connsiteY18" fmla="*/ 50387 h 172488"/>
                    <a:gd name="connsiteX19" fmla="*/ 128931 w 130512"/>
                    <a:gd name="connsiteY19" fmla="*/ 46053 h 172488"/>
                    <a:gd name="connsiteX20" fmla="*/ 124597 w 130512"/>
                    <a:gd name="connsiteY20" fmla="*/ 29908 h 172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2488">
                      <a:moveTo>
                        <a:pt x="124311" y="29908"/>
                      </a:moveTo>
                      <a:lnTo>
                        <a:pt x="77448" y="3334"/>
                      </a:lnTo>
                      <a:cubicBezTo>
                        <a:pt x="73648" y="1172"/>
                        <a:pt x="69352" y="19"/>
                        <a:pt x="64971" y="0"/>
                      </a:cubicBezTo>
                      <a:cubicBezTo>
                        <a:pt x="60589" y="10"/>
                        <a:pt x="56293" y="1153"/>
                        <a:pt x="52493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6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40215" y="168231"/>
                        <a:pt x="45959" y="173022"/>
                        <a:pt x="52455" y="172441"/>
                      </a:cubicBezTo>
                      <a:cubicBezTo>
                        <a:pt x="58141" y="171926"/>
                        <a:pt x="62646" y="167421"/>
                        <a:pt x="63161" y="161735"/>
                      </a:cubicBezTo>
                      <a:lnTo>
                        <a:pt x="63161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2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3" y="51711"/>
                        <a:pt x="128931" y="46053"/>
                      </a:cubicBezTo>
                      <a:cubicBezTo>
                        <a:pt x="132188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7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793693" y="2003211"/>
                  <a:ext cx="130512" cy="222589"/>
                  <a:chOff x="3793693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78" name="Forma libre: forma 577">
                    <a:extLst>
                      <a:ext uri="{FF2B5EF4-FFF2-40B4-BE49-F238E27FC236}">
                        <a16:creationId xmlns:a16="http://schemas.microsoft.com/office/drawing/2014/main" id="{A48B7027-A5AD-4B63-BAC7-79D1DC808CB9}"/>
                      </a:ext>
                    </a:extLst>
                  </p:cNvPr>
                  <p:cNvSpPr/>
                  <p:nvPr/>
                </p:nvSpPr>
                <p:spPr>
                  <a:xfrm>
                    <a:off x="3835804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79" name="Forma libre: forma 578">
                    <a:extLst>
                      <a:ext uri="{FF2B5EF4-FFF2-40B4-BE49-F238E27FC236}">
                        <a16:creationId xmlns:a16="http://schemas.microsoft.com/office/drawing/2014/main" id="{C2FB7407-04C5-431F-82AB-BD21554E7C5E}"/>
                      </a:ext>
                    </a:extLst>
                  </p:cNvPr>
                  <p:cNvSpPr/>
                  <p:nvPr/>
                </p:nvSpPr>
                <p:spPr>
                  <a:xfrm>
                    <a:off x="3793693" y="2053312"/>
                    <a:ext cx="130512" cy="172488"/>
                  </a:xfrm>
                  <a:custGeom>
                    <a:avLst/>
                    <a:gdLst>
                      <a:gd name="connsiteX0" fmla="*/ 124311 w 130512"/>
                      <a:gd name="connsiteY0" fmla="*/ 29908 h 172488"/>
                      <a:gd name="connsiteX1" fmla="*/ 77448 w 130512"/>
                      <a:gd name="connsiteY1" fmla="*/ 3334 h 172488"/>
                      <a:gd name="connsiteX2" fmla="*/ 64971 w 130512"/>
                      <a:gd name="connsiteY2" fmla="*/ 0 h 172488"/>
                      <a:gd name="connsiteX3" fmla="*/ 52493 w 130512"/>
                      <a:gd name="connsiteY3" fmla="*/ 3334 h 172488"/>
                      <a:gd name="connsiteX4" fmla="*/ 5916 w 130512"/>
                      <a:gd name="connsiteY4" fmla="*/ 29908 h 172488"/>
                      <a:gd name="connsiteX5" fmla="*/ 1582 w 130512"/>
                      <a:gd name="connsiteY5" fmla="*/ 46053 h 172488"/>
                      <a:gd name="connsiteX6" fmla="*/ 17726 w 130512"/>
                      <a:gd name="connsiteY6" fmla="*/ 50387 h 172488"/>
                      <a:gd name="connsiteX7" fmla="*/ 39634 w 130512"/>
                      <a:gd name="connsiteY7" fmla="*/ 37910 h 172488"/>
                      <a:gd name="connsiteX8" fmla="*/ 39634 w 130512"/>
                      <a:gd name="connsiteY8" fmla="*/ 161735 h 172488"/>
                      <a:gd name="connsiteX9" fmla="*/ 52455 w 130512"/>
                      <a:gd name="connsiteY9" fmla="*/ 172441 h 172488"/>
                      <a:gd name="connsiteX10" fmla="*/ 63161 w 130512"/>
                      <a:gd name="connsiteY10" fmla="*/ 161735 h 172488"/>
                      <a:gd name="connsiteX11" fmla="*/ 63161 w 130512"/>
                      <a:gd name="connsiteY11" fmla="*/ 94488 h 172488"/>
                      <a:gd name="connsiteX12" fmla="*/ 65256 w 130512"/>
                      <a:gd name="connsiteY12" fmla="*/ 94488 h 172488"/>
                      <a:gd name="connsiteX13" fmla="*/ 67352 w 130512"/>
                      <a:gd name="connsiteY13" fmla="*/ 94488 h 172488"/>
                      <a:gd name="connsiteX14" fmla="*/ 67352 w 130512"/>
                      <a:gd name="connsiteY14" fmla="*/ 161735 h 172488"/>
                      <a:gd name="connsiteX15" fmla="*/ 80172 w 130512"/>
                      <a:gd name="connsiteY15" fmla="*/ 172441 h 172488"/>
                      <a:gd name="connsiteX16" fmla="*/ 90879 w 130512"/>
                      <a:gd name="connsiteY16" fmla="*/ 161735 h 172488"/>
                      <a:gd name="connsiteX17" fmla="*/ 90879 w 130512"/>
                      <a:gd name="connsiteY17" fmla="*/ 37910 h 172488"/>
                      <a:gd name="connsiteX18" fmla="*/ 112786 w 130512"/>
                      <a:gd name="connsiteY18" fmla="*/ 50387 h 172488"/>
                      <a:gd name="connsiteX19" fmla="*/ 128931 w 130512"/>
                      <a:gd name="connsiteY19" fmla="*/ 46053 h 172488"/>
                      <a:gd name="connsiteX20" fmla="*/ 124597 w 130512"/>
                      <a:gd name="connsiteY20" fmla="*/ 29908 h 17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2488">
                        <a:moveTo>
                          <a:pt x="124311" y="29908"/>
                        </a:moveTo>
                        <a:lnTo>
                          <a:pt x="77448" y="3334"/>
                        </a:lnTo>
                        <a:cubicBezTo>
                          <a:pt x="73648" y="1172"/>
                          <a:pt x="69352" y="19"/>
                          <a:pt x="64971" y="0"/>
                        </a:cubicBezTo>
                        <a:cubicBezTo>
                          <a:pt x="60589" y="10"/>
                          <a:pt x="56293" y="1153"/>
                          <a:pt x="52493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6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40215" y="168231"/>
                          <a:pt x="45959" y="173022"/>
                          <a:pt x="52455" y="172441"/>
                        </a:cubicBezTo>
                        <a:cubicBezTo>
                          <a:pt x="58141" y="171926"/>
                          <a:pt x="62646" y="167421"/>
                          <a:pt x="63161" y="161735"/>
                        </a:cubicBezTo>
                        <a:lnTo>
                          <a:pt x="63161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2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3" y="51711"/>
                          <a:pt x="128931" y="46053"/>
                        </a:cubicBezTo>
                        <a:cubicBezTo>
                          <a:pt x="132188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80" name="Forma libre: forma 579">
                  <a:extLst>
                    <a:ext uri="{FF2B5EF4-FFF2-40B4-BE49-F238E27FC236}">
                      <a16:creationId xmlns:a16="http://schemas.microsoft.com/office/drawing/2014/main" id="{191227C6-2E2B-4BE4-A168-A769E55F4AA4}"/>
                    </a:ext>
                  </a:extLst>
                </p:cNvPr>
                <p:cNvSpPr/>
                <p:nvPr/>
              </p:nvSpPr>
              <p:spPr>
                <a:xfrm>
                  <a:off x="3384319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1" name="Forma libre: forma 580">
                  <a:extLst>
                    <a:ext uri="{FF2B5EF4-FFF2-40B4-BE49-F238E27FC236}">
                      <a16:creationId xmlns:a16="http://schemas.microsoft.com/office/drawing/2014/main" id="{E48D3ABB-820D-4201-B2D8-EEEF3882ACA9}"/>
                    </a:ext>
                  </a:extLst>
                </p:cNvPr>
                <p:cNvSpPr/>
                <p:nvPr/>
              </p:nvSpPr>
              <p:spPr>
                <a:xfrm>
                  <a:off x="3341636" y="2053317"/>
                  <a:ext cx="130512" cy="172483"/>
                </a:xfrm>
                <a:custGeom>
                  <a:avLst/>
                  <a:gdLst>
                    <a:gd name="connsiteX0" fmla="*/ 124597 w 130512"/>
                    <a:gd name="connsiteY0" fmla="*/ 29904 h 172483"/>
                    <a:gd name="connsiteX1" fmla="*/ 77639 w 130512"/>
                    <a:gd name="connsiteY1" fmla="*/ 3329 h 172483"/>
                    <a:gd name="connsiteX2" fmla="*/ 52778 w 130512"/>
                    <a:gd name="connsiteY2" fmla="*/ 3329 h 172483"/>
                    <a:gd name="connsiteX3" fmla="*/ 5916 w 130512"/>
                    <a:gd name="connsiteY3" fmla="*/ 29904 h 172483"/>
                    <a:gd name="connsiteX4" fmla="*/ 1582 w 130512"/>
                    <a:gd name="connsiteY4" fmla="*/ 46049 h 172483"/>
                    <a:gd name="connsiteX5" fmla="*/ 17727 w 130512"/>
                    <a:gd name="connsiteY5" fmla="*/ 50383 h 172483"/>
                    <a:gd name="connsiteX6" fmla="*/ 39539 w 130512"/>
                    <a:gd name="connsiteY6" fmla="*/ 37905 h 172483"/>
                    <a:gd name="connsiteX7" fmla="*/ 39539 w 130512"/>
                    <a:gd name="connsiteY7" fmla="*/ 161730 h 172483"/>
                    <a:gd name="connsiteX8" fmla="*/ 52359 w 130512"/>
                    <a:gd name="connsiteY8" fmla="*/ 172436 h 172483"/>
                    <a:gd name="connsiteX9" fmla="*/ 63066 w 130512"/>
                    <a:gd name="connsiteY9" fmla="*/ 161730 h 172483"/>
                    <a:gd name="connsiteX10" fmla="*/ 63066 w 130512"/>
                    <a:gd name="connsiteY10" fmla="*/ 94483 h 172483"/>
                    <a:gd name="connsiteX11" fmla="*/ 65256 w 130512"/>
                    <a:gd name="connsiteY11" fmla="*/ 94483 h 172483"/>
                    <a:gd name="connsiteX12" fmla="*/ 67352 w 130512"/>
                    <a:gd name="connsiteY12" fmla="*/ 94483 h 172483"/>
                    <a:gd name="connsiteX13" fmla="*/ 67352 w 130512"/>
                    <a:gd name="connsiteY13" fmla="*/ 161730 h 172483"/>
                    <a:gd name="connsiteX14" fmla="*/ 80172 w 130512"/>
                    <a:gd name="connsiteY14" fmla="*/ 172436 h 172483"/>
                    <a:gd name="connsiteX15" fmla="*/ 90879 w 130512"/>
                    <a:gd name="connsiteY15" fmla="*/ 161730 h 172483"/>
                    <a:gd name="connsiteX16" fmla="*/ 90879 w 130512"/>
                    <a:gd name="connsiteY16" fmla="*/ 37905 h 172483"/>
                    <a:gd name="connsiteX17" fmla="*/ 112786 w 130512"/>
                    <a:gd name="connsiteY17" fmla="*/ 50383 h 172483"/>
                    <a:gd name="connsiteX18" fmla="*/ 128931 w 130512"/>
                    <a:gd name="connsiteY18" fmla="*/ 46049 h 172483"/>
                    <a:gd name="connsiteX19" fmla="*/ 124597 w 130512"/>
                    <a:gd name="connsiteY19" fmla="*/ 29904 h 17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512" h="172483">
                      <a:moveTo>
                        <a:pt x="124597" y="29904"/>
                      </a:moveTo>
                      <a:lnTo>
                        <a:pt x="77639" y="3329"/>
                      </a:lnTo>
                      <a:cubicBezTo>
                        <a:pt x="69943" y="-1110"/>
                        <a:pt x="60475" y="-1110"/>
                        <a:pt x="52778" y="3329"/>
                      </a:cubicBezTo>
                      <a:lnTo>
                        <a:pt x="5916" y="29904"/>
                      </a:lnTo>
                      <a:cubicBezTo>
                        <a:pt x="258" y="33161"/>
                        <a:pt x="-1676" y="40391"/>
                        <a:pt x="1582" y="46049"/>
                      </a:cubicBezTo>
                      <a:cubicBezTo>
                        <a:pt x="4839" y="51706"/>
                        <a:pt x="12069" y="53640"/>
                        <a:pt x="17727" y="50383"/>
                      </a:cubicBezTo>
                      <a:lnTo>
                        <a:pt x="39539" y="37905"/>
                      </a:lnTo>
                      <a:lnTo>
                        <a:pt x="39539" y="161730"/>
                      </a:lnTo>
                      <a:cubicBezTo>
                        <a:pt x="40120" y="168226"/>
                        <a:pt x="45864" y="173017"/>
                        <a:pt x="52359" y="172436"/>
                      </a:cubicBezTo>
                      <a:cubicBezTo>
                        <a:pt x="58046" y="171921"/>
                        <a:pt x="62551" y="167416"/>
                        <a:pt x="63066" y="161730"/>
                      </a:cubicBezTo>
                      <a:lnTo>
                        <a:pt x="63066" y="94483"/>
                      </a:lnTo>
                      <a:lnTo>
                        <a:pt x="65256" y="94483"/>
                      </a:lnTo>
                      <a:lnTo>
                        <a:pt x="67352" y="94483"/>
                      </a:lnTo>
                      <a:lnTo>
                        <a:pt x="67352" y="161730"/>
                      </a:lnTo>
                      <a:cubicBezTo>
                        <a:pt x="67933" y="168226"/>
                        <a:pt x="73676" y="173017"/>
                        <a:pt x="80172" y="172436"/>
                      </a:cubicBezTo>
                      <a:cubicBezTo>
                        <a:pt x="85859" y="171921"/>
                        <a:pt x="90364" y="167416"/>
                        <a:pt x="90879" y="161730"/>
                      </a:cubicBezTo>
                      <a:lnTo>
                        <a:pt x="90879" y="37905"/>
                      </a:lnTo>
                      <a:lnTo>
                        <a:pt x="112786" y="50383"/>
                      </a:lnTo>
                      <a:cubicBezTo>
                        <a:pt x="118444" y="53640"/>
                        <a:pt x="125673" y="51706"/>
                        <a:pt x="128931" y="46049"/>
                      </a:cubicBezTo>
                      <a:cubicBezTo>
                        <a:pt x="132188" y="40391"/>
                        <a:pt x="130255" y="33161"/>
                        <a:pt x="124597" y="2990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8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1636" y="2003211"/>
                  <a:ext cx="130512" cy="222589"/>
                  <a:chOff x="3341636" y="2003211"/>
                  <a:chExt cx="130512" cy="222589"/>
                </a:xfrm>
                <a:solidFill>
                  <a:srgbClr val="FFFFFF"/>
                </a:solidFill>
              </p:grpSpPr>
              <p:sp>
                <p:nvSpPr>
                  <p:cNvPr id="583" name="Forma libre: forma 582">
                    <a:extLst>
                      <a:ext uri="{FF2B5EF4-FFF2-40B4-BE49-F238E27FC236}">
                        <a16:creationId xmlns:a16="http://schemas.microsoft.com/office/drawing/2014/main" id="{14172615-A29C-479A-8DAF-C6A24A76E1CB}"/>
                      </a:ext>
                    </a:extLst>
                  </p:cNvPr>
                  <p:cNvSpPr/>
                  <p:nvPr/>
                </p:nvSpPr>
                <p:spPr>
                  <a:xfrm>
                    <a:off x="3384319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84" name="Forma libre: forma 583">
                    <a:extLst>
                      <a:ext uri="{FF2B5EF4-FFF2-40B4-BE49-F238E27FC236}">
                        <a16:creationId xmlns:a16="http://schemas.microsoft.com/office/drawing/2014/main" id="{ABDA587B-BA05-4C5E-9FA0-4C550BBFE7A0}"/>
                      </a:ext>
                    </a:extLst>
                  </p:cNvPr>
                  <p:cNvSpPr/>
                  <p:nvPr/>
                </p:nvSpPr>
                <p:spPr>
                  <a:xfrm>
                    <a:off x="3341636" y="2053317"/>
                    <a:ext cx="130512" cy="172483"/>
                  </a:xfrm>
                  <a:custGeom>
                    <a:avLst/>
                    <a:gdLst>
                      <a:gd name="connsiteX0" fmla="*/ 124597 w 130512"/>
                      <a:gd name="connsiteY0" fmla="*/ 29904 h 172483"/>
                      <a:gd name="connsiteX1" fmla="*/ 77639 w 130512"/>
                      <a:gd name="connsiteY1" fmla="*/ 3329 h 172483"/>
                      <a:gd name="connsiteX2" fmla="*/ 52778 w 130512"/>
                      <a:gd name="connsiteY2" fmla="*/ 3329 h 172483"/>
                      <a:gd name="connsiteX3" fmla="*/ 5916 w 130512"/>
                      <a:gd name="connsiteY3" fmla="*/ 29904 h 172483"/>
                      <a:gd name="connsiteX4" fmla="*/ 1582 w 130512"/>
                      <a:gd name="connsiteY4" fmla="*/ 46049 h 172483"/>
                      <a:gd name="connsiteX5" fmla="*/ 17727 w 130512"/>
                      <a:gd name="connsiteY5" fmla="*/ 50383 h 172483"/>
                      <a:gd name="connsiteX6" fmla="*/ 39539 w 130512"/>
                      <a:gd name="connsiteY6" fmla="*/ 37905 h 172483"/>
                      <a:gd name="connsiteX7" fmla="*/ 39539 w 130512"/>
                      <a:gd name="connsiteY7" fmla="*/ 161730 h 172483"/>
                      <a:gd name="connsiteX8" fmla="*/ 52359 w 130512"/>
                      <a:gd name="connsiteY8" fmla="*/ 172436 h 172483"/>
                      <a:gd name="connsiteX9" fmla="*/ 63066 w 130512"/>
                      <a:gd name="connsiteY9" fmla="*/ 161730 h 172483"/>
                      <a:gd name="connsiteX10" fmla="*/ 63066 w 130512"/>
                      <a:gd name="connsiteY10" fmla="*/ 94483 h 172483"/>
                      <a:gd name="connsiteX11" fmla="*/ 65256 w 130512"/>
                      <a:gd name="connsiteY11" fmla="*/ 94483 h 172483"/>
                      <a:gd name="connsiteX12" fmla="*/ 67352 w 130512"/>
                      <a:gd name="connsiteY12" fmla="*/ 94483 h 172483"/>
                      <a:gd name="connsiteX13" fmla="*/ 67352 w 130512"/>
                      <a:gd name="connsiteY13" fmla="*/ 161730 h 172483"/>
                      <a:gd name="connsiteX14" fmla="*/ 80172 w 130512"/>
                      <a:gd name="connsiteY14" fmla="*/ 172436 h 172483"/>
                      <a:gd name="connsiteX15" fmla="*/ 90879 w 130512"/>
                      <a:gd name="connsiteY15" fmla="*/ 161730 h 172483"/>
                      <a:gd name="connsiteX16" fmla="*/ 90879 w 130512"/>
                      <a:gd name="connsiteY16" fmla="*/ 37905 h 172483"/>
                      <a:gd name="connsiteX17" fmla="*/ 112786 w 130512"/>
                      <a:gd name="connsiteY17" fmla="*/ 50383 h 172483"/>
                      <a:gd name="connsiteX18" fmla="*/ 128931 w 130512"/>
                      <a:gd name="connsiteY18" fmla="*/ 46049 h 172483"/>
                      <a:gd name="connsiteX19" fmla="*/ 124597 w 130512"/>
                      <a:gd name="connsiteY19" fmla="*/ 29904 h 172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0512" h="172483">
                        <a:moveTo>
                          <a:pt x="124597" y="29904"/>
                        </a:moveTo>
                        <a:lnTo>
                          <a:pt x="77639" y="3329"/>
                        </a:lnTo>
                        <a:cubicBezTo>
                          <a:pt x="69943" y="-1110"/>
                          <a:pt x="60475" y="-1110"/>
                          <a:pt x="52778" y="3329"/>
                        </a:cubicBezTo>
                        <a:lnTo>
                          <a:pt x="5916" y="29904"/>
                        </a:lnTo>
                        <a:cubicBezTo>
                          <a:pt x="258" y="33161"/>
                          <a:pt x="-1676" y="40391"/>
                          <a:pt x="1582" y="46049"/>
                        </a:cubicBezTo>
                        <a:cubicBezTo>
                          <a:pt x="4839" y="51706"/>
                          <a:pt x="12069" y="53640"/>
                          <a:pt x="17727" y="50383"/>
                        </a:cubicBezTo>
                        <a:lnTo>
                          <a:pt x="39539" y="37905"/>
                        </a:lnTo>
                        <a:lnTo>
                          <a:pt x="39539" y="161730"/>
                        </a:lnTo>
                        <a:cubicBezTo>
                          <a:pt x="40120" y="168226"/>
                          <a:pt x="45864" y="173017"/>
                          <a:pt x="52359" y="172436"/>
                        </a:cubicBezTo>
                        <a:cubicBezTo>
                          <a:pt x="58046" y="171921"/>
                          <a:pt x="62551" y="167416"/>
                          <a:pt x="63066" y="161730"/>
                        </a:cubicBezTo>
                        <a:lnTo>
                          <a:pt x="63066" y="94483"/>
                        </a:lnTo>
                        <a:lnTo>
                          <a:pt x="65256" y="94483"/>
                        </a:lnTo>
                        <a:lnTo>
                          <a:pt x="67352" y="94483"/>
                        </a:lnTo>
                        <a:lnTo>
                          <a:pt x="67352" y="161730"/>
                        </a:lnTo>
                        <a:cubicBezTo>
                          <a:pt x="67933" y="168226"/>
                          <a:pt x="73676" y="173017"/>
                          <a:pt x="80172" y="172436"/>
                        </a:cubicBezTo>
                        <a:cubicBezTo>
                          <a:pt x="85859" y="171921"/>
                          <a:pt x="90364" y="167416"/>
                          <a:pt x="90879" y="161730"/>
                        </a:cubicBezTo>
                        <a:lnTo>
                          <a:pt x="90879" y="37905"/>
                        </a:lnTo>
                        <a:lnTo>
                          <a:pt x="112786" y="50383"/>
                        </a:lnTo>
                        <a:cubicBezTo>
                          <a:pt x="118444" y="53640"/>
                          <a:pt x="125673" y="51706"/>
                          <a:pt x="128931" y="46049"/>
                        </a:cubicBezTo>
                        <a:cubicBezTo>
                          <a:pt x="132188" y="40391"/>
                          <a:pt x="130255" y="33161"/>
                          <a:pt x="124597" y="299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85" name="Forma libre: forma 584">
                  <a:extLst>
                    <a:ext uri="{FF2B5EF4-FFF2-40B4-BE49-F238E27FC236}">
                      <a16:creationId xmlns:a16="http://schemas.microsoft.com/office/drawing/2014/main" id="{8B3B9698-204D-4BD3-BA01-2E7A2BCC2073}"/>
                    </a:ext>
                  </a:extLst>
                </p:cNvPr>
                <p:cNvSpPr/>
                <p:nvPr/>
              </p:nvSpPr>
              <p:spPr>
                <a:xfrm>
                  <a:off x="3233824" y="2003020"/>
                  <a:ext cx="45719" cy="45720"/>
                </a:xfrm>
                <a:custGeom>
                  <a:avLst/>
                  <a:gdLst>
                    <a:gd name="connsiteX0" fmla="*/ 22860 w 45719"/>
                    <a:gd name="connsiteY0" fmla="*/ 45720 h 45720"/>
                    <a:gd name="connsiteX1" fmla="*/ 45720 w 45719"/>
                    <a:gd name="connsiteY1" fmla="*/ 22860 h 45720"/>
                    <a:gd name="connsiteX2" fmla="*/ 22860 w 45719"/>
                    <a:gd name="connsiteY2" fmla="*/ 0 h 45720"/>
                    <a:gd name="connsiteX3" fmla="*/ 0 w 45719"/>
                    <a:gd name="connsiteY3" fmla="*/ 22860 h 45720"/>
                    <a:gd name="connsiteX4" fmla="*/ 22860 w 45719"/>
                    <a:gd name="connsiteY4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6" name="Forma libre: forma 585">
                  <a:extLst>
                    <a:ext uri="{FF2B5EF4-FFF2-40B4-BE49-F238E27FC236}">
                      <a16:creationId xmlns:a16="http://schemas.microsoft.com/office/drawing/2014/main" id="{3A8D3FF3-9882-4C8C-AA9E-1B713C68A628}"/>
                    </a:ext>
                  </a:extLst>
                </p:cNvPr>
                <p:cNvSpPr/>
                <p:nvPr/>
              </p:nvSpPr>
              <p:spPr>
                <a:xfrm>
                  <a:off x="3191427" y="2053317"/>
                  <a:ext cx="130512" cy="172483"/>
                </a:xfrm>
                <a:custGeom>
                  <a:avLst/>
                  <a:gdLst>
                    <a:gd name="connsiteX0" fmla="*/ 124597 w 130512"/>
                    <a:gd name="connsiteY0" fmla="*/ 29904 h 172483"/>
                    <a:gd name="connsiteX1" fmla="*/ 77639 w 130512"/>
                    <a:gd name="connsiteY1" fmla="*/ 3329 h 172483"/>
                    <a:gd name="connsiteX2" fmla="*/ 52779 w 130512"/>
                    <a:gd name="connsiteY2" fmla="*/ 3329 h 172483"/>
                    <a:gd name="connsiteX3" fmla="*/ 5916 w 130512"/>
                    <a:gd name="connsiteY3" fmla="*/ 29904 h 172483"/>
                    <a:gd name="connsiteX4" fmla="*/ 1582 w 130512"/>
                    <a:gd name="connsiteY4" fmla="*/ 46049 h 172483"/>
                    <a:gd name="connsiteX5" fmla="*/ 17727 w 130512"/>
                    <a:gd name="connsiteY5" fmla="*/ 50383 h 172483"/>
                    <a:gd name="connsiteX6" fmla="*/ 39539 w 130512"/>
                    <a:gd name="connsiteY6" fmla="*/ 37905 h 172483"/>
                    <a:gd name="connsiteX7" fmla="*/ 39539 w 130512"/>
                    <a:gd name="connsiteY7" fmla="*/ 161730 h 172483"/>
                    <a:gd name="connsiteX8" fmla="*/ 52360 w 130512"/>
                    <a:gd name="connsiteY8" fmla="*/ 172436 h 172483"/>
                    <a:gd name="connsiteX9" fmla="*/ 63066 w 130512"/>
                    <a:gd name="connsiteY9" fmla="*/ 161730 h 172483"/>
                    <a:gd name="connsiteX10" fmla="*/ 63066 w 130512"/>
                    <a:gd name="connsiteY10" fmla="*/ 94483 h 172483"/>
                    <a:gd name="connsiteX11" fmla="*/ 65256 w 130512"/>
                    <a:gd name="connsiteY11" fmla="*/ 94483 h 172483"/>
                    <a:gd name="connsiteX12" fmla="*/ 67352 w 130512"/>
                    <a:gd name="connsiteY12" fmla="*/ 94483 h 172483"/>
                    <a:gd name="connsiteX13" fmla="*/ 67352 w 130512"/>
                    <a:gd name="connsiteY13" fmla="*/ 161730 h 172483"/>
                    <a:gd name="connsiteX14" fmla="*/ 80173 w 130512"/>
                    <a:gd name="connsiteY14" fmla="*/ 172436 h 172483"/>
                    <a:gd name="connsiteX15" fmla="*/ 90879 w 130512"/>
                    <a:gd name="connsiteY15" fmla="*/ 161730 h 172483"/>
                    <a:gd name="connsiteX16" fmla="*/ 90879 w 130512"/>
                    <a:gd name="connsiteY16" fmla="*/ 37905 h 172483"/>
                    <a:gd name="connsiteX17" fmla="*/ 112786 w 130512"/>
                    <a:gd name="connsiteY17" fmla="*/ 50383 h 172483"/>
                    <a:gd name="connsiteX18" fmla="*/ 128931 w 130512"/>
                    <a:gd name="connsiteY18" fmla="*/ 46049 h 172483"/>
                    <a:gd name="connsiteX19" fmla="*/ 124597 w 130512"/>
                    <a:gd name="connsiteY19" fmla="*/ 29904 h 17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0512" h="172483">
                      <a:moveTo>
                        <a:pt x="124597" y="29904"/>
                      </a:moveTo>
                      <a:lnTo>
                        <a:pt x="77639" y="3329"/>
                      </a:lnTo>
                      <a:cubicBezTo>
                        <a:pt x="69943" y="-1110"/>
                        <a:pt x="60475" y="-1110"/>
                        <a:pt x="52779" y="3329"/>
                      </a:cubicBezTo>
                      <a:lnTo>
                        <a:pt x="5916" y="29904"/>
                      </a:lnTo>
                      <a:cubicBezTo>
                        <a:pt x="258" y="33161"/>
                        <a:pt x="-1676" y="40391"/>
                        <a:pt x="1582" y="46049"/>
                      </a:cubicBezTo>
                      <a:cubicBezTo>
                        <a:pt x="4839" y="51706"/>
                        <a:pt x="12069" y="53640"/>
                        <a:pt x="17727" y="50383"/>
                      </a:cubicBezTo>
                      <a:lnTo>
                        <a:pt x="39539" y="37905"/>
                      </a:lnTo>
                      <a:lnTo>
                        <a:pt x="39539" y="161730"/>
                      </a:lnTo>
                      <a:cubicBezTo>
                        <a:pt x="40120" y="168226"/>
                        <a:pt x="45863" y="173017"/>
                        <a:pt x="52360" y="172436"/>
                      </a:cubicBezTo>
                      <a:cubicBezTo>
                        <a:pt x="58046" y="171921"/>
                        <a:pt x="62551" y="167416"/>
                        <a:pt x="63066" y="161730"/>
                      </a:cubicBezTo>
                      <a:lnTo>
                        <a:pt x="63066" y="94483"/>
                      </a:lnTo>
                      <a:lnTo>
                        <a:pt x="65256" y="94483"/>
                      </a:lnTo>
                      <a:lnTo>
                        <a:pt x="67352" y="94483"/>
                      </a:lnTo>
                      <a:lnTo>
                        <a:pt x="67352" y="161730"/>
                      </a:lnTo>
                      <a:cubicBezTo>
                        <a:pt x="67933" y="168226"/>
                        <a:pt x="73677" y="173017"/>
                        <a:pt x="80173" y="172436"/>
                      </a:cubicBezTo>
                      <a:cubicBezTo>
                        <a:pt x="85859" y="171921"/>
                        <a:pt x="90364" y="167416"/>
                        <a:pt x="90879" y="161730"/>
                      </a:cubicBezTo>
                      <a:lnTo>
                        <a:pt x="90879" y="37905"/>
                      </a:lnTo>
                      <a:lnTo>
                        <a:pt x="112786" y="50383"/>
                      </a:lnTo>
                      <a:cubicBezTo>
                        <a:pt x="118444" y="53640"/>
                        <a:pt x="125673" y="51706"/>
                        <a:pt x="128931" y="46049"/>
                      </a:cubicBezTo>
                      <a:cubicBezTo>
                        <a:pt x="132189" y="40391"/>
                        <a:pt x="130255" y="33161"/>
                        <a:pt x="124597" y="2990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8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1427" y="2003020"/>
                  <a:ext cx="130512" cy="222780"/>
                  <a:chOff x="3191427" y="2003020"/>
                  <a:chExt cx="130512" cy="222780"/>
                </a:xfrm>
                <a:solidFill>
                  <a:srgbClr val="FFFFFF"/>
                </a:solidFill>
              </p:grpSpPr>
              <p:sp>
                <p:nvSpPr>
                  <p:cNvPr id="588" name="Forma libre: forma 587">
                    <a:extLst>
                      <a:ext uri="{FF2B5EF4-FFF2-40B4-BE49-F238E27FC236}">
                        <a16:creationId xmlns:a16="http://schemas.microsoft.com/office/drawing/2014/main" id="{5E9DCB62-A4E5-4FA7-BA66-7ADA0D80084E}"/>
                      </a:ext>
                    </a:extLst>
                  </p:cNvPr>
                  <p:cNvSpPr/>
                  <p:nvPr/>
                </p:nvSpPr>
                <p:spPr>
                  <a:xfrm>
                    <a:off x="3233824" y="2003020"/>
                    <a:ext cx="45719" cy="45720"/>
                  </a:xfrm>
                  <a:custGeom>
                    <a:avLst/>
                    <a:gdLst>
                      <a:gd name="connsiteX0" fmla="*/ 22860 w 45719"/>
                      <a:gd name="connsiteY0" fmla="*/ 45720 h 45720"/>
                      <a:gd name="connsiteX1" fmla="*/ 45720 w 45719"/>
                      <a:gd name="connsiteY1" fmla="*/ 22860 h 45720"/>
                      <a:gd name="connsiteX2" fmla="*/ 22860 w 45719"/>
                      <a:gd name="connsiteY2" fmla="*/ 0 h 45720"/>
                      <a:gd name="connsiteX3" fmla="*/ 0 w 45719"/>
                      <a:gd name="connsiteY3" fmla="*/ 22860 h 45720"/>
                      <a:gd name="connsiteX4" fmla="*/ 22860 w 45719"/>
                      <a:gd name="connsiteY4" fmla="*/ 4572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89" name="Forma libre: forma 588">
                    <a:extLst>
                      <a:ext uri="{FF2B5EF4-FFF2-40B4-BE49-F238E27FC236}">
                        <a16:creationId xmlns:a16="http://schemas.microsoft.com/office/drawing/2014/main" id="{F7CDD2BB-5BFF-43FC-A322-20733D304D50}"/>
                      </a:ext>
                    </a:extLst>
                  </p:cNvPr>
                  <p:cNvSpPr/>
                  <p:nvPr/>
                </p:nvSpPr>
                <p:spPr>
                  <a:xfrm>
                    <a:off x="3191427" y="2053317"/>
                    <a:ext cx="130512" cy="172483"/>
                  </a:xfrm>
                  <a:custGeom>
                    <a:avLst/>
                    <a:gdLst>
                      <a:gd name="connsiteX0" fmla="*/ 124597 w 130512"/>
                      <a:gd name="connsiteY0" fmla="*/ 29904 h 172483"/>
                      <a:gd name="connsiteX1" fmla="*/ 77639 w 130512"/>
                      <a:gd name="connsiteY1" fmla="*/ 3329 h 172483"/>
                      <a:gd name="connsiteX2" fmla="*/ 52779 w 130512"/>
                      <a:gd name="connsiteY2" fmla="*/ 3329 h 172483"/>
                      <a:gd name="connsiteX3" fmla="*/ 5916 w 130512"/>
                      <a:gd name="connsiteY3" fmla="*/ 29904 h 172483"/>
                      <a:gd name="connsiteX4" fmla="*/ 1582 w 130512"/>
                      <a:gd name="connsiteY4" fmla="*/ 46049 h 172483"/>
                      <a:gd name="connsiteX5" fmla="*/ 17727 w 130512"/>
                      <a:gd name="connsiteY5" fmla="*/ 50383 h 172483"/>
                      <a:gd name="connsiteX6" fmla="*/ 39539 w 130512"/>
                      <a:gd name="connsiteY6" fmla="*/ 37905 h 172483"/>
                      <a:gd name="connsiteX7" fmla="*/ 39539 w 130512"/>
                      <a:gd name="connsiteY7" fmla="*/ 161730 h 172483"/>
                      <a:gd name="connsiteX8" fmla="*/ 52360 w 130512"/>
                      <a:gd name="connsiteY8" fmla="*/ 172436 h 172483"/>
                      <a:gd name="connsiteX9" fmla="*/ 63066 w 130512"/>
                      <a:gd name="connsiteY9" fmla="*/ 161730 h 172483"/>
                      <a:gd name="connsiteX10" fmla="*/ 63066 w 130512"/>
                      <a:gd name="connsiteY10" fmla="*/ 94483 h 172483"/>
                      <a:gd name="connsiteX11" fmla="*/ 65256 w 130512"/>
                      <a:gd name="connsiteY11" fmla="*/ 94483 h 172483"/>
                      <a:gd name="connsiteX12" fmla="*/ 67352 w 130512"/>
                      <a:gd name="connsiteY12" fmla="*/ 94483 h 172483"/>
                      <a:gd name="connsiteX13" fmla="*/ 67352 w 130512"/>
                      <a:gd name="connsiteY13" fmla="*/ 161730 h 172483"/>
                      <a:gd name="connsiteX14" fmla="*/ 80173 w 130512"/>
                      <a:gd name="connsiteY14" fmla="*/ 172436 h 172483"/>
                      <a:gd name="connsiteX15" fmla="*/ 90879 w 130512"/>
                      <a:gd name="connsiteY15" fmla="*/ 161730 h 172483"/>
                      <a:gd name="connsiteX16" fmla="*/ 90879 w 130512"/>
                      <a:gd name="connsiteY16" fmla="*/ 37905 h 172483"/>
                      <a:gd name="connsiteX17" fmla="*/ 112786 w 130512"/>
                      <a:gd name="connsiteY17" fmla="*/ 50383 h 172483"/>
                      <a:gd name="connsiteX18" fmla="*/ 128931 w 130512"/>
                      <a:gd name="connsiteY18" fmla="*/ 46049 h 172483"/>
                      <a:gd name="connsiteX19" fmla="*/ 124597 w 130512"/>
                      <a:gd name="connsiteY19" fmla="*/ 29904 h 172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0512" h="172483">
                        <a:moveTo>
                          <a:pt x="124597" y="29904"/>
                        </a:moveTo>
                        <a:lnTo>
                          <a:pt x="77639" y="3329"/>
                        </a:lnTo>
                        <a:cubicBezTo>
                          <a:pt x="69943" y="-1110"/>
                          <a:pt x="60475" y="-1110"/>
                          <a:pt x="52779" y="3329"/>
                        </a:cubicBezTo>
                        <a:lnTo>
                          <a:pt x="5916" y="29904"/>
                        </a:lnTo>
                        <a:cubicBezTo>
                          <a:pt x="258" y="33161"/>
                          <a:pt x="-1676" y="40391"/>
                          <a:pt x="1582" y="46049"/>
                        </a:cubicBezTo>
                        <a:cubicBezTo>
                          <a:pt x="4839" y="51706"/>
                          <a:pt x="12069" y="53640"/>
                          <a:pt x="17727" y="50383"/>
                        </a:cubicBezTo>
                        <a:lnTo>
                          <a:pt x="39539" y="37905"/>
                        </a:lnTo>
                        <a:lnTo>
                          <a:pt x="39539" y="161730"/>
                        </a:lnTo>
                        <a:cubicBezTo>
                          <a:pt x="40120" y="168226"/>
                          <a:pt x="45863" y="173017"/>
                          <a:pt x="52360" y="172436"/>
                        </a:cubicBezTo>
                        <a:cubicBezTo>
                          <a:pt x="58046" y="171921"/>
                          <a:pt x="62551" y="167416"/>
                          <a:pt x="63066" y="161730"/>
                        </a:cubicBezTo>
                        <a:lnTo>
                          <a:pt x="63066" y="94483"/>
                        </a:lnTo>
                        <a:lnTo>
                          <a:pt x="65256" y="94483"/>
                        </a:lnTo>
                        <a:lnTo>
                          <a:pt x="67352" y="94483"/>
                        </a:lnTo>
                        <a:lnTo>
                          <a:pt x="67352" y="161730"/>
                        </a:lnTo>
                        <a:cubicBezTo>
                          <a:pt x="67933" y="168226"/>
                          <a:pt x="73677" y="173017"/>
                          <a:pt x="80173" y="172436"/>
                        </a:cubicBezTo>
                        <a:cubicBezTo>
                          <a:pt x="85859" y="171921"/>
                          <a:pt x="90364" y="167416"/>
                          <a:pt x="90879" y="161730"/>
                        </a:cubicBezTo>
                        <a:lnTo>
                          <a:pt x="90879" y="37905"/>
                        </a:lnTo>
                        <a:lnTo>
                          <a:pt x="112786" y="50383"/>
                        </a:lnTo>
                        <a:cubicBezTo>
                          <a:pt x="118444" y="53640"/>
                          <a:pt x="125673" y="51706"/>
                          <a:pt x="128931" y="46049"/>
                        </a:cubicBezTo>
                        <a:cubicBezTo>
                          <a:pt x="132189" y="40391"/>
                          <a:pt x="130255" y="33161"/>
                          <a:pt x="124597" y="299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90" name="Forma libre: forma 589">
                  <a:extLst>
                    <a:ext uri="{FF2B5EF4-FFF2-40B4-BE49-F238E27FC236}">
                      <a16:creationId xmlns:a16="http://schemas.microsoft.com/office/drawing/2014/main" id="{524DF794-69B4-456E-A347-A01A178FE2D7}"/>
                    </a:ext>
                  </a:extLst>
                </p:cNvPr>
                <p:cNvSpPr/>
                <p:nvPr/>
              </p:nvSpPr>
              <p:spPr>
                <a:xfrm>
                  <a:off x="3534814" y="2003211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1" name="Forma libre: forma 590">
                  <a:extLst>
                    <a:ext uri="{FF2B5EF4-FFF2-40B4-BE49-F238E27FC236}">
                      <a16:creationId xmlns:a16="http://schemas.microsoft.com/office/drawing/2014/main" id="{5D93E676-F98E-4440-AC1F-8A66AF67A665}"/>
                    </a:ext>
                  </a:extLst>
                </p:cNvPr>
                <p:cNvSpPr/>
                <p:nvPr/>
              </p:nvSpPr>
              <p:spPr>
                <a:xfrm>
                  <a:off x="3492417" y="2053312"/>
                  <a:ext cx="130512" cy="173450"/>
                </a:xfrm>
                <a:custGeom>
                  <a:avLst/>
                  <a:gdLst>
                    <a:gd name="connsiteX0" fmla="*/ 124597 w 130512"/>
                    <a:gd name="connsiteY0" fmla="*/ 29908 h 173450"/>
                    <a:gd name="connsiteX1" fmla="*/ 77734 w 130512"/>
                    <a:gd name="connsiteY1" fmla="*/ 3334 h 173450"/>
                    <a:gd name="connsiteX2" fmla="*/ 65256 w 130512"/>
                    <a:gd name="connsiteY2" fmla="*/ 0 h 173450"/>
                    <a:gd name="connsiteX3" fmla="*/ 52779 w 130512"/>
                    <a:gd name="connsiteY3" fmla="*/ 3334 h 173450"/>
                    <a:gd name="connsiteX4" fmla="*/ 5916 w 130512"/>
                    <a:gd name="connsiteY4" fmla="*/ 29908 h 173450"/>
                    <a:gd name="connsiteX5" fmla="*/ 1582 w 130512"/>
                    <a:gd name="connsiteY5" fmla="*/ 46053 h 173450"/>
                    <a:gd name="connsiteX6" fmla="*/ 17726 w 130512"/>
                    <a:gd name="connsiteY6" fmla="*/ 50387 h 173450"/>
                    <a:gd name="connsiteX7" fmla="*/ 39634 w 130512"/>
                    <a:gd name="connsiteY7" fmla="*/ 37910 h 173450"/>
                    <a:gd name="connsiteX8" fmla="*/ 39634 w 130512"/>
                    <a:gd name="connsiteY8" fmla="*/ 161735 h 173450"/>
                    <a:gd name="connsiteX9" fmla="*/ 51350 w 130512"/>
                    <a:gd name="connsiteY9" fmla="*/ 173450 h 173450"/>
                    <a:gd name="connsiteX10" fmla="*/ 63066 w 130512"/>
                    <a:gd name="connsiteY10" fmla="*/ 161735 h 173450"/>
                    <a:gd name="connsiteX11" fmla="*/ 63066 w 130512"/>
                    <a:gd name="connsiteY11" fmla="*/ 94488 h 173450"/>
                    <a:gd name="connsiteX12" fmla="*/ 65256 w 130512"/>
                    <a:gd name="connsiteY12" fmla="*/ 94488 h 173450"/>
                    <a:gd name="connsiteX13" fmla="*/ 67352 w 130512"/>
                    <a:gd name="connsiteY13" fmla="*/ 94488 h 173450"/>
                    <a:gd name="connsiteX14" fmla="*/ 67352 w 130512"/>
                    <a:gd name="connsiteY14" fmla="*/ 161735 h 173450"/>
                    <a:gd name="connsiteX15" fmla="*/ 80172 w 130512"/>
                    <a:gd name="connsiteY15" fmla="*/ 172441 h 173450"/>
                    <a:gd name="connsiteX16" fmla="*/ 90879 w 130512"/>
                    <a:gd name="connsiteY16" fmla="*/ 161735 h 173450"/>
                    <a:gd name="connsiteX17" fmla="*/ 90879 w 130512"/>
                    <a:gd name="connsiteY17" fmla="*/ 37910 h 173450"/>
                    <a:gd name="connsiteX18" fmla="*/ 112786 w 130512"/>
                    <a:gd name="connsiteY18" fmla="*/ 50387 h 173450"/>
                    <a:gd name="connsiteX19" fmla="*/ 128931 w 130512"/>
                    <a:gd name="connsiteY19" fmla="*/ 46053 h 173450"/>
                    <a:gd name="connsiteX20" fmla="*/ 124597 w 130512"/>
                    <a:gd name="connsiteY20" fmla="*/ 29908 h 173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0512" h="173450">
                      <a:moveTo>
                        <a:pt x="124597" y="29908"/>
                      </a:moveTo>
                      <a:lnTo>
                        <a:pt x="77734" y="3334"/>
                      </a:lnTo>
                      <a:cubicBezTo>
                        <a:pt x="73934" y="1172"/>
                        <a:pt x="69638" y="19"/>
                        <a:pt x="65256" y="0"/>
                      </a:cubicBezTo>
                      <a:cubicBezTo>
                        <a:pt x="60875" y="10"/>
                        <a:pt x="56579" y="1153"/>
                        <a:pt x="52779" y="3334"/>
                      </a:cubicBezTo>
                      <a:lnTo>
                        <a:pt x="5916" y="29908"/>
                      </a:lnTo>
                      <a:cubicBezTo>
                        <a:pt x="258" y="33166"/>
                        <a:pt x="-1676" y="40396"/>
                        <a:pt x="1582" y="46053"/>
                      </a:cubicBezTo>
                      <a:cubicBezTo>
                        <a:pt x="4839" y="51711"/>
                        <a:pt x="12069" y="53645"/>
                        <a:pt x="17726" y="50387"/>
                      </a:cubicBezTo>
                      <a:lnTo>
                        <a:pt x="39634" y="37910"/>
                      </a:lnTo>
                      <a:lnTo>
                        <a:pt x="39634" y="161735"/>
                      </a:lnTo>
                      <a:cubicBezTo>
                        <a:pt x="39634" y="168202"/>
                        <a:pt x="44882" y="173450"/>
                        <a:pt x="51350" y="173450"/>
                      </a:cubicBezTo>
                      <a:cubicBezTo>
                        <a:pt x="57817" y="173450"/>
                        <a:pt x="63066" y="168202"/>
                        <a:pt x="63066" y="161735"/>
                      </a:cubicBezTo>
                      <a:lnTo>
                        <a:pt x="63066" y="94488"/>
                      </a:lnTo>
                      <a:lnTo>
                        <a:pt x="65256" y="94488"/>
                      </a:lnTo>
                      <a:lnTo>
                        <a:pt x="67352" y="94488"/>
                      </a:lnTo>
                      <a:lnTo>
                        <a:pt x="67352" y="161735"/>
                      </a:lnTo>
                      <a:cubicBezTo>
                        <a:pt x="67933" y="168231"/>
                        <a:pt x="73677" y="173022"/>
                        <a:pt x="80172" y="172441"/>
                      </a:cubicBezTo>
                      <a:cubicBezTo>
                        <a:pt x="85859" y="171926"/>
                        <a:pt x="90364" y="167421"/>
                        <a:pt x="90879" y="161735"/>
                      </a:cubicBezTo>
                      <a:lnTo>
                        <a:pt x="90879" y="37910"/>
                      </a:lnTo>
                      <a:lnTo>
                        <a:pt x="112786" y="50387"/>
                      </a:lnTo>
                      <a:cubicBezTo>
                        <a:pt x="118444" y="53645"/>
                        <a:pt x="125673" y="51711"/>
                        <a:pt x="128931" y="46053"/>
                      </a:cubicBezTo>
                      <a:cubicBezTo>
                        <a:pt x="132189" y="40396"/>
                        <a:pt x="130255" y="33166"/>
                        <a:pt x="124597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9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492417" y="2003211"/>
                  <a:ext cx="130512" cy="223551"/>
                  <a:chOff x="3492417" y="2003211"/>
                  <a:chExt cx="130512" cy="223551"/>
                </a:xfrm>
                <a:solidFill>
                  <a:srgbClr val="FFFFFF"/>
                </a:solidFill>
              </p:grpSpPr>
              <p:sp>
                <p:nvSpPr>
                  <p:cNvPr id="593" name="Forma libre: forma 592">
                    <a:extLst>
                      <a:ext uri="{FF2B5EF4-FFF2-40B4-BE49-F238E27FC236}">
                        <a16:creationId xmlns:a16="http://schemas.microsoft.com/office/drawing/2014/main" id="{B0C47A75-5DB2-488C-A8F1-ABDDE5430AF5}"/>
                      </a:ext>
                    </a:extLst>
                  </p:cNvPr>
                  <p:cNvSpPr/>
                  <p:nvPr/>
                </p:nvSpPr>
                <p:spPr>
                  <a:xfrm>
                    <a:off x="3534814" y="2003211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94" name="Forma libre: forma 593">
                    <a:extLst>
                      <a:ext uri="{FF2B5EF4-FFF2-40B4-BE49-F238E27FC236}">
                        <a16:creationId xmlns:a16="http://schemas.microsoft.com/office/drawing/2014/main" id="{67EF3394-B638-4316-834A-34AB5B8CD683}"/>
                      </a:ext>
                    </a:extLst>
                  </p:cNvPr>
                  <p:cNvSpPr/>
                  <p:nvPr/>
                </p:nvSpPr>
                <p:spPr>
                  <a:xfrm>
                    <a:off x="3492417" y="2053312"/>
                    <a:ext cx="130512" cy="173450"/>
                  </a:xfrm>
                  <a:custGeom>
                    <a:avLst/>
                    <a:gdLst>
                      <a:gd name="connsiteX0" fmla="*/ 124597 w 130512"/>
                      <a:gd name="connsiteY0" fmla="*/ 29908 h 173450"/>
                      <a:gd name="connsiteX1" fmla="*/ 77734 w 130512"/>
                      <a:gd name="connsiteY1" fmla="*/ 3334 h 173450"/>
                      <a:gd name="connsiteX2" fmla="*/ 65256 w 130512"/>
                      <a:gd name="connsiteY2" fmla="*/ 0 h 173450"/>
                      <a:gd name="connsiteX3" fmla="*/ 52779 w 130512"/>
                      <a:gd name="connsiteY3" fmla="*/ 3334 h 173450"/>
                      <a:gd name="connsiteX4" fmla="*/ 5916 w 130512"/>
                      <a:gd name="connsiteY4" fmla="*/ 29908 h 173450"/>
                      <a:gd name="connsiteX5" fmla="*/ 1582 w 130512"/>
                      <a:gd name="connsiteY5" fmla="*/ 46053 h 173450"/>
                      <a:gd name="connsiteX6" fmla="*/ 17726 w 130512"/>
                      <a:gd name="connsiteY6" fmla="*/ 50387 h 173450"/>
                      <a:gd name="connsiteX7" fmla="*/ 39634 w 130512"/>
                      <a:gd name="connsiteY7" fmla="*/ 37910 h 173450"/>
                      <a:gd name="connsiteX8" fmla="*/ 39634 w 130512"/>
                      <a:gd name="connsiteY8" fmla="*/ 161735 h 173450"/>
                      <a:gd name="connsiteX9" fmla="*/ 51350 w 130512"/>
                      <a:gd name="connsiteY9" fmla="*/ 173450 h 173450"/>
                      <a:gd name="connsiteX10" fmla="*/ 63066 w 130512"/>
                      <a:gd name="connsiteY10" fmla="*/ 161735 h 173450"/>
                      <a:gd name="connsiteX11" fmla="*/ 63066 w 130512"/>
                      <a:gd name="connsiteY11" fmla="*/ 94488 h 173450"/>
                      <a:gd name="connsiteX12" fmla="*/ 65256 w 130512"/>
                      <a:gd name="connsiteY12" fmla="*/ 94488 h 173450"/>
                      <a:gd name="connsiteX13" fmla="*/ 67352 w 130512"/>
                      <a:gd name="connsiteY13" fmla="*/ 94488 h 173450"/>
                      <a:gd name="connsiteX14" fmla="*/ 67352 w 130512"/>
                      <a:gd name="connsiteY14" fmla="*/ 161735 h 173450"/>
                      <a:gd name="connsiteX15" fmla="*/ 80172 w 130512"/>
                      <a:gd name="connsiteY15" fmla="*/ 172441 h 173450"/>
                      <a:gd name="connsiteX16" fmla="*/ 90879 w 130512"/>
                      <a:gd name="connsiteY16" fmla="*/ 161735 h 173450"/>
                      <a:gd name="connsiteX17" fmla="*/ 90879 w 130512"/>
                      <a:gd name="connsiteY17" fmla="*/ 37910 h 173450"/>
                      <a:gd name="connsiteX18" fmla="*/ 112786 w 130512"/>
                      <a:gd name="connsiteY18" fmla="*/ 50387 h 173450"/>
                      <a:gd name="connsiteX19" fmla="*/ 128931 w 130512"/>
                      <a:gd name="connsiteY19" fmla="*/ 46053 h 173450"/>
                      <a:gd name="connsiteX20" fmla="*/ 124597 w 130512"/>
                      <a:gd name="connsiteY20" fmla="*/ 29908 h 17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30512" h="173450">
                        <a:moveTo>
                          <a:pt x="124597" y="29908"/>
                        </a:moveTo>
                        <a:lnTo>
                          <a:pt x="77734" y="3334"/>
                        </a:lnTo>
                        <a:cubicBezTo>
                          <a:pt x="73934" y="1172"/>
                          <a:pt x="69638" y="19"/>
                          <a:pt x="65256" y="0"/>
                        </a:cubicBezTo>
                        <a:cubicBezTo>
                          <a:pt x="60875" y="10"/>
                          <a:pt x="56579" y="1153"/>
                          <a:pt x="52779" y="3334"/>
                        </a:cubicBezTo>
                        <a:lnTo>
                          <a:pt x="5916" y="29908"/>
                        </a:lnTo>
                        <a:cubicBezTo>
                          <a:pt x="258" y="33166"/>
                          <a:pt x="-1676" y="40396"/>
                          <a:pt x="1582" y="46053"/>
                        </a:cubicBezTo>
                        <a:cubicBezTo>
                          <a:pt x="4839" y="51711"/>
                          <a:pt x="12069" y="53645"/>
                          <a:pt x="17726" y="50387"/>
                        </a:cubicBezTo>
                        <a:lnTo>
                          <a:pt x="39634" y="37910"/>
                        </a:lnTo>
                        <a:lnTo>
                          <a:pt x="39634" y="161735"/>
                        </a:lnTo>
                        <a:cubicBezTo>
                          <a:pt x="39634" y="168202"/>
                          <a:pt x="44882" y="173450"/>
                          <a:pt x="51350" y="173450"/>
                        </a:cubicBezTo>
                        <a:cubicBezTo>
                          <a:pt x="57817" y="173450"/>
                          <a:pt x="63066" y="168202"/>
                          <a:pt x="63066" y="161735"/>
                        </a:cubicBezTo>
                        <a:lnTo>
                          <a:pt x="63066" y="94488"/>
                        </a:lnTo>
                        <a:lnTo>
                          <a:pt x="65256" y="94488"/>
                        </a:lnTo>
                        <a:lnTo>
                          <a:pt x="67352" y="94488"/>
                        </a:lnTo>
                        <a:lnTo>
                          <a:pt x="67352" y="161735"/>
                        </a:lnTo>
                        <a:cubicBezTo>
                          <a:pt x="67933" y="168231"/>
                          <a:pt x="73677" y="173022"/>
                          <a:pt x="80172" y="172441"/>
                        </a:cubicBezTo>
                        <a:cubicBezTo>
                          <a:pt x="85859" y="171926"/>
                          <a:pt x="90364" y="167421"/>
                          <a:pt x="90879" y="161735"/>
                        </a:cubicBezTo>
                        <a:lnTo>
                          <a:pt x="90879" y="37910"/>
                        </a:lnTo>
                        <a:lnTo>
                          <a:pt x="112786" y="50387"/>
                        </a:lnTo>
                        <a:cubicBezTo>
                          <a:pt x="118444" y="53645"/>
                          <a:pt x="125673" y="51711"/>
                          <a:pt x="128931" y="46053"/>
                        </a:cubicBezTo>
                        <a:cubicBezTo>
                          <a:pt x="132189" y="40396"/>
                          <a:pt x="130255" y="33166"/>
                          <a:pt x="124597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595" name="Forma libre: forma 594">
                  <a:extLst>
                    <a:ext uri="{FF2B5EF4-FFF2-40B4-BE49-F238E27FC236}">
                      <a16:creationId xmlns:a16="http://schemas.microsoft.com/office/drawing/2014/main" id="{9B25EE78-D294-4C00-A354-E50616B55D6D}"/>
                    </a:ext>
                  </a:extLst>
                </p:cNvPr>
                <p:cNvSpPr/>
                <p:nvPr/>
              </p:nvSpPr>
              <p:spPr>
                <a:xfrm>
                  <a:off x="3534909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6" name="Forma libre: forma 595">
                  <a:extLst>
                    <a:ext uri="{FF2B5EF4-FFF2-40B4-BE49-F238E27FC236}">
                      <a16:creationId xmlns:a16="http://schemas.microsoft.com/office/drawing/2014/main" id="{C6EB1A34-17B4-4728-B956-1C0FEC36F58A}"/>
                    </a:ext>
                  </a:extLst>
                </p:cNvPr>
                <p:cNvSpPr/>
                <p:nvPr/>
              </p:nvSpPr>
              <p:spPr>
                <a:xfrm>
                  <a:off x="3491531" y="2304677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334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5060 h 174604"/>
                    <a:gd name="connsiteX14" fmla="*/ 68333 w 130687"/>
                    <a:gd name="connsiteY14" fmla="*/ 95060 h 174604"/>
                    <a:gd name="connsiteX15" fmla="*/ 68333 w 130687"/>
                    <a:gd name="connsiteY15" fmla="*/ 161735 h 174604"/>
                    <a:gd name="connsiteX16" fmla="*/ 79039 w 130687"/>
                    <a:gd name="connsiteY16" fmla="*/ 174555 h 174604"/>
                    <a:gd name="connsiteX17" fmla="*/ 91860 w 130687"/>
                    <a:gd name="connsiteY17" fmla="*/ 163859 h 174604"/>
                    <a:gd name="connsiteX18" fmla="*/ 91860 w 130687"/>
                    <a:gd name="connsiteY18" fmla="*/ 161735 h 174604"/>
                    <a:gd name="connsiteX19" fmla="*/ 91860 w 130687"/>
                    <a:gd name="connsiteY19" fmla="*/ 37910 h 174604"/>
                    <a:gd name="connsiteX20" fmla="*/ 113768 w 130687"/>
                    <a:gd name="connsiteY20" fmla="*/ 50483 h 174604"/>
                    <a:gd name="connsiteX21" fmla="*/ 129579 w 130687"/>
                    <a:gd name="connsiteY21" fmla="*/ 44691 h 174604"/>
                    <a:gd name="connsiteX22" fmla="*/ 125578 w 130687"/>
                    <a:gd name="connsiteY22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7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5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8" y="50483"/>
                      </a:lnTo>
                      <a:cubicBezTo>
                        <a:pt x="119730" y="53254"/>
                        <a:pt x="126807" y="50663"/>
                        <a:pt x="129579" y="44691"/>
                      </a:cubicBezTo>
                      <a:cubicBezTo>
                        <a:pt x="132017" y="39453"/>
                        <a:pt x="130322" y="33214"/>
                        <a:pt x="125578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59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491531" y="2254766"/>
                  <a:ext cx="130687" cy="224515"/>
                  <a:chOff x="3491531" y="2254766"/>
                  <a:chExt cx="130687" cy="224515"/>
                </a:xfrm>
                <a:solidFill>
                  <a:srgbClr val="FFFFFF"/>
                </a:solidFill>
              </p:grpSpPr>
              <p:sp>
                <p:nvSpPr>
                  <p:cNvPr id="598" name="Forma libre: forma 597">
                    <a:extLst>
                      <a:ext uri="{FF2B5EF4-FFF2-40B4-BE49-F238E27FC236}">
                        <a16:creationId xmlns:a16="http://schemas.microsoft.com/office/drawing/2014/main" id="{E996AE62-8D46-42B6-8D47-BBBF6AE1DE2D}"/>
                      </a:ext>
                    </a:extLst>
                  </p:cNvPr>
                  <p:cNvSpPr/>
                  <p:nvPr/>
                </p:nvSpPr>
                <p:spPr>
                  <a:xfrm>
                    <a:off x="3534909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599" name="Forma libre: forma 598">
                    <a:extLst>
                      <a:ext uri="{FF2B5EF4-FFF2-40B4-BE49-F238E27FC236}">
                        <a16:creationId xmlns:a16="http://schemas.microsoft.com/office/drawing/2014/main" id="{88FCFD13-CA97-4F1A-83AE-4F0F7FD418C2}"/>
                      </a:ext>
                    </a:extLst>
                  </p:cNvPr>
                  <p:cNvSpPr/>
                  <p:nvPr/>
                </p:nvSpPr>
                <p:spPr>
                  <a:xfrm>
                    <a:off x="3491531" y="2304677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334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5060 h 174604"/>
                      <a:gd name="connsiteX14" fmla="*/ 68333 w 130687"/>
                      <a:gd name="connsiteY14" fmla="*/ 95060 h 174604"/>
                      <a:gd name="connsiteX15" fmla="*/ 68333 w 130687"/>
                      <a:gd name="connsiteY15" fmla="*/ 161735 h 174604"/>
                      <a:gd name="connsiteX16" fmla="*/ 79039 w 130687"/>
                      <a:gd name="connsiteY16" fmla="*/ 174555 h 174604"/>
                      <a:gd name="connsiteX17" fmla="*/ 91860 w 130687"/>
                      <a:gd name="connsiteY17" fmla="*/ 163859 h 174604"/>
                      <a:gd name="connsiteX18" fmla="*/ 91860 w 130687"/>
                      <a:gd name="connsiteY18" fmla="*/ 161735 h 174604"/>
                      <a:gd name="connsiteX19" fmla="*/ 91860 w 130687"/>
                      <a:gd name="connsiteY19" fmla="*/ 37910 h 174604"/>
                      <a:gd name="connsiteX20" fmla="*/ 113768 w 130687"/>
                      <a:gd name="connsiteY20" fmla="*/ 50483 h 174604"/>
                      <a:gd name="connsiteX21" fmla="*/ 129579 w 130687"/>
                      <a:gd name="connsiteY21" fmla="*/ 44691 h 174604"/>
                      <a:gd name="connsiteX22" fmla="*/ 125578 w 130687"/>
                      <a:gd name="connsiteY22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7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5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8" y="50483"/>
                        </a:lnTo>
                        <a:cubicBezTo>
                          <a:pt x="119730" y="53254"/>
                          <a:pt x="126807" y="50663"/>
                          <a:pt x="129579" y="44691"/>
                        </a:cubicBezTo>
                        <a:cubicBezTo>
                          <a:pt x="132017" y="39453"/>
                          <a:pt x="130322" y="33214"/>
                          <a:pt x="125578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00" name="Forma libre: forma 599">
                  <a:extLst>
                    <a:ext uri="{FF2B5EF4-FFF2-40B4-BE49-F238E27FC236}">
                      <a16:creationId xmlns:a16="http://schemas.microsoft.com/office/drawing/2014/main" id="{B820F741-F9D4-47CE-88F5-0AB555079089}"/>
                    </a:ext>
                  </a:extLst>
                </p:cNvPr>
                <p:cNvSpPr/>
                <p:nvPr/>
              </p:nvSpPr>
              <p:spPr>
                <a:xfrm>
                  <a:off x="3685404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1" name="Forma libre: forma 600">
                  <a:extLst>
                    <a:ext uri="{FF2B5EF4-FFF2-40B4-BE49-F238E27FC236}">
                      <a16:creationId xmlns:a16="http://schemas.microsoft.com/office/drawing/2014/main" id="{9012E1C2-3B0C-4036-AB02-4EFA782692E3}"/>
                    </a:ext>
                  </a:extLst>
                </p:cNvPr>
                <p:cNvSpPr/>
                <p:nvPr/>
              </p:nvSpPr>
              <p:spPr>
                <a:xfrm>
                  <a:off x="3642026" y="2304677"/>
                  <a:ext cx="132472" cy="174604"/>
                </a:xfrm>
                <a:custGeom>
                  <a:avLst/>
                  <a:gdLst>
                    <a:gd name="connsiteX0" fmla="*/ 125579 w 132472"/>
                    <a:gd name="connsiteY0" fmla="*/ 29813 h 174604"/>
                    <a:gd name="connsiteX1" fmla="*/ 78715 w 132472"/>
                    <a:gd name="connsiteY1" fmla="*/ 3334 h 174604"/>
                    <a:gd name="connsiteX2" fmla="*/ 66238 w 132472"/>
                    <a:gd name="connsiteY2" fmla="*/ 0 h 174604"/>
                    <a:gd name="connsiteX3" fmla="*/ 53760 w 132472"/>
                    <a:gd name="connsiteY3" fmla="*/ 3334 h 174604"/>
                    <a:gd name="connsiteX4" fmla="*/ 6897 w 132472"/>
                    <a:gd name="connsiteY4" fmla="*/ 29813 h 174604"/>
                    <a:gd name="connsiteX5" fmla="*/ 1106 w 132472"/>
                    <a:gd name="connsiteY5" fmla="*/ 45625 h 174604"/>
                    <a:gd name="connsiteX6" fmla="*/ 16917 w 132472"/>
                    <a:gd name="connsiteY6" fmla="*/ 51416 h 174604"/>
                    <a:gd name="connsiteX7" fmla="*/ 18708 w 132472"/>
                    <a:gd name="connsiteY7" fmla="*/ 50387 h 174604"/>
                    <a:gd name="connsiteX8" fmla="*/ 40615 w 132472"/>
                    <a:gd name="connsiteY8" fmla="*/ 37910 h 174604"/>
                    <a:gd name="connsiteX9" fmla="*/ 40615 w 132472"/>
                    <a:gd name="connsiteY9" fmla="*/ 161735 h 174604"/>
                    <a:gd name="connsiteX10" fmla="*/ 51321 w 132472"/>
                    <a:gd name="connsiteY10" fmla="*/ 174555 h 174604"/>
                    <a:gd name="connsiteX11" fmla="*/ 64142 w 132472"/>
                    <a:gd name="connsiteY11" fmla="*/ 163859 h 174604"/>
                    <a:gd name="connsiteX12" fmla="*/ 64142 w 132472"/>
                    <a:gd name="connsiteY12" fmla="*/ 161735 h 174604"/>
                    <a:gd name="connsiteX13" fmla="*/ 64142 w 132472"/>
                    <a:gd name="connsiteY13" fmla="*/ 95060 h 174604"/>
                    <a:gd name="connsiteX14" fmla="*/ 68333 w 132472"/>
                    <a:gd name="connsiteY14" fmla="*/ 95060 h 174604"/>
                    <a:gd name="connsiteX15" fmla="*/ 68333 w 132472"/>
                    <a:gd name="connsiteY15" fmla="*/ 161735 h 174604"/>
                    <a:gd name="connsiteX16" fmla="*/ 79039 w 132472"/>
                    <a:gd name="connsiteY16" fmla="*/ 174555 h 174604"/>
                    <a:gd name="connsiteX17" fmla="*/ 91860 w 132472"/>
                    <a:gd name="connsiteY17" fmla="*/ 163859 h 174604"/>
                    <a:gd name="connsiteX18" fmla="*/ 91860 w 132472"/>
                    <a:gd name="connsiteY18" fmla="*/ 161735 h 174604"/>
                    <a:gd name="connsiteX19" fmla="*/ 91860 w 132472"/>
                    <a:gd name="connsiteY19" fmla="*/ 37910 h 174604"/>
                    <a:gd name="connsiteX20" fmla="*/ 113767 w 132472"/>
                    <a:gd name="connsiteY20" fmla="*/ 50483 h 174604"/>
                    <a:gd name="connsiteX21" fmla="*/ 130341 w 132472"/>
                    <a:gd name="connsiteY21" fmla="*/ 47511 h 174604"/>
                    <a:gd name="connsiteX22" fmla="*/ 127369 w 132472"/>
                    <a:gd name="connsiteY22" fmla="*/ 30937 h 174604"/>
                    <a:gd name="connsiteX23" fmla="*/ 125579 w 132472"/>
                    <a:gd name="connsiteY23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32472" h="174604">
                      <a:moveTo>
                        <a:pt x="125579" y="29813"/>
                      </a:moveTo>
                      <a:lnTo>
                        <a:pt x="78715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7"/>
                        <a:pt x="10954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4" y="168231"/>
                        <a:pt x="44825" y="173974"/>
                        <a:pt x="51321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5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7" y="50483"/>
                      </a:lnTo>
                      <a:cubicBezTo>
                        <a:pt x="119168" y="54235"/>
                        <a:pt x="126588" y="52902"/>
                        <a:pt x="130341" y="47511"/>
                      </a:cubicBezTo>
                      <a:cubicBezTo>
                        <a:pt x="134094" y="42110"/>
                        <a:pt x="132760" y="34690"/>
                        <a:pt x="127369" y="30937"/>
                      </a:cubicBezTo>
                      <a:cubicBezTo>
                        <a:pt x="126798" y="30537"/>
                        <a:pt x="126207" y="30194"/>
                        <a:pt x="125579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0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642026" y="2254766"/>
                  <a:ext cx="132472" cy="224515"/>
                  <a:chOff x="3642026" y="2254766"/>
                  <a:chExt cx="132472" cy="224515"/>
                </a:xfrm>
                <a:solidFill>
                  <a:srgbClr val="FFFFFF"/>
                </a:solidFill>
              </p:grpSpPr>
              <p:sp>
                <p:nvSpPr>
                  <p:cNvPr id="603" name="Forma libre: forma 602">
                    <a:extLst>
                      <a:ext uri="{FF2B5EF4-FFF2-40B4-BE49-F238E27FC236}">
                        <a16:creationId xmlns:a16="http://schemas.microsoft.com/office/drawing/2014/main" id="{869F57F8-B338-4610-89DA-56774A86C431}"/>
                      </a:ext>
                    </a:extLst>
                  </p:cNvPr>
                  <p:cNvSpPr/>
                  <p:nvPr/>
                </p:nvSpPr>
                <p:spPr>
                  <a:xfrm>
                    <a:off x="3685404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04" name="Forma libre: forma 603">
                    <a:extLst>
                      <a:ext uri="{FF2B5EF4-FFF2-40B4-BE49-F238E27FC236}">
                        <a16:creationId xmlns:a16="http://schemas.microsoft.com/office/drawing/2014/main" id="{A08A97DA-5D33-4F0E-99B8-823FACAF5ACC}"/>
                      </a:ext>
                    </a:extLst>
                  </p:cNvPr>
                  <p:cNvSpPr/>
                  <p:nvPr/>
                </p:nvSpPr>
                <p:spPr>
                  <a:xfrm>
                    <a:off x="3642026" y="2304677"/>
                    <a:ext cx="132472" cy="174604"/>
                  </a:xfrm>
                  <a:custGeom>
                    <a:avLst/>
                    <a:gdLst>
                      <a:gd name="connsiteX0" fmla="*/ 125579 w 132472"/>
                      <a:gd name="connsiteY0" fmla="*/ 29813 h 174604"/>
                      <a:gd name="connsiteX1" fmla="*/ 78715 w 132472"/>
                      <a:gd name="connsiteY1" fmla="*/ 3334 h 174604"/>
                      <a:gd name="connsiteX2" fmla="*/ 66238 w 132472"/>
                      <a:gd name="connsiteY2" fmla="*/ 0 h 174604"/>
                      <a:gd name="connsiteX3" fmla="*/ 53760 w 132472"/>
                      <a:gd name="connsiteY3" fmla="*/ 3334 h 174604"/>
                      <a:gd name="connsiteX4" fmla="*/ 6897 w 132472"/>
                      <a:gd name="connsiteY4" fmla="*/ 29813 h 174604"/>
                      <a:gd name="connsiteX5" fmla="*/ 1106 w 132472"/>
                      <a:gd name="connsiteY5" fmla="*/ 45625 h 174604"/>
                      <a:gd name="connsiteX6" fmla="*/ 16917 w 132472"/>
                      <a:gd name="connsiteY6" fmla="*/ 51416 h 174604"/>
                      <a:gd name="connsiteX7" fmla="*/ 18708 w 132472"/>
                      <a:gd name="connsiteY7" fmla="*/ 50387 h 174604"/>
                      <a:gd name="connsiteX8" fmla="*/ 40615 w 132472"/>
                      <a:gd name="connsiteY8" fmla="*/ 37910 h 174604"/>
                      <a:gd name="connsiteX9" fmla="*/ 40615 w 132472"/>
                      <a:gd name="connsiteY9" fmla="*/ 161735 h 174604"/>
                      <a:gd name="connsiteX10" fmla="*/ 51321 w 132472"/>
                      <a:gd name="connsiteY10" fmla="*/ 174555 h 174604"/>
                      <a:gd name="connsiteX11" fmla="*/ 64142 w 132472"/>
                      <a:gd name="connsiteY11" fmla="*/ 163859 h 174604"/>
                      <a:gd name="connsiteX12" fmla="*/ 64142 w 132472"/>
                      <a:gd name="connsiteY12" fmla="*/ 161735 h 174604"/>
                      <a:gd name="connsiteX13" fmla="*/ 64142 w 132472"/>
                      <a:gd name="connsiteY13" fmla="*/ 95060 h 174604"/>
                      <a:gd name="connsiteX14" fmla="*/ 68333 w 132472"/>
                      <a:gd name="connsiteY14" fmla="*/ 95060 h 174604"/>
                      <a:gd name="connsiteX15" fmla="*/ 68333 w 132472"/>
                      <a:gd name="connsiteY15" fmla="*/ 161735 h 174604"/>
                      <a:gd name="connsiteX16" fmla="*/ 79039 w 132472"/>
                      <a:gd name="connsiteY16" fmla="*/ 174555 h 174604"/>
                      <a:gd name="connsiteX17" fmla="*/ 91860 w 132472"/>
                      <a:gd name="connsiteY17" fmla="*/ 163859 h 174604"/>
                      <a:gd name="connsiteX18" fmla="*/ 91860 w 132472"/>
                      <a:gd name="connsiteY18" fmla="*/ 161735 h 174604"/>
                      <a:gd name="connsiteX19" fmla="*/ 91860 w 132472"/>
                      <a:gd name="connsiteY19" fmla="*/ 37910 h 174604"/>
                      <a:gd name="connsiteX20" fmla="*/ 113767 w 132472"/>
                      <a:gd name="connsiteY20" fmla="*/ 50483 h 174604"/>
                      <a:gd name="connsiteX21" fmla="*/ 130341 w 132472"/>
                      <a:gd name="connsiteY21" fmla="*/ 47511 h 174604"/>
                      <a:gd name="connsiteX22" fmla="*/ 127369 w 132472"/>
                      <a:gd name="connsiteY22" fmla="*/ 30937 h 174604"/>
                      <a:gd name="connsiteX23" fmla="*/ 125579 w 132472"/>
                      <a:gd name="connsiteY23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32472" h="174604">
                        <a:moveTo>
                          <a:pt x="125579" y="29813"/>
                        </a:moveTo>
                        <a:lnTo>
                          <a:pt x="78715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7"/>
                          <a:pt x="10954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4" y="168231"/>
                          <a:pt x="44825" y="173974"/>
                          <a:pt x="51321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5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7" y="50483"/>
                        </a:lnTo>
                        <a:cubicBezTo>
                          <a:pt x="119168" y="54235"/>
                          <a:pt x="126588" y="52902"/>
                          <a:pt x="130341" y="47511"/>
                        </a:cubicBezTo>
                        <a:cubicBezTo>
                          <a:pt x="134094" y="42110"/>
                          <a:pt x="132760" y="34690"/>
                          <a:pt x="127369" y="30937"/>
                        </a:cubicBezTo>
                        <a:cubicBezTo>
                          <a:pt x="126798" y="30537"/>
                          <a:pt x="126207" y="30194"/>
                          <a:pt x="125579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05" name="Forma libre: forma 604">
                  <a:extLst>
                    <a:ext uri="{FF2B5EF4-FFF2-40B4-BE49-F238E27FC236}">
                      <a16:creationId xmlns:a16="http://schemas.microsoft.com/office/drawing/2014/main" id="{460656A6-27A3-4A32-B94F-56A8CB3B9A3F}"/>
                    </a:ext>
                  </a:extLst>
                </p:cNvPr>
                <p:cNvSpPr/>
                <p:nvPr/>
              </p:nvSpPr>
              <p:spPr>
                <a:xfrm>
                  <a:off x="3233824" y="2254766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6" name="Forma libre: forma 605">
                  <a:extLst>
                    <a:ext uri="{FF2B5EF4-FFF2-40B4-BE49-F238E27FC236}">
                      <a16:creationId xmlns:a16="http://schemas.microsoft.com/office/drawing/2014/main" id="{5CD0133E-0E42-4D89-AB66-DD2F4B3538A3}"/>
                    </a:ext>
                  </a:extLst>
                </p:cNvPr>
                <p:cNvSpPr/>
                <p:nvPr/>
              </p:nvSpPr>
              <p:spPr>
                <a:xfrm>
                  <a:off x="3190541" y="2304677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334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5060 h 174604"/>
                    <a:gd name="connsiteX14" fmla="*/ 68333 w 130687"/>
                    <a:gd name="connsiteY14" fmla="*/ 95060 h 174604"/>
                    <a:gd name="connsiteX15" fmla="*/ 68333 w 130687"/>
                    <a:gd name="connsiteY15" fmla="*/ 161735 h 174604"/>
                    <a:gd name="connsiteX16" fmla="*/ 79039 w 130687"/>
                    <a:gd name="connsiteY16" fmla="*/ 174555 h 174604"/>
                    <a:gd name="connsiteX17" fmla="*/ 91860 w 130687"/>
                    <a:gd name="connsiteY17" fmla="*/ 163859 h 174604"/>
                    <a:gd name="connsiteX18" fmla="*/ 91860 w 130687"/>
                    <a:gd name="connsiteY18" fmla="*/ 161735 h 174604"/>
                    <a:gd name="connsiteX19" fmla="*/ 91860 w 130687"/>
                    <a:gd name="connsiteY19" fmla="*/ 37910 h 174604"/>
                    <a:gd name="connsiteX20" fmla="*/ 113768 w 130687"/>
                    <a:gd name="connsiteY20" fmla="*/ 50483 h 174604"/>
                    <a:gd name="connsiteX21" fmla="*/ 129579 w 130687"/>
                    <a:gd name="connsiteY21" fmla="*/ 44691 h 174604"/>
                    <a:gd name="connsiteX22" fmla="*/ 125578 w 130687"/>
                    <a:gd name="connsiteY22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334"/>
                      </a:lnTo>
                      <a:cubicBezTo>
                        <a:pt x="74915" y="1172"/>
                        <a:pt x="70619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8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333" y="95060"/>
                      </a:lnTo>
                      <a:lnTo>
                        <a:pt x="68333" y="161735"/>
                      </a:lnTo>
                      <a:cubicBezTo>
                        <a:pt x="67752" y="168231"/>
                        <a:pt x="72543" y="173974"/>
                        <a:pt x="79039" y="174555"/>
                      </a:cubicBezTo>
                      <a:cubicBezTo>
                        <a:pt x="85536" y="175146"/>
                        <a:pt x="91279" y="170355"/>
                        <a:pt x="91860" y="163859"/>
                      </a:cubicBezTo>
                      <a:cubicBezTo>
                        <a:pt x="91927" y="163154"/>
                        <a:pt x="91927" y="162440"/>
                        <a:pt x="91860" y="161735"/>
                      </a:cubicBezTo>
                      <a:lnTo>
                        <a:pt x="91860" y="37910"/>
                      </a:lnTo>
                      <a:lnTo>
                        <a:pt x="113768" y="50483"/>
                      </a:lnTo>
                      <a:cubicBezTo>
                        <a:pt x="119730" y="53254"/>
                        <a:pt x="126807" y="50663"/>
                        <a:pt x="129579" y="44691"/>
                      </a:cubicBezTo>
                      <a:cubicBezTo>
                        <a:pt x="132017" y="39453"/>
                        <a:pt x="130322" y="33214"/>
                        <a:pt x="125578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0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0541" y="2254766"/>
                  <a:ext cx="130687" cy="224515"/>
                  <a:chOff x="3190541" y="2254766"/>
                  <a:chExt cx="130687" cy="224515"/>
                </a:xfrm>
                <a:solidFill>
                  <a:srgbClr val="FFFFFF"/>
                </a:solidFill>
              </p:grpSpPr>
              <p:sp>
                <p:nvSpPr>
                  <p:cNvPr id="608" name="Forma libre: forma 607">
                    <a:extLst>
                      <a:ext uri="{FF2B5EF4-FFF2-40B4-BE49-F238E27FC236}">
                        <a16:creationId xmlns:a16="http://schemas.microsoft.com/office/drawing/2014/main" id="{2EEE7D4D-EFF9-4990-A66F-40630AC7AA48}"/>
                      </a:ext>
                    </a:extLst>
                  </p:cNvPr>
                  <p:cNvSpPr/>
                  <p:nvPr/>
                </p:nvSpPr>
                <p:spPr>
                  <a:xfrm>
                    <a:off x="3233824" y="2254766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09" name="Forma libre: forma 608">
                    <a:extLst>
                      <a:ext uri="{FF2B5EF4-FFF2-40B4-BE49-F238E27FC236}">
                        <a16:creationId xmlns:a16="http://schemas.microsoft.com/office/drawing/2014/main" id="{45943704-89D0-46F0-A866-6C7D446BE4A6}"/>
                      </a:ext>
                    </a:extLst>
                  </p:cNvPr>
                  <p:cNvSpPr/>
                  <p:nvPr/>
                </p:nvSpPr>
                <p:spPr>
                  <a:xfrm>
                    <a:off x="3190541" y="2304677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334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5060 h 174604"/>
                      <a:gd name="connsiteX14" fmla="*/ 68333 w 130687"/>
                      <a:gd name="connsiteY14" fmla="*/ 95060 h 174604"/>
                      <a:gd name="connsiteX15" fmla="*/ 68333 w 130687"/>
                      <a:gd name="connsiteY15" fmla="*/ 161735 h 174604"/>
                      <a:gd name="connsiteX16" fmla="*/ 79039 w 130687"/>
                      <a:gd name="connsiteY16" fmla="*/ 174555 h 174604"/>
                      <a:gd name="connsiteX17" fmla="*/ 91860 w 130687"/>
                      <a:gd name="connsiteY17" fmla="*/ 163859 h 174604"/>
                      <a:gd name="connsiteX18" fmla="*/ 91860 w 130687"/>
                      <a:gd name="connsiteY18" fmla="*/ 161735 h 174604"/>
                      <a:gd name="connsiteX19" fmla="*/ 91860 w 130687"/>
                      <a:gd name="connsiteY19" fmla="*/ 37910 h 174604"/>
                      <a:gd name="connsiteX20" fmla="*/ 113768 w 130687"/>
                      <a:gd name="connsiteY20" fmla="*/ 50483 h 174604"/>
                      <a:gd name="connsiteX21" fmla="*/ 129579 w 130687"/>
                      <a:gd name="connsiteY21" fmla="*/ 44691 h 174604"/>
                      <a:gd name="connsiteX22" fmla="*/ 125578 w 130687"/>
                      <a:gd name="connsiteY22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334"/>
                        </a:lnTo>
                        <a:cubicBezTo>
                          <a:pt x="74915" y="1172"/>
                          <a:pt x="70619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8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333" y="95060"/>
                        </a:lnTo>
                        <a:lnTo>
                          <a:pt x="68333" y="161735"/>
                        </a:lnTo>
                        <a:cubicBezTo>
                          <a:pt x="67752" y="168231"/>
                          <a:pt x="72543" y="173974"/>
                          <a:pt x="79039" y="174555"/>
                        </a:cubicBezTo>
                        <a:cubicBezTo>
                          <a:pt x="85536" y="175146"/>
                          <a:pt x="91279" y="170355"/>
                          <a:pt x="91860" y="163859"/>
                        </a:cubicBezTo>
                        <a:cubicBezTo>
                          <a:pt x="91927" y="163154"/>
                          <a:pt x="91927" y="162440"/>
                          <a:pt x="91860" y="161735"/>
                        </a:cubicBezTo>
                        <a:lnTo>
                          <a:pt x="91860" y="37910"/>
                        </a:lnTo>
                        <a:lnTo>
                          <a:pt x="113768" y="50483"/>
                        </a:lnTo>
                        <a:cubicBezTo>
                          <a:pt x="119730" y="53254"/>
                          <a:pt x="126807" y="50663"/>
                          <a:pt x="129579" y="44691"/>
                        </a:cubicBezTo>
                        <a:cubicBezTo>
                          <a:pt x="132017" y="39453"/>
                          <a:pt x="130322" y="33214"/>
                          <a:pt x="125578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10" name="Forma libre: forma 609">
                  <a:extLst>
                    <a:ext uri="{FF2B5EF4-FFF2-40B4-BE49-F238E27FC236}">
                      <a16:creationId xmlns:a16="http://schemas.microsoft.com/office/drawing/2014/main" id="{AACCBBBE-FA56-481A-988D-86D4393A9FDA}"/>
                    </a:ext>
                  </a:extLst>
                </p:cNvPr>
                <p:cNvSpPr/>
                <p:nvPr/>
              </p:nvSpPr>
              <p:spPr>
                <a:xfrm>
                  <a:off x="3083424" y="2254766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1" name="Forma libre: forma 610">
                  <a:extLst>
                    <a:ext uri="{FF2B5EF4-FFF2-40B4-BE49-F238E27FC236}">
                      <a16:creationId xmlns:a16="http://schemas.microsoft.com/office/drawing/2014/main" id="{9B58ED3C-F061-4889-84A7-FA0092A8631E}"/>
                    </a:ext>
                  </a:extLst>
                </p:cNvPr>
                <p:cNvSpPr/>
                <p:nvPr/>
              </p:nvSpPr>
              <p:spPr>
                <a:xfrm>
                  <a:off x="3042023" y="2304677"/>
                  <a:ext cx="128900" cy="174604"/>
                </a:xfrm>
                <a:custGeom>
                  <a:avLst/>
                  <a:gdLst>
                    <a:gd name="connsiteX0" fmla="*/ 123601 w 128900"/>
                    <a:gd name="connsiteY0" fmla="*/ 29813 h 174604"/>
                    <a:gd name="connsiteX1" fmla="*/ 76738 w 128900"/>
                    <a:gd name="connsiteY1" fmla="*/ 3334 h 174604"/>
                    <a:gd name="connsiteX2" fmla="*/ 64260 w 128900"/>
                    <a:gd name="connsiteY2" fmla="*/ 0 h 174604"/>
                    <a:gd name="connsiteX3" fmla="*/ 51782 w 128900"/>
                    <a:gd name="connsiteY3" fmla="*/ 3334 h 174604"/>
                    <a:gd name="connsiteX4" fmla="*/ 5110 w 128900"/>
                    <a:gd name="connsiteY4" fmla="*/ 29813 h 174604"/>
                    <a:gd name="connsiteX5" fmla="*/ 2138 w 128900"/>
                    <a:gd name="connsiteY5" fmla="*/ 46387 h 174604"/>
                    <a:gd name="connsiteX6" fmla="*/ 16921 w 128900"/>
                    <a:gd name="connsiteY6" fmla="*/ 50387 h 174604"/>
                    <a:gd name="connsiteX7" fmla="*/ 38829 w 128900"/>
                    <a:gd name="connsiteY7" fmla="*/ 37910 h 174604"/>
                    <a:gd name="connsiteX8" fmla="*/ 38829 w 128900"/>
                    <a:gd name="connsiteY8" fmla="*/ 161735 h 174604"/>
                    <a:gd name="connsiteX9" fmla="*/ 49535 w 128900"/>
                    <a:gd name="connsiteY9" fmla="*/ 174555 h 174604"/>
                    <a:gd name="connsiteX10" fmla="*/ 62355 w 128900"/>
                    <a:gd name="connsiteY10" fmla="*/ 163859 h 174604"/>
                    <a:gd name="connsiteX11" fmla="*/ 62355 w 128900"/>
                    <a:gd name="connsiteY11" fmla="*/ 161735 h 174604"/>
                    <a:gd name="connsiteX12" fmla="*/ 62355 w 128900"/>
                    <a:gd name="connsiteY12" fmla="*/ 95060 h 174604"/>
                    <a:gd name="connsiteX13" fmla="*/ 66546 w 128900"/>
                    <a:gd name="connsiteY13" fmla="*/ 95060 h 174604"/>
                    <a:gd name="connsiteX14" fmla="*/ 66546 w 128900"/>
                    <a:gd name="connsiteY14" fmla="*/ 161735 h 174604"/>
                    <a:gd name="connsiteX15" fmla="*/ 77252 w 128900"/>
                    <a:gd name="connsiteY15" fmla="*/ 174555 h 174604"/>
                    <a:gd name="connsiteX16" fmla="*/ 90073 w 128900"/>
                    <a:gd name="connsiteY16" fmla="*/ 163859 h 174604"/>
                    <a:gd name="connsiteX17" fmla="*/ 90073 w 128900"/>
                    <a:gd name="connsiteY17" fmla="*/ 161735 h 174604"/>
                    <a:gd name="connsiteX18" fmla="*/ 90073 w 128900"/>
                    <a:gd name="connsiteY18" fmla="*/ 37910 h 174604"/>
                    <a:gd name="connsiteX19" fmla="*/ 111981 w 128900"/>
                    <a:gd name="connsiteY19" fmla="*/ 50483 h 174604"/>
                    <a:gd name="connsiteX20" fmla="*/ 127792 w 128900"/>
                    <a:gd name="connsiteY20" fmla="*/ 44691 h 174604"/>
                    <a:gd name="connsiteX21" fmla="*/ 123791 w 128900"/>
                    <a:gd name="connsiteY21" fmla="*/ 29908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900" h="174604">
                      <a:moveTo>
                        <a:pt x="123601" y="29813"/>
                      </a:moveTo>
                      <a:lnTo>
                        <a:pt x="76738" y="3334"/>
                      </a:lnTo>
                      <a:cubicBezTo>
                        <a:pt x="72938" y="1172"/>
                        <a:pt x="68632" y="19"/>
                        <a:pt x="64260" y="0"/>
                      </a:cubicBezTo>
                      <a:cubicBezTo>
                        <a:pt x="59879" y="10"/>
                        <a:pt x="55583" y="1153"/>
                        <a:pt x="51782" y="3334"/>
                      </a:cubicBezTo>
                      <a:lnTo>
                        <a:pt x="5110" y="29813"/>
                      </a:lnTo>
                      <a:cubicBezTo>
                        <a:pt x="-290" y="33566"/>
                        <a:pt x="-1624" y="40986"/>
                        <a:pt x="2138" y="46387"/>
                      </a:cubicBezTo>
                      <a:cubicBezTo>
                        <a:pt x="5434" y="51130"/>
                        <a:pt x="11673" y="52826"/>
                        <a:pt x="16921" y="50387"/>
                      </a:cubicBezTo>
                      <a:lnTo>
                        <a:pt x="38829" y="37910"/>
                      </a:lnTo>
                      <a:lnTo>
                        <a:pt x="38829" y="161735"/>
                      </a:lnTo>
                      <a:cubicBezTo>
                        <a:pt x="38248" y="168231"/>
                        <a:pt x="43039" y="173974"/>
                        <a:pt x="49535" y="174555"/>
                      </a:cubicBezTo>
                      <a:cubicBezTo>
                        <a:pt x="56031" y="175146"/>
                        <a:pt x="61774" y="170355"/>
                        <a:pt x="62355" y="163859"/>
                      </a:cubicBezTo>
                      <a:cubicBezTo>
                        <a:pt x="62422" y="163154"/>
                        <a:pt x="62422" y="162440"/>
                        <a:pt x="62355" y="161735"/>
                      </a:cubicBezTo>
                      <a:lnTo>
                        <a:pt x="62355" y="95060"/>
                      </a:lnTo>
                      <a:lnTo>
                        <a:pt x="66546" y="95060"/>
                      </a:lnTo>
                      <a:lnTo>
                        <a:pt x="66546" y="161735"/>
                      </a:lnTo>
                      <a:cubicBezTo>
                        <a:pt x="65965" y="168231"/>
                        <a:pt x="70756" y="173974"/>
                        <a:pt x="77252" y="174555"/>
                      </a:cubicBezTo>
                      <a:cubicBezTo>
                        <a:pt x="83749" y="175146"/>
                        <a:pt x="89492" y="170355"/>
                        <a:pt x="90073" y="163859"/>
                      </a:cubicBezTo>
                      <a:cubicBezTo>
                        <a:pt x="90140" y="163154"/>
                        <a:pt x="90140" y="162440"/>
                        <a:pt x="90073" y="161735"/>
                      </a:cubicBezTo>
                      <a:lnTo>
                        <a:pt x="90073" y="37910"/>
                      </a:lnTo>
                      <a:lnTo>
                        <a:pt x="111981" y="50483"/>
                      </a:lnTo>
                      <a:cubicBezTo>
                        <a:pt x="117943" y="53254"/>
                        <a:pt x="125020" y="50663"/>
                        <a:pt x="127792" y="44691"/>
                      </a:cubicBezTo>
                      <a:cubicBezTo>
                        <a:pt x="130230" y="39453"/>
                        <a:pt x="128535" y="33214"/>
                        <a:pt x="123791" y="29908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1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042023" y="2254766"/>
                  <a:ext cx="128900" cy="224515"/>
                  <a:chOff x="3042023" y="2254766"/>
                  <a:chExt cx="128900" cy="224515"/>
                </a:xfrm>
                <a:solidFill>
                  <a:srgbClr val="FFFFFF"/>
                </a:solidFill>
              </p:grpSpPr>
              <p:sp>
                <p:nvSpPr>
                  <p:cNvPr id="613" name="Forma libre: forma 612">
                    <a:extLst>
                      <a:ext uri="{FF2B5EF4-FFF2-40B4-BE49-F238E27FC236}">
                        <a16:creationId xmlns:a16="http://schemas.microsoft.com/office/drawing/2014/main" id="{07B7A398-1E7E-4F05-8CB5-748F4BEBF16B}"/>
                      </a:ext>
                    </a:extLst>
                  </p:cNvPr>
                  <p:cNvSpPr/>
                  <p:nvPr/>
                </p:nvSpPr>
                <p:spPr>
                  <a:xfrm>
                    <a:off x="3083424" y="2254766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14" name="Forma libre: forma 613">
                    <a:extLst>
                      <a:ext uri="{FF2B5EF4-FFF2-40B4-BE49-F238E27FC236}">
                        <a16:creationId xmlns:a16="http://schemas.microsoft.com/office/drawing/2014/main" id="{5F6179DE-E4E9-4725-BB19-216CAD2E52AF}"/>
                      </a:ext>
                    </a:extLst>
                  </p:cNvPr>
                  <p:cNvSpPr/>
                  <p:nvPr/>
                </p:nvSpPr>
                <p:spPr>
                  <a:xfrm>
                    <a:off x="3042023" y="2304677"/>
                    <a:ext cx="128900" cy="174604"/>
                  </a:xfrm>
                  <a:custGeom>
                    <a:avLst/>
                    <a:gdLst>
                      <a:gd name="connsiteX0" fmla="*/ 123601 w 128900"/>
                      <a:gd name="connsiteY0" fmla="*/ 29813 h 174604"/>
                      <a:gd name="connsiteX1" fmla="*/ 76738 w 128900"/>
                      <a:gd name="connsiteY1" fmla="*/ 3334 h 174604"/>
                      <a:gd name="connsiteX2" fmla="*/ 64260 w 128900"/>
                      <a:gd name="connsiteY2" fmla="*/ 0 h 174604"/>
                      <a:gd name="connsiteX3" fmla="*/ 51782 w 128900"/>
                      <a:gd name="connsiteY3" fmla="*/ 3334 h 174604"/>
                      <a:gd name="connsiteX4" fmla="*/ 5110 w 128900"/>
                      <a:gd name="connsiteY4" fmla="*/ 29813 h 174604"/>
                      <a:gd name="connsiteX5" fmla="*/ 2138 w 128900"/>
                      <a:gd name="connsiteY5" fmla="*/ 46387 h 174604"/>
                      <a:gd name="connsiteX6" fmla="*/ 16921 w 128900"/>
                      <a:gd name="connsiteY6" fmla="*/ 50387 h 174604"/>
                      <a:gd name="connsiteX7" fmla="*/ 38829 w 128900"/>
                      <a:gd name="connsiteY7" fmla="*/ 37910 h 174604"/>
                      <a:gd name="connsiteX8" fmla="*/ 38829 w 128900"/>
                      <a:gd name="connsiteY8" fmla="*/ 161735 h 174604"/>
                      <a:gd name="connsiteX9" fmla="*/ 49535 w 128900"/>
                      <a:gd name="connsiteY9" fmla="*/ 174555 h 174604"/>
                      <a:gd name="connsiteX10" fmla="*/ 62355 w 128900"/>
                      <a:gd name="connsiteY10" fmla="*/ 163859 h 174604"/>
                      <a:gd name="connsiteX11" fmla="*/ 62355 w 128900"/>
                      <a:gd name="connsiteY11" fmla="*/ 161735 h 174604"/>
                      <a:gd name="connsiteX12" fmla="*/ 62355 w 128900"/>
                      <a:gd name="connsiteY12" fmla="*/ 95060 h 174604"/>
                      <a:gd name="connsiteX13" fmla="*/ 66546 w 128900"/>
                      <a:gd name="connsiteY13" fmla="*/ 95060 h 174604"/>
                      <a:gd name="connsiteX14" fmla="*/ 66546 w 128900"/>
                      <a:gd name="connsiteY14" fmla="*/ 161735 h 174604"/>
                      <a:gd name="connsiteX15" fmla="*/ 77252 w 128900"/>
                      <a:gd name="connsiteY15" fmla="*/ 174555 h 174604"/>
                      <a:gd name="connsiteX16" fmla="*/ 90073 w 128900"/>
                      <a:gd name="connsiteY16" fmla="*/ 163859 h 174604"/>
                      <a:gd name="connsiteX17" fmla="*/ 90073 w 128900"/>
                      <a:gd name="connsiteY17" fmla="*/ 161735 h 174604"/>
                      <a:gd name="connsiteX18" fmla="*/ 90073 w 128900"/>
                      <a:gd name="connsiteY18" fmla="*/ 37910 h 174604"/>
                      <a:gd name="connsiteX19" fmla="*/ 111981 w 128900"/>
                      <a:gd name="connsiteY19" fmla="*/ 50483 h 174604"/>
                      <a:gd name="connsiteX20" fmla="*/ 127792 w 128900"/>
                      <a:gd name="connsiteY20" fmla="*/ 44691 h 174604"/>
                      <a:gd name="connsiteX21" fmla="*/ 123791 w 128900"/>
                      <a:gd name="connsiteY21" fmla="*/ 29908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900" h="174604">
                        <a:moveTo>
                          <a:pt x="123601" y="29813"/>
                        </a:moveTo>
                        <a:lnTo>
                          <a:pt x="76738" y="3334"/>
                        </a:lnTo>
                        <a:cubicBezTo>
                          <a:pt x="72938" y="1172"/>
                          <a:pt x="68632" y="19"/>
                          <a:pt x="64260" y="0"/>
                        </a:cubicBezTo>
                        <a:cubicBezTo>
                          <a:pt x="59879" y="10"/>
                          <a:pt x="55583" y="1153"/>
                          <a:pt x="51782" y="3334"/>
                        </a:cubicBezTo>
                        <a:lnTo>
                          <a:pt x="5110" y="29813"/>
                        </a:lnTo>
                        <a:cubicBezTo>
                          <a:pt x="-290" y="33566"/>
                          <a:pt x="-1624" y="40986"/>
                          <a:pt x="2138" y="46387"/>
                        </a:cubicBezTo>
                        <a:cubicBezTo>
                          <a:pt x="5434" y="51130"/>
                          <a:pt x="11673" y="52826"/>
                          <a:pt x="16921" y="50387"/>
                        </a:cubicBezTo>
                        <a:lnTo>
                          <a:pt x="38829" y="37910"/>
                        </a:lnTo>
                        <a:lnTo>
                          <a:pt x="38829" y="161735"/>
                        </a:lnTo>
                        <a:cubicBezTo>
                          <a:pt x="38248" y="168231"/>
                          <a:pt x="43039" y="173974"/>
                          <a:pt x="49535" y="174555"/>
                        </a:cubicBezTo>
                        <a:cubicBezTo>
                          <a:pt x="56031" y="175146"/>
                          <a:pt x="61774" y="170355"/>
                          <a:pt x="62355" y="163859"/>
                        </a:cubicBezTo>
                        <a:cubicBezTo>
                          <a:pt x="62422" y="163154"/>
                          <a:pt x="62422" y="162440"/>
                          <a:pt x="62355" y="161735"/>
                        </a:cubicBezTo>
                        <a:lnTo>
                          <a:pt x="62355" y="95060"/>
                        </a:lnTo>
                        <a:lnTo>
                          <a:pt x="66546" y="95060"/>
                        </a:lnTo>
                        <a:lnTo>
                          <a:pt x="66546" y="161735"/>
                        </a:lnTo>
                        <a:cubicBezTo>
                          <a:pt x="65965" y="168231"/>
                          <a:pt x="70756" y="173974"/>
                          <a:pt x="77252" y="174555"/>
                        </a:cubicBezTo>
                        <a:cubicBezTo>
                          <a:pt x="83749" y="175146"/>
                          <a:pt x="89492" y="170355"/>
                          <a:pt x="90073" y="163859"/>
                        </a:cubicBezTo>
                        <a:cubicBezTo>
                          <a:pt x="90140" y="163154"/>
                          <a:pt x="90140" y="162440"/>
                          <a:pt x="90073" y="161735"/>
                        </a:cubicBezTo>
                        <a:lnTo>
                          <a:pt x="90073" y="37910"/>
                        </a:lnTo>
                        <a:lnTo>
                          <a:pt x="111981" y="50483"/>
                        </a:lnTo>
                        <a:cubicBezTo>
                          <a:pt x="117943" y="53254"/>
                          <a:pt x="125020" y="50663"/>
                          <a:pt x="127792" y="44691"/>
                        </a:cubicBezTo>
                        <a:cubicBezTo>
                          <a:pt x="130230" y="39453"/>
                          <a:pt x="128535" y="33214"/>
                          <a:pt x="123791" y="299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15" name="Forma libre: forma 614">
                  <a:extLst>
                    <a:ext uri="{FF2B5EF4-FFF2-40B4-BE49-F238E27FC236}">
                      <a16:creationId xmlns:a16="http://schemas.microsoft.com/office/drawing/2014/main" id="{8F138AFF-64EE-44A1-9921-BD73B9BDD616}"/>
                    </a:ext>
                  </a:extLst>
                </p:cNvPr>
                <p:cNvSpPr/>
                <p:nvPr/>
              </p:nvSpPr>
              <p:spPr>
                <a:xfrm>
                  <a:off x="3384414" y="2254766"/>
                  <a:ext cx="45719" cy="45720"/>
                </a:xfrm>
                <a:custGeom>
                  <a:avLst/>
                  <a:gdLst>
                    <a:gd name="connsiteX0" fmla="*/ 45720 w 45719"/>
                    <a:gd name="connsiteY0" fmla="*/ 22860 h 45720"/>
                    <a:gd name="connsiteX1" fmla="*/ 22860 w 45719"/>
                    <a:gd name="connsiteY1" fmla="*/ 45720 h 45720"/>
                    <a:gd name="connsiteX2" fmla="*/ 0 w 45719"/>
                    <a:gd name="connsiteY2" fmla="*/ 22860 h 45720"/>
                    <a:gd name="connsiteX3" fmla="*/ 22860 w 45719"/>
                    <a:gd name="connsiteY3" fmla="*/ 0 h 45720"/>
                    <a:gd name="connsiteX4" fmla="*/ 45720 w 45719"/>
                    <a:gd name="connsiteY4" fmla="*/ 2286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20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6" name="Forma libre: forma 615">
                  <a:extLst>
                    <a:ext uri="{FF2B5EF4-FFF2-40B4-BE49-F238E27FC236}">
                      <a16:creationId xmlns:a16="http://schemas.microsoft.com/office/drawing/2014/main" id="{E0B75580-1033-4580-8C3C-77E868B32918}"/>
                    </a:ext>
                  </a:extLst>
                </p:cNvPr>
                <p:cNvSpPr/>
                <p:nvPr/>
              </p:nvSpPr>
              <p:spPr>
                <a:xfrm>
                  <a:off x="3341036" y="2304677"/>
                  <a:ext cx="130551" cy="174604"/>
                </a:xfrm>
                <a:custGeom>
                  <a:avLst/>
                  <a:gdLst>
                    <a:gd name="connsiteX0" fmla="*/ 125197 w 130551"/>
                    <a:gd name="connsiteY0" fmla="*/ 29813 h 174604"/>
                    <a:gd name="connsiteX1" fmla="*/ 78334 w 130551"/>
                    <a:gd name="connsiteY1" fmla="*/ 3334 h 174604"/>
                    <a:gd name="connsiteX2" fmla="*/ 65857 w 130551"/>
                    <a:gd name="connsiteY2" fmla="*/ 0 h 174604"/>
                    <a:gd name="connsiteX3" fmla="*/ 53379 w 130551"/>
                    <a:gd name="connsiteY3" fmla="*/ 3334 h 174604"/>
                    <a:gd name="connsiteX4" fmla="*/ 6897 w 130551"/>
                    <a:gd name="connsiteY4" fmla="*/ 29813 h 174604"/>
                    <a:gd name="connsiteX5" fmla="*/ 1106 w 130551"/>
                    <a:gd name="connsiteY5" fmla="*/ 45625 h 174604"/>
                    <a:gd name="connsiteX6" fmla="*/ 16917 w 130551"/>
                    <a:gd name="connsiteY6" fmla="*/ 51416 h 174604"/>
                    <a:gd name="connsiteX7" fmla="*/ 18708 w 130551"/>
                    <a:gd name="connsiteY7" fmla="*/ 50387 h 174604"/>
                    <a:gd name="connsiteX8" fmla="*/ 40615 w 130551"/>
                    <a:gd name="connsiteY8" fmla="*/ 37910 h 174604"/>
                    <a:gd name="connsiteX9" fmla="*/ 40615 w 130551"/>
                    <a:gd name="connsiteY9" fmla="*/ 161735 h 174604"/>
                    <a:gd name="connsiteX10" fmla="*/ 51321 w 130551"/>
                    <a:gd name="connsiteY10" fmla="*/ 174555 h 174604"/>
                    <a:gd name="connsiteX11" fmla="*/ 64142 w 130551"/>
                    <a:gd name="connsiteY11" fmla="*/ 163859 h 174604"/>
                    <a:gd name="connsiteX12" fmla="*/ 64142 w 130551"/>
                    <a:gd name="connsiteY12" fmla="*/ 161735 h 174604"/>
                    <a:gd name="connsiteX13" fmla="*/ 64142 w 130551"/>
                    <a:gd name="connsiteY13" fmla="*/ 95060 h 174604"/>
                    <a:gd name="connsiteX14" fmla="*/ 68047 w 130551"/>
                    <a:gd name="connsiteY14" fmla="*/ 95060 h 174604"/>
                    <a:gd name="connsiteX15" fmla="*/ 68047 w 130551"/>
                    <a:gd name="connsiteY15" fmla="*/ 161735 h 174604"/>
                    <a:gd name="connsiteX16" fmla="*/ 78753 w 130551"/>
                    <a:gd name="connsiteY16" fmla="*/ 174555 h 174604"/>
                    <a:gd name="connsiteX17" fmla="*/ 91574 w 130551"/>
                    <a:gd name="connsiteY17" fmla="*/ 163859 h 174604"/>
                    <a:gd name="connsiteX18" fmla="*/ 91574 w 130551"/>
                    <a:gd name="connsiteY18" fmla="*/ 161735 h 174604"/>
                    <a:gd name="connsiteX19" fmla="*/ 91574 w 130551"/>
                    <a:gd name="connsiteY19" fmla="*/ 37910 h 174604"/>
                    <a:gd name="connsiteX20" fmla="*/ 113482 w 130551"/>
                    <a:gd name="connsiteY20" fmla="*/ 50483 h 174604"/>
                    <a:gd name="connsiteX21" fmla="*/ 129369 w 130551"/>
                    <a:gd name="connsiteY21" fmla="*/ 44920 h 174604"/>
                    <a:gd name="connsiteX22" fmla="*/ 125197 w 130551"/>
                    <a:gd name="connsiteY22" fmla="*/ 2981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551" h="174604">
                      <a:moveTo>
                        <a:pt x="125197" y="29813"/>
                      </a:moveTo>
                      <a:lnTo>
                        <a:pt x="78334" y="3334"/>
                      </a:lnTo>
                      <a:cubicBezTo>
                        <a:pt x="74534" y="1172"/>
                        <a:pt x="70229" y="19"/>
                        <a:pt x="65857" y="0"/>
                      </a:cubicBezTo>
                      <a:cubicBezTo>
                        <a:pt x="61475" y="10"/>
                        <a:pt x="57180" y="1153"/>
                        <a:pt x="53379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7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4" y="168231"/>
                        <a:pt x="44826" y="173974"/>
                        <a:pt x="51321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54"/>
                        <a:pt x="64209" y="162440"/>
                        <a:pt x="64142" y="161735"/>
                      </a:cubicBezTo>
                      <a:lnTo>
                        <a:pt x="64142" y="95060"/>
                      </a:lnTo>
                      <a:lnTo>
                        <a:pt x="68047" y="95060"/>
                      </a:lnTo>
                      <a:lnTo>
                        <a:pt x="68047" y="161735"/>
                      </a:lnTo>
                      <a:cubicBezTo>
                        <a:pt x="67466" y="168231"/>
                        <a:pt x="72257" y="173974"/>
                        <a:pt x="78753" y="174555"/>
                      </a:cubicBezTo>
                      <a:cubicBezTo>
                        <a:pt x="85250" y="175146"/>
                        <a:pt x="90993" y="170355"/>
                        <a:pt x="91574" y="163859"/>
                      </a:cubicBezTo>
                      <a:cubicBezTo>
                        <a:pt x="91641" y="163154"/>
                        <a:pt x="91641" y="162440"/>
                        <a:pt x="91574" y="161735"/>
                      </a:cubicBezTo>
                      <a:lnTo>
                        <a:pt x="91574" y="37910"/>
                      </a:lnTo>
                      <a:lnTo>
                        <a:pt x="113482" y="50483"/>
                      </a:lnTo>
                      <a:cubicBezTo>
                        <a:pt x="119406" y="53330"/>
                        <a:pt x="126522" y="50844"/>
                        <a:pt x="129369" y="44920"/>
                      </a:cubicBezTo>
                      <a:cubicBezTo>
                        <a:pt x="131960" y="39548"/>
                        <a:pt x="130170" y="33090"/>
                        <a:pt x="125197" y="2981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1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1036" y="2254766"/>
                  <a:ext cx="130551" cy="224515"/>
                  <a:chOff x="3341036" y="2254766"/>
                  <a:chExt cx="130551" cy="224515"/>
                </a:xfrm>
                <a:solidFill>
                  <a:srgbClr val="FFFFFF"/>
                </a:solidFill>
              </p:grpSpPr>
              <p:sp>
                <p:nvSpPr>
                  <p:cNvPr id="618" name="Forma libre: forma 617">
                    <a:extLst>
                      <a:ext uri="{FF2B5EF4-FFF2-40B4-BE49-F238E27FC236}">
                        <a16:creationId xmlns:a16="http://schemas.microsoft.com/office/drawing/2014/main" id="{4F6FEFE3-5E22-4B1E-99E9-CE1D52585EB1}"/>
                      </a:ext>
                    </a:extLst>
                  </p:cNvPr>
                  <p:cNvSpPr/>
                  <p:nvPr/>
                </p:nvSpPr>
                <p:spPr>
                  <a:xfrm>
                    <a:off x="3384414" y="2254766"/>
                    <a:ext cx="45719" cy="45720"/>
                  </a:xfrm>
                  <a:custGeom>
                    <a:avLst/>
                    <a:gdLst>
                      <a:gd name="connsiteX0" fmla="*/ 45720 w 45719"/>
                      <a:gd name="connsiteY0" fmla="*/ 22860 h 45720"/>
                      <a:gd name="connsiteX1" fmla="*/ 22860 w 45719"/>
                      <a:gd name="connsiteY1" fmla="*/ 45720 h 45720"/>
                      <a:gd name="connsiteX2" fmla="*/ 0 w 45719"/>
                      <a:gd name="connsiteY2" fmla="*/ 22860 h 45720"/>
                      <a:gd name="connsiteX3" fmla="*/ 22860 w 45719"/>
                      <a:gd name="connsiteY3" fmla="*/ 0 h 45720"/>
                      <a:gd name="connsiteX4" fmla="*/ 45720 w 45719"/>
                      <a:gd name="connsiteY4" fmla="*/ 22860 h 45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20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19" name="Forma libre: forma 618">
                    <a:extLst>
                      <a:ext uri="{FF2B5EF4-FFF2-40B4-BE49-F238E27FC236}">
                        <a16:creationId xmlns:a16="http://schemas.microsoft.com/office/drawing/2014/main" id="{E733DF0B-BDCF-4B34-AEF0-ECE2686E3FD4}"/>
                      </a:ext>
                    </a:extLst>
                  </p:cNvPr>
                  <p:cNvSpPr/>
                  <p:nvPr/>
                </p:nvSpPr>
                <p:spPr>
                  <a:xfrm>
                    <a:off x="3341036" y="2304677"/>
                    <a:ext cx="130551" cy="174604"/>
                  </a:xfrm>
                  <a:custGeom>
                    <a:avLst/>
                    <a:gdLst>
                      <a:gd name="connsiteX0" fmla="*/ 125197 w 130551"/>
                      <a:gd name="connsiteY0" fmla="*/ 29813 h 174604"/>
                      <a:gd name="connsiteX1" fmla="*/ 78334 w 130551"/>
                      <a:gd name="connsiteY1" fmla="*/ 3334 h 174604"/>
                      <a:gd name="connsiteX2" fmla="*/ 65857 w 130551"/>
                      <a:gd name="connsiteY2" fmla="*/ 0 h 174604"/>
                      <a:gd name="connsiteX3" fmla="*/ 53379 w 130551"/>
                      <a:gd name="connsiteY3" fmla="*/ 3334 h 174604"/>
                      <a:gd name="connsiteX4" fmla="*/ 6897 w 130551"/>
                      <a:gd name="connsiteY4" fmla="*/ 29813 h 174604"/>
                      <a:gd name="connsiteX5" fmla="*/ 1106 w 130551"/>
                      <a:gd name="connsiteY5" fmla="*/ 45625 h 174604"/>
                      <a:gd name="connsiteX6" fmla="*/ 16917 w 130551"/>
                      <a:gd name="connsiteY6" fmla="*/ 51416 h 174604"/>
                      <a:gd name="connsiteX7" fmla="*/ 18708 w 130551"/>
                      <a:gd name="connsiteY7" fmla="*/ 50387 h 174604"/>
                      <a:gd name="connsiteX8" fmla="*/ 40615 w 130551"/>
                      <a:gd name="connsiteY8" fmla="*/ 37910 h 174604"/>
                      <a:gd name="connsiteX9" fmla="*/ 40615 w 130551"/>
                      <a:gd name="connsiteY9" fmla="*/ 161735 h 174604"/>
                      <a:gd name="connsiteX10" fmla="*/ 51321 w 130551"/>
                      <a:gd name="connsiteY10" fmla="*/ 174555 h 174604"/>
                      <a:gd name="connsiteX11" fmla="*/ 64142 w 130551"/>
                      <a:gd name="connsiteY11" fmla="*/ 163859 h 174604"/>
                      <a:gd name="connsiteX12" fmla="*/ 64142 w 130551"/>
                      <a:gd name="connsiteY12" fmla="*/ 161735 h 174604"/>
                      <a:gd name="connsiteX13" fmla="*/ 64142 w 130551"/>
                      <a:gd name="connsiteY13" fmla="*/ 95060 h 174604"/>
                      <a:gd name="connsiteX14" fmla="*/ 68047 w 130551"/>
                      <a:gd name="connsiteY14" fmla="*/ 95060 h 174604"/>
                      <a:gd name="connsiteX15" fmla="*/ 68047 w 130551"/>
                      <a:gd name="connsiteY15" fmla="*/ 161735 h 174604"/>
                      <a:gd name="connsiteX16" fmla="*/ 78753 w 130551"/>
                      <a:gd name="connsiteY16" fmla="*/ 174555 h 174604"/>
                      <a:gd name="connsiteX17" fmla="*/ 91574 w 130551"/>
                      <a:gd name="connsiteY17" fmla="*/ 163859 h 174604"/>
                      <a:gd name="connsiteX18" fmla="*/ 91574 w 130551"/>
                      <a:gd name="connsiteY18" fmla="*/ 161735 h 174604"/>
                      <a:gd name="connsiteX19" fmla="*/ 91574 w 130551"/>
                      <a:gd name="connsiteY19" fmla="*/ 37910 h 174604"/>
                      <a:gd name="connsiteX20" fmla="*/ 113482 w 130551"/>
                      <a:gd name="connsiteY20" fmla="*/ 50483 h 174604"/>
                      <a:gd name="connsiteX21" fmla="*/ 129369 w 130551"/>
                      <a:gd name="connsiteY21" fmla="*/ 44920 h 174604"/>
                      <a:gd name="connsiteX22" fmla="*/ 125197 w 130551"/>
                      <a:gd name="connsiteY22" fmla="*/ 2981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551" h="174604">
                        <a:moveTo>
                          <a:pt x="125197" y="29813"/>
                        </a:moveTo>
                        <a:lnTo>
                          <a:pt x="78334" y="3334"/>
                        </a:lnTo>
                        <a:cubicBezTo>
                          <a:pt x="74534" y="1172"/>
                          <a:pt x="70229" y="19"/>
                          <a:pt x="65857" y="0"/>
                        </a:cubicBezTo>
                        <a:cubicBezTo>
                          <a:pt x="61475" y="10"/>
                          <a:pt x="57180" y="1153"/>
                          <a:pt x="53379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7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4" y="168231"/>
                          <a:pt x="44826" y="173974"/>
                          <a:pt x="51321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54"/>
                          <a:pt x="64209" y="162440"/>
                          <a:pt x="64142" y="161735"/>
                        </a:cubicBezTo>
                        <a:lnTo>
                          <a:pt x="64142" y="95060"/>
                        </a:lnTo>
                        <a:lnTo>
                          <a:pt x="68047" y="95060"/>
                        </a:lnTo>
                        <a:lnTo>
                          <a:pt x="68047" y="161735"/>
                        </a:lnTo>
                        <a:cubicBezTo>
                          <a:pt x="67466" y="168231"/>
                          <a:pt x="72257" y="173974"/>
                          <a:pt x="78753" y="174555"/>
                        </a:cubicBezTo>
                        <a:cubicBezTo>
                          <a:pt x="85250" y="175146"/>
                          <a:pt x="90993" y="170355"/>
                          <a:pt x="91574" y="163859"/>
                        </a:cubicBezTo>
                        <a:cubicBezTo>
                          <a:pt x="91641" y="163154"/>
                          <a:pt x="91641" y="162440"/>
                          <a:pt x="91574" y="161735"/>
                        </a:cubicBezTo>
                        <a:lnTo>
                          <a:pt x="91574" y="37910"/>
                        </a:lnTo>
                        <a:lnTo>
                          <a:pt x="113482" y="50483"/>
                        </a:lnTo>
                        <a:cubicBezTo>
                          <a:pt x="119406" y="53330"/>
                          <a:pt x="126522" y="50844"/>
                          <a:pt x="129369" y="44920"/>
                        </a:cubicBezTo>
                        <a:cubicBezTo>
                          <a:pt x="131960" y="39548"/>
                          <a:pt x="130170" y="33090"/>
                          <a:pt x="125197" y="298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20" name="Forma libre: forma 619">
                  <a:extLst>
                    <a:ext uri="{FF2B5EF4-FFF2-40B4-BE49-F238E27FC236}">
                      <a16:creationId xmlns:a16="http://schemas.microsoft.com/office/drawing/2014/main" id="{EF4D77AF-5E98-4016-8B44-2EC894E58A8A}"/>
                    </a:ext>
                  </a:extLst>
                </p:cNvPr>
                <p:cNvSpPr/>
                <p:nvPr/>
              </p:nvSpPr>
              <p:spPr>
                <a:xfrm>
                  <a:off x="3233824" y="2506322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1" name="Forma libre: forma 620">
                  <a:extLst>
                    <a:ext uri="{FF2B5EF4-FFF2-40B4-BE49-F238E27FC236}">
                      <a16:creationId xmlns:a16="http://schemas.microsoft.com/office/drawing/2014/main" id="{546F00D1-2281-4300-BCDB-8D9BAE1BE5D0}"/>
                    </a:ext>
                  </a:extLst>
                </p:cNvPr>
                <p:cNvSpPr/>
                <p:nvPr/>
              </p:nvSpPr>
              <p:spPr>
                <a:xfrm>
                  <a:off x="3190541" y="2556423"/>
                  <a:ext cx="130687" cy="174604"/>
                </a:xfrm>
                <a:custGeom>
                  <a:avLst/>
                  <a:gdLst>
                    <a:gd name="connsiteX0" fmla="*/ 125578 w 130687"/>
                    <a:gd name="connsiteY0" fmla="*/ 29813 h 174604"/>
                    <a:gd name="connsiteX1" fmla="*/ 78716 w 130687"/>
                    <a:gd name="connsiteY1" fmla="*/ 3239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616 w 130687"/>
                    <a:gd name="connsiteY8" fmla="*/ 37910 h 174604"/>
                    <a:gd name="connsiteX9" fmla="*/ 40616 w 130687"/>
                    <a:gd name="connsiteY9" fmla="*/ 161735 h 174604"/>
                    <a:gd name="connsiteX10" fmla="*/ 51322 w 130687"/>
                    <a:gd name="connsiteY10" fmla="*/ 174555 h 174604"/>
                    <a:gd name="connsiteX11" fmla="*/ 64142 w 130687"/>
                    <a:gd name="connsiteY11" fmla="*/ 163859 h 174604"/>
                    <a:gd name="connsiteX12" fmla="*/ 64142 w 130687"/>
                    <a:gd name="connsiteY12" fmla="*/ 161735 h 174604"/>
                    <a:gd name="connsiteX13" fmla="*/ 64142 w 130687"/>
                    <a:gd name="connsiteY13" fmla="*/ 94298 h 174604"/>
                    <a:gd name="connsiteX14" fmla="*/ 68333 w 130687"/>
                    <a:gd name="connsiteY14" fmla="*/ 94298 h 174604"/>
                    <a:gd name="connsiteX15" fmla="*/ 68333 w 130687"/>
                    <a:gd name="connsiteY15" fmla="*/ 161449 h 174604"/>
                    <a:gd name="connsiteX16" fmla="*/ 79039 w 130687"/>
                    <a:gd name="connsiteY16" fmla="*/ 174270 h 174604"/>
                    <a:gd name="connsiteX17" fmla="*/ 91860 w 130687"/>
                    <a:gd name="connsiteY17" fmla="*/ 163573 h 174604"/>
                    <a:gd name="connsiteX18" fmla="*/ 91860 w 130687"/>
                    <a:gd name="connsiteY18" fmla="*/ 161449 h 174604"/>
                    <a:gd name="connsiteX19" fmla="*/ 91860 w 130687"/>
                    <a:gd name="connsiteY19" fmla="*/ 37624 h 174604"/>
                    <a:gd name="connsiteX20" fmla="*/ 113768 w 130687"/>
                    <a:gd name="connsiteY20" fmla="*/ 50197 h 174604"/>
                    <a:gd name="connsiteX21" fmla="*/ 129579 w 130687"/>
                    <a:gd name="connsiteY21" fmla="*/ 44406 h 174604"/>
                    <a:gd name="connsiteX22" fmla="*/ 125578 w 130687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8" y="29813"/>
                      </a:moveTo>
                      <a:lnTo>
                        <a:pt x="78716" y="3239"/>
                      </a:lnTo>
                      <a:cubicBezTo>
                        <a:pt x="74886" y="1143"/>
                        <a:pt x="70600" y="2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8" y="51588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6" y="37910"/>
                      </a:lnTo>
                      <a:lnTo>
                        <a:pt x="40616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8" y="175146"/>
                        <a:pt x="63561" y="170355"/>
                        <a:pt x="64142" y="163859"/>
                      </a:cubicBezTo>
                      <a:cubicBezTo>
                        <a:pt x="64209" y="163144"/>
                        <a:pt x="64209" y="162440"/>
                        <a:pt x="64142" y="161735"/>
                      </a:cubicBezTo>
                      <a:lnTo>
                        <a:pt x="64142" y="94298"/>
                      </a:lnTo>
                      <a:lnTo>
                        <a:pt x="68333" y="94298"/>
                      </a:lnTo>
                      <a:lnTo>
                        <a:pt x="68333" y="161449"/>
                      </a:lnTo>
                      <a:cubicBezTo>
                        <a:pt x="67752" y="167945"/>
                        <a:pt x="72543" y="173689"/>
                        <a:pt x="79039" y="174270"/>
                      </a:cubicBezTo>
                      <a:cubicBezTo>
                        <a:pt x="85536" y="174860"/>
                        <a:pt x="91279" y="170069"/>
                        <a:pt x="91860" y="163573"/>
                      </a:cubicBezTo>
                      <a:cubicBezTo>
                        <a:pt x="91927" y="162859"/>
                        <a:pt x="91927" y="162154"/>
                        <a:pt x="91860" y="161449"/>
                      </a:cubicBezTo>
                      <a:lnTo>
                        <a:pt x="91860" y="37624"/>
                      </a:lnTo>
                      <a:lnTo>
                        <a:pt x="113768" y="50197"/>
                      </a:lnTo>
                      <a:cubicBezTo>
                        <a:pt x="119730" y="52969"/>
                        <a:pt x="126807" y="50378"/>
                        <a:pt x="129579" y="44406"/>
                      </a:cubicBezTo>
                      <a:cubicBezTo>
                        <a:pt x="132017" y="39167"/>
                        <a:pt x="130322" y="32928"/>
                        <a:pt x="125578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2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190541" y="2506322"/>
                  <a:ext cx="130687" cy="224705"/>
                  <a:chOff x="3190541" y="2506322"/>
                  <a:chExt cx="130687" cy="224705"/>
                </a:xfrm>
                <a:solidFill>
                  <a:srgbClr val="FFFFFF"/>
                </a:solidFill>
              </p:grpSpPr>
              <p:sp>
                <p:nvSpPr>
                  <p:cNvPr id="623" name="Forma libre: forma 622">
                    <a:extLst>
                      <a:ext uri="{FF2B5EF4-FFF2-40B4-BE49-F238E27FC236}">
                        <a16:creationId xmlns:a16="http://schemas.microsoft.com/office/drawing/2014/main" id="{F3689A39-76B8-4C22-9423-21D8358ECE53}"/>
                      </a:ext>
                    </a:extLst>
                  </p:cNvPr>
                  <p:cNvSpPr/>
                  <p:nvPr/>
                </p:nvSpPr>
                <p:spPr>
                  <a:xfrm>
                    <a:off x="3233824" y="2506322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24" name="Forma libre: forma 623">
                    <a:extLst>
                      <a:ext uri="{FF2B5EF4-FFF2-40B4-BE49-F238E27FC236}">
                        <a16:creationId xmlns:a16="http://schemas.microsoft.com/office/drawing/2014/main" id="{E095D801-B541-4258-AB8C-3D4194A3D5F2}"/>
                      </a:ext>
                    </a:extLst>
                  </p:cNvPr>
                  <p:cNvSpPr/>
                  <p:nvPr/>
                </p:nvSpPr>
                <p:spPr>
                  <a:xfrm>
                    <a:off x="3190541" y="2556423"/>
                    <a:ext cx="130687" cy="174604"/>
                  </a:xfrm>
                  <a:custGeom>
                    <a:avLst/>
                    <a:gdLst>
                      <a:gd name="connsiteX0" fmla="*/ 125578 w 130687"/>
                      <a:gd name="connsiteY0" fmla="*/ 29813 h 174604"/>
                      <a:gd name="connsiteX1" fmla="*/ 78716 w 130687"/>
                      <a:gd name="connsiteY1" fmla="*/ 3239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616 w 130687"/>
                      <a:gd name="connsiteY8" fmla="*/ 37910 h 174604"/>
                      <a:gd name="connsiteX9" fmla="*/ 40616 w 130687"/>
                      <a:gd name="connsiteY9" fmla="*/ 161735 h 174604"/>
                      <a:gd name="connsiteX10" fmla="*/ 51322 w 130687"/>
                      <a:gd name="connsiteY10" fmla="*/ 174555 h 174604"/>
                      <a:gd name="connsiteX11" fmla="*/ 64142 w 130687"/>
                      <a:gd name="connsiteY11" fmla="*/ 163859 h 174604"/>
                      <a:gd name="connsiteX12" fmla="*/ 64142 w 130687"/>
                      <a:gd name="connsiteY12" fmla="*/ 161735 h 174604"/>
                      <a:gd name="connsiteX13" fmla="*/ 64142 w 130687"/>
                      <a:gd name="connsiteY13" fmla="*/ 94298 h 174604"/>
                      <a:gd name="connsiteX14" fmla="*/ 68333 w 130687"/>
                      <a:gd name="connsiteY14" fmla="*/ 94298 h 174604"/>
                      <a:gd name="connsiteX15" fmla="*/ 68333 w 130687"/>
                      <a:gd name="connsiteY15" fmla="*/ 161449 h 174604"/>
                      <a:gd name="connsiteX16" fmla="*/ 79039 w 130687"/>
                      <a:gd name="connsiteY16" fmla="*/ 174270 h 174604"/>
                      <a:gd name="connsiteX17" fmla="*/ 91860 w 130687"/>
                      <a:gd name="connsiteY17" fmla="*/ 163573 h 174604"/>
                      <a:gd name="connsiteX18" fmla="*/ 91860 w 130687"/>
                      <a:gd name="connsiteY18" fmla="*/ 161449 h 174604"/>
                      <a:gd name="connsiteX19" fmla="*/ 91860 w 130687"/>
                      <a:gd name="connsiteY19" fmla="*/ 37624 h 174604"/>
                      <a:gd name="connsiteX20" fmla="*/ 113768 w 130687"/>
                      <a:gd name="connsiteY20" fmla="*/ 50197 h 174604"/>
                      <a:gd name="connsiteX21" fmla="*/ 129579 w 130687"/>
                      <a:gd name="connsiteY21" fmla="*/ 44406 h 174604"/>
                      <a:gd name="connsiteX22" fmla="*/ 125578 w 130687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8" y="29813"/>
                        </a:moveTo>
                        <a:lnTo>
                          <a:pt x="78716" y="3239"/>
                        </a:lnTo>
                        <a:cubicBezTo>
                          <a:pt x="74886" y="1143"/>
                          <a:pt x="70600" y="2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8" y="51588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6" y="37910"/>
                        </a:lnTo>
                        <a:lnTo>
                          <a:pt x="40616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8" y="175146"/>
                          <a:pt x="63561" y="170355"/>
                          <a:pt x="64142" y="163859"/>
                        </a:cubicBezTo>
                        <a:cubicBezTo>
                          <a:pt x="64209" y="163144"/>
                          <a:pt x="64209" y="162440"/>
                          <a:pt x="64142" y="161735"/>
                        </a:cubicBezTo>
                        <a:lnTo>
                          <a:pt x="64142" y="94298"/>
                        </a:lnTo>
                        <a:lnTo>
                          <a:pt x="68333" y="94298"/>
                        </a:lnTo>
                        <a:lnTo>
                          <a:pt x="68333" y="161449"/>
                        </a:lnTo>
                        <a:cubicBezTo>
                          <a:pt x="67752" y="167945"/>
                          <a:pt x="72543" y="173689"/>
                          <a:pt x="79039" y="174270"/>
                        </a:cubicBezTo>
                        <a:cubicBezTo>
                          <a:pt x="85536" y="174860"/>
                          <a:pt x="91279" y="170069"/>
                          <a:pt x="91860" y="163573"/>
                        </a:cubicBezTo>
                        <a:cubicBezTo>
                          <a:pt x="91927" y="162859"/>
                          <a:pt x="91927" y="162154"/>
                          <a:pt x="91860" y="161449"/>
                        </a:cubicBezTo>
                        <a:lnTo>
                          <a:pt x="91860" y="37624"/>
                        </a:lnTo>
                        <a:lnTo>
                          <a:pt x="113768" y="50197"/>
                        </a:lnTo>
                        <a:cubicBezTo>
                          <a:pt x="119730" y="52969"/>
                          <a:pt x="126807" y="50378"/>
                          <a:pt x="129579" y="44406"/>
                        </a:cubicBezTo>
                        <a:cubicBezTo>
                          <a:pt x="132017" y="39167"/>
                          <a:pt x="130322" y="32928"/>
                          <a:pt x="125578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25" name="Forma libre: forma 624">
                  <a:extLst>
                    <a:ext uri="{FF2B5EF4-FFF2-40B4-BE49-F238E27FC236}">
                      <a16:creationId xmlns:a16="http://schemas.microsoft.com/office/drawing/2014/main" id="{856A6944-E24E-407B-9174-74CB18E91298}"/>
                    </a:ext>
                  </a:extLst>
                </p:cNvPr>
                <p:cNvSpPr/>
                <p:nvPr/>
              </p:nvSpPr>
              <p:spPr>
                <a:xfrm>
                  <a:off x="3083424" y="2506322"/>
                  <a:ext cx="45719" cy="45719"/>
                </a:xfrm>
                <a:custGeom>
                  <a:avLst/>
                  <a:gdLst>
                    <a:gd name="connsiteX0" fmla="*/ 22860 w 45719"/>
                    <a:gd name="connsiteY0" fmla="*/ 45720 h 45719"/>
                    <a:gd name="connsiteX1" fmla="*/ 45720 w 45719"/>
                    <a:gd name="connsiteY1" fmla="*/ 22860 h 45719"/>
                    <a:gd name="connsiteX2" fmla="*/ 22860 w 45719"/>
                    <a:gd name="connsiteY2" fmla="*/ 0 h 45719"/>
                    <a:gd name="connsiteX3" fmla="*/ 0 w 45719"/>
                    <a:gd name="connsiteY3" fmla="*/ 22860 h 45719"/>
                    <a:gd name="connsiteX4" fmla="*/ 22860 w 45719"/>
                    <a:gd name="connsiteY4" fmla="*/ 4572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22860" y="45720"/>
                      </a:moveTo>
                      <a:cubicBezTo>
                        <a:pt x="35481" y="45720"/>
                        <a:pt x="45720" y="35481"/>
                        <a:pt x="45720" y="22860"/>
                      </a:cubicBezTo>
                      <a:cubicBezTo>
                        <a:pt x="45720" y="10239"/>
                        <a:pt x="35481" y="0"/>
                        <a:pt x="22860" y="0"/>
                      </a:cubicBezTo>
                      <a:cubicBezTo>
                        <a:pt x="10239" y="0"/>
                        <a:pt x="0" y="10239"/>
                        <a:pt x="0" y="22860"/>
                      </a:cubicBezTo>
                      <a:cubicBezTo>
                        <a:pt x="0" y="35481"/>
                        <a:pt x="10239" y="45720"/>
                        <a:pt x="22860" y="4572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6" name="Forma libre: forma 625">
                  <a:extLst>
                    <a:ext uri="{FF2B5EF4-FFF2-40B4-BE49-F238E27FC236}">
                      <a16:creationId xmlns:a16="http://schemas.microsoft.com/office/drawing/2014/main" id="{A5DA6472-BCD7-4252-954B-44B4500B5B95}"/>
                    </a:ext>
                  </a:extLst>
                </p:cNvPr>
                <p:cNvSpPr/>
                <p:nvPr/>
              </p:nvSpPr>
              <p:spPr>
                <a:xfrm>
                  <a:off x="3042023" y="2556423"/>
                  <a:ext cx="128900" cy="174604"/>
                </a:xfrm>
                <a:custGeom>
                  <a:avLst/>
                  <a:gdLst>
                    <a:gd name="connsiteX0" fmla="*/ 123601 w 128900"/>
                    <a:gd name="connsiteY0" fmla="*/ 29813 h 174604"/>
                    <a:gd name="connsiteX1" fmla="*/ 76738 w 128900"/>
                    <a:gd name="connsiteY1" fmla="*/ 3239 h 174604"/>
                    <a:gd name="connsiteX2" fmla="*/ 64260 w 128900"/>
                    <a:gd name="connsiteY2" fmla="*/ 0 h 174604"/>
                    <a:gd name="connsiteX3" fmla="*/ 51782 w 128900"/>
                    <a:gd name="connsiteY3" fmla="*/ 3334 h 174604"/>
                    <a:gd name="connsiteX4" fmla="*/ 5110 w 128900"/>
                    <a:gd name="connsiteY4" fmla="*/ 29813 h 174604"/>
                    <a:gd name="connsiteX5" fmla="*/ 2138 w 128900"/>
                    <a:gd name="connsiteY5" fmla="*/ 46387 h 174604"/>
                    <a:gd name="connsiteX6" fmla="*/ 16921 w 128900"/>
                    <a:gd name="connsiteY6" fmla="*/ 50387 h 174604"/>
                    <a:gd name="connsiteX7" fmla="*/ 38829 w 128900"/>
                    <a:gd name="connsiteY7" fmla="*/ 37910 h 174604"/>
                    <a:gd name="connsiteX8" fmla="*/ 38829 w 128900"/>
                    <a:gd name="connsiteY8" fmla="*/ 161735 h 174604"/>
                    <a:gd name="connsiteX9" fmla="*/ 49535 w 128900"/>
                    <a:gd name="connsiteY9" fmla="*/ 174555 h 174604"/>
                    <a:gd name="connsiteX10" fmla="*/ 62355 w 128900"/>
                    <a:gd name="connsiteY10" fmla="*/ 163859 h 174604"/>
                    <a:gd name="connsiteX11" fmla="*/ 62355 w 128900"/>
                    <a:gd name="connsiteY11" fmla="*/ 161735 h 174604"/>
                    <a:gd name="connsiteX12" fmla="*/ 62355 w 128900"/>
                    <a:gd name="connsiteY12" fmla="*/ 94298 h 174604"/>
                    <a:gd name="connsiteX13" fmla="*/ 66546 w 128900"/>
                    <a:gd name="connsiteY13" fmla="*/ 94298 h 174604"/>
                    <a:gd name="connsiteX14" fmla="*/ 66546 w 128900"/>
                    <a:gd name="connsiteY14" fmla="*/ 161449 h 174604"/>
                    <a:gd name="connsiteX15" fmla="*/ 77252 w 128900"/>
                    <a:gd name="connsiteY15" fmla="*/ 174270 h 174604"/>
                    <a:gd name="connsiteX16" fmla="*/ 90073 w 128900"/>
                    <a:gd name="connsiteY16" fmla="*/ 163573 h 174604"/>
                    <a:gd name="connsiteX17" fmla="*/ 90073 w 128900"/>
                    <a:gd name="connsiteY17" fmla="*/ 161449 h 174604"/>
                    <a:gd name="connsiteX18" fmla="*/ 90073 w 128900"/>
                    <a:gd name="connsiteY18" fmla="*/ 37624 h 174604"/>
                    <a:gd name="connsiteX19" fmla="*/ 111981 w 128900"/>
                    <a:gd name="connsiteY19" fmla="*/ 50197 h 174604"/>
                    <a:gd name="connsiteX20" fmla="*/ 127792 w 128900"/>
                    <a:gd name="connsiteY20" fmla="*/ 44406 h 174604"/>
                    <a:gd name="connsiteX21" fmla="*/ 123791 w 128900"/>
                    <a:gd name="connsiteY21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8900" h="174604">
                      <a:moveTo>
                        <a:pt x="123601" y="29813"/>
                      </a:moveTo>
                      <a:lnTo>
                        <a:pt x="76738" y="3239"/>
                      </a:lnTo>
                      <a:cubicBezTo>
                        <a:pt x="72909" y="1143"/>
                        <a:pt x="68623" y="29"/>
                        <a:pt x="64260" y="0"/>
                      </a:cubicBezTo>
                      <a:cubicBezTo>
                        <a:pt x="59879" y="10"/>
                        <a:pt x="55583" y="1153"/>
                        <a:pt x="51782" y="3334"/>
                      </a:cubicBezTo>
                      <a:lnTo>
                        <a:pt x="5110" y="29813"/>
                      </a:lnTo>
                      <a:cubicBezTo>
                        <a:pt x="-290" y="33566"/>
                        <a:pt x="-1624" y="40986"/>
                        <a:pt x="2138" y="46387"/>
                      </a:cubicBezTo>
                      <a:cubicBezTo>
                        <a:pt x="5434" y="51130"/>
                        <a:pt x="11673" y="52826"/>
                        <a:pt x="16921" y="50387"/>
                      </a:cubicBezTo>
                      <a:lnTo>
                        <a:pt x="38829" y="37910"/>
                      </a:lnTo>
                      <a:lnTo>
                        <a:pt x="38829" y="161735"/>
                      </a:lnTo>
                      <a:cubicBezTo>
                        <a:pt x="38248" y="168231"/>
                        <a:pt x="43039" y="173974"/>
                        <a:pt x="49535" y="174555"/>
                      </a:cubicBezTo>
                      <a:cubicBezTo>
                        <a:pt x="56031" y="175146"/>
                        <a:pt x="61774" y="170355"/>
                        <a:pt x="62355" y="163859"/>
                      </a:cubicBezTo>
                      <a:cubicBezTo>
                        <a:pt x="62422" y="163144"/>
                        <a:pt x="62422" y="162440"/>
                        <a:pt x="62355" y="161735"/>
                      </a:cubicBezTo>
                      <a:lnTo>
                        <a:pt x="62355" y="94298"/>
                      </a:lnTo>
                      <a:lnTo>
                        <a:pt x="66546" y="94298"/>
                      </a:lnTo>
                      <a:lnTo>
                        <a:pt x="66546" y="161449"/>
                      </a:lnTo>
                      <a:cubicBezTo>
                        <a:pt x="65965" y="167945"/>
                        <a:pt x="70756" y="173689"/>
                        <a:pt x="77252" y="174270"/>
                      </a:cubicBezTo>
                      <a:cubicBezTo>
                        <a:pt x="83749" y="174860"/>
                        <a:pt x="89492" y="170069"/>
                        <a:pt x="90073" y="163573"/>
                      </a:cubicBezTo>
                      <a:cubicBezTo>
                        <a:pt x="90140" y="162859"/>
                        <a:pt x="90140" y="162154"/>
                        <a:pt x="90073" y="161449"/>
                      </a:cubicBezTo>
                      <a:lnTo>
                        <a:pt x="90073" y="37624"/>
                      </a:lnTo>
                      <a:lnTo>
                        <a:pt x="111981" y="50197"/>
                      </a:lnTo>
                      <a:cubicBezTo>
                        <a:pt x="117943" y="52969"/>
                        <a:pt x="125020" y="50378"/>
                        <a:pt x="127792" y="44406"/>
                      </a:cubicBezTo>
                      <a:cubicBezTo>
                        <a:pt x="130230" y="39167"/>
                        <a:pt x="128535" y="32928"/>
                        <a:pt x="123791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2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042023" y="2506322"/>
                  <a:ext cx="128900" cy="224705"/>
                  <a:chOff x="3042023" y="2506322"/>
                  <a:chExt cx="128900" cy="224705"/>
                </a:xfrm>
                <a:solidFill>
                  <a:srgbClr val="FFFFFF"/>
                </a:solidFill>
              </p:grpSpPr>
              <p:sp>
                <p:nvSpPr>
                  <p:cNvPr id="628" name="Forma libre: forma 627">
                    <a:extLst>
                      <a:ext uri="{FF2B5EF4-FFF2-40B4-BE49-F238E27FC236}">
                        <a16:creationId xmlns:a16="http://schemas.microsoft.com/office/drawing/2014/main" id="{FAF524E9-98EA-4022-9269-FEE907A24570}"/>
                      </a:ext>
                    </a:extLst>
                  </p:cNvPr>
                  <p:cNvSpPr/>
                  <p:nvPr/>
                </p:nvSpPr>
                <p:spPr>
                  <a:xfrm>
                    <a:off x="3083424" y="2506322"/>
                    <a:ext cx="45719" cy="45719"/>
                  </a:xfrm>
                  <a:custGeom>
                    <a:avLst/>
                    <a:gdLst>
                      <a:gd name="connsiteX0" fmla="*/ 22860 w 45719"/>
                      <a:gd name="connsiteY0" fmla="*/ 45720 h 45719"/>
                      <a:gd name="connsiteX1" fmla="*/ 45720 w 45719"/>
                      <a:gd name="connsiteY1" fmla="*/ 22860 h 45719"/>
                      <a:gd name="connsiteX2" fmla="*/ 22860 w 45719"/>
                      <a:gd name="connsiteY2" fmla="*/ 0 h 45719"/>
                      <a:gd name="connsiteX3" fmla="*/ 0 w 45719"/>
                      <a:gd name="connsiteY3" fmla="*/ 22860 h 45719"/>
                      <a:gd name="connsiteX4" fmla="*/ 22860 w 45719"/>
                      <a:gd name="connsiteY4" fmla="*/ 4572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22860" y="45720"/>
                        </a:moveTo>
                        <a:cubicBezTo>
                          <a:pt x="35481" y="45720"/>
                          <a:pt x="45720" y="35481"/>
                          <a:pt x="45720" y="22860"/>
                        </a:cubicBezTo>
                        <a:cubicBezTo>
                          <a:pt x="45720" y="10239"/>
                          <a:pt x="35481" y="0"/>
                          <a:pt x="22860" y="0"/>
                        </a:cubicBezTo>
                        <a:cubicBezTo>
                          <a:pt x="10239" y="0"/>
                          <a:pt x="0" y="10239"/>
                          <a:pt x="0" y="22860"/>
                        </a:cubicBezTo>
                        <a:cubicBezTo>
                          <a:pt x="0" y="35481"/>
                          <a:pt x="10239" y="45720"/>
                          <a:pt x="22860" y="4572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29" name="Forma libre: forma 628">
                    <a:extLst>
                      <a:ext uri="{FF2B5EF4-FFF2-40B4-BE49-F238E27FC236}">
                        <a16:creationId xmlns:a16="http://schemas.microsoft.com/office/drawing/2014/main" id="{520B5BCB-A17D-4822-AA06-DD5A61556337}"/>
                      </a:ext>
                    </a:extLst>
                  </p:cNvPr>
                  <p:cNvSpPr/>
                  <p:nvPr/>
                </p:nvSpPr>
                <p:spPr>
                  <a:xfrm>
                    <a:off x="3042023" y="2556423"/>
                    <a:ext cx="128900" cy="174604"/>
                  </a:xfrm>
                  <a:custGeom>
                    <a:avLst/>
                    <a:gdLst>
                      <a:gd name="connsiteX0" fmla="*/ 123601 w 128900"/>
                      <a:gd name="connsiteY0" fmla="*/ 29813 h 174604"/>
                      <a:gd name="connsiteX1" fmla="*/ 76738 w 128900"/>
                      <a:gd name="connsiteY1" fmla="*/ 3239 h 174604"/>
                      <a:gd name="connsiteX2" fmla="*/ 64260 w 128900"/>
                      <a:gd name="connsiteY2" fmla="*/ 0 h 174604"/>
                      <a:gd name="connsiteX3" fmla="*/ 51782 w 128900"/>
                      <a:gd name="connsiteY3" fmla="*/ 3334 h 174604"/>
                      <a:gd name="connsiteX4" fmla="*/ 5110 w 128900"/>
                      <a:gd name="connsiteY4" fmla="*/ 29813 h 174604"/>
                      <a:gd name="connsiteX5" fmla="*/ 2138 w 128900"/>
                      <a:gd name="connsiteY5" fmla="*/ 46387 h 174604"/>
                      <a:gd name="connsiteX6" fmla="*/ 16921 w 128900"/>
                      <a:gd name="connsiteY6" fmla="*/ 50387 h 174604"/>
                      <a:gd name="connsiteX7" fmla="*/ 38829 w 128900"/>
                      <a:gd name="connsiteY7" fmla="*/ 37910 h 174604"/>
                      <a:gd name="connsiteX8" fmla="*/ 38829 w 128900"/>
                      <a:gd name="connsiteY8" fmla="*/ 161735 h 174604"/>
                      <a:gd name="connsiteX9" fmla="*/ 49535 w 128900"/>
                      <a:gd name="connsiteY9" fmla="*/ 174555 h 174604"/>
                      <a:gd name="connsiteX10" fmla="*/ 62355 w 128900"/>
                      <a:gd name="connsiteY10" fmla="*/ 163859 h 174604"/>
                      <a:gd name="connsiteX11" fmla="*/ 62355 w 128900"/>
                      <a:gd name="connsiteY11" fmla="*/ 161735 h 174604"/>
                      <a:gd name="connsiteX12" fmla="*/ 62355 w 128900"/>
                      <a:gd name="connsiteY12" fmla="*/ 94298 h 174604"/>
                      <a:gd name="connsiteX13" fmla="*/ 66546 w 128900"/>
                      <a:gd name="connsiteY13" fmla="*/ 94298 h 174604"/>
                      <a:gd name="connsiteX14" fmla="*/ 66546 w 128900"/>
                      <a:gd name="connsiteY14" fmla="*/ 161449 h 174604"/>
                      <a:gd name="connsiteX15" fmla="*/ 77252 w 128900"/>
                      <a:gd name="connsiteY15" fmla="*/ 174270 h 174604"/>
                      <a:gd name="connsiteX16" fmla="*/ 90073 w 128900"/>
                      <a:gd name="connsiteY16" fmla="*/ 163573 h 174604"/>
                      <a:gd name="connsiteX17" fmla="*/ 90073 w 128900"/>
                      <a:gd name="connsiteY17" fmla="*/ 161449 h 174604"/>
                      <a:gd name="connsiteX18" fmla="*/ 90073 w 128900"/>
                      <a:gd name="connsiteY18" fmla="*/ 37624 h 174604"/>
                      <a:gd name="connsiteX19" fmla="*/ 111981 w 128900"/>
                      <a:gd name="connsiteY19" fmla="*/ 50197 h 174604"/>
                      <a:gd name="connsiteX20" fmla="*/ 127792 w 128900"/>
                      <a:gd name="connsiteY20" fmla="*/ 44406 h 174604"/>
                      <a:gd name="connsiteX21" fmla="*/ 123791 w 128900"/>
                      <a:gd name="connsiteY21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28900" h="174604">
                        <a:moveTo>
                          <a:pt x="123601" y="29813"/>
                        </a:moveTo>
                        <a:lnTo>
                          <a:pt x="76738" y="3239"/>
                        </a:lnTo>
                        <a:cubicBezTo>
                          <a:pt x="72909" y="1143"/>
                          <a:pt x="68623" y="29"/>
                          <a:pt x="64260" y="0"/>
                        </a:cubicBezTo>
                        <a:cubicBezTo>
                          <a:pt x="59879" y="10"/>
                          <a:pt x="55583" y="1153"/>
                          <a:pt x="51782" y="3334"/>
                        </a:cubicBezTo>
                        <a:lnTo>
                          <a:pt x="5110" y="29813"/>
                        </a:lnTo>
                        <a:cubicBezTo>
                          <a:pt x="-290" y="33566"/>
                          <a:pt x="-1624" y="40986"/>
                          <a:pt x="2138" y="46387"/>
                        </a:cubicBezTo>
                        <a:cubicBezTo>
                          <a:pt x="5434" y="51130"/>
                          <a:pt x="11673" y="52826"/>
                          <a:pt x="16921" y="50387"/>
                        </a:cubicBezTo>
                        <a:lnTo>
                          <a:pt x="38829" y="37910"/>
                        </a:lnTo>
                        <a:lnTo>
                          <a:pt x="38829" y="161735"/>
                        </a:lnTo>
                        <a:cubicBezTo>
                          <a:pt x="38248" y="168231"/>
                          <a:pt x="43039" y="173974"/>
                          <a:pt x="49535" y="174555"/>
                        </a:cubicBezTo>
                        <a:cubicBezTo>
                          <a:pt x="56031" y="175146"/>
                          <a:pt x="61774" y="170355"/>
                          <a:pt x="62355" y="163859"/>
                        </a:cubicBezTo>
                        <a:cubicBezTo>
                          <a:pt x="62422" y="163144"/>
                          <a:pt x="62422" y="162440"/>
                          <a:pt x="62355" y="161735"/>
                        </a:cubicBezTo>
                        <a:lnTo>
                          <a:pt x="62355" y="94298"/>
                        </a:lnTo>
                        <a:lnTo>
                          <a:pt x="66546" y="94298"/>
                        </a:lnTo>
                        <a:lnTo>
                          <a:pt x="66546" y="161449"/>
                        </a:lnTo>
                        <a:cubicBezTo>
                          <a:pt x="65965" y="167945"/>
                          <a:pt x="70756" y="173689"/>
                          <a:pt x="77252" y="174270"/>
                        </a:cubicBezTo>
                        <a:cubicBezTo>
                          <a:pt x="83749" y="174860"/>
                          <a:pt x="89492" y="170069"/>
                          <a:pt x="90073" y="163573"/>
                        </a:cubicBezTo>
                        <a:cubicBezTo>
                          <a:pt x="90140" y="162859"/>
                          <a:pt x="90140" y="162154"/>
                          <a:pt x="90073" y="161449"/>
                        </a:cubicBezTo>
                        <a:lnTo>
                          <a:pt x="90073" y="37624"/>
                        </a:lnTo>
                        <a:lnTo>
                          <a:pt x="111981" y="50197"/>
                        </a:lnTo>
                        <a:cubicBezTo>
                          <a:pt x="117943" y="52969"/>
                          <a:pt x="125020" y="50378"/>
                          <a:pt x="127792" y="44406"/>
                        </a:cubicBezTo>
                        <a:cubicBezTo>
                          <a:pt x="130230" y="39167"/>
                          <a:pt x="128535" y="32928"/>
                          <a:pt x="123791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30" name="Forma libre: forma 629">
                  <a:extLst>
                    <a:ext uri="{FF2B5EF4-FFF2-40B4-BE49-F238E27FC236}">
                      <a16:creationId xmlns:a16="http://schemas.microsoft.com/office/drawing/2014/main" id="{39A806FB-D1BB-4194-9548-787E2CA6D8F6}"/>
                    </a:ext>
                  </a:extLst>
                </p:cNvPr>
                <p:cNvSpPr/>
                <p:nvPr/>
              </p:nvSpPr>
              <p:spPr>
                <a:xfrm>
                  <a:off x="2932929" y="2506322"/>
                  <a:ext cx="45719" cy="45719"/>
                </a:xfrm>
                <a:custGeom>
                  <a:avLst/>
                  <a:gdLst>
                    <a:gd name="connsiteX0" fmla="*/ 45720 w 45719"/>
                    <a:gd name="connsiteY0" fmla="*/ 22860 h 45719"/>
                    <a:gd name="connsiteX1" fmla="*/ 22860 w 45719"/>
                    <a:gd name="connsiteY1" fmla="*/ 45720 h 45719"/>
                    <a:gd name="connsiteX2" fmla="*/ 0 w 45719"/>
                    <a:gd name="connsiteY2" fmla="*/ 22860 h 45719"/>
                    <a:gd name="connsiteX3" fmla="*/ 22860 w 45719"/>
                    <a:gd name="connsiteY3" fmla="*/ 0 h 45719"/>
                    <a:gd name="connsiteX4" fmla="*/ 4572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1" name="Forma libre: forma 630">
                  <a:extLst>
                    <a:ext uri="{FF2B5EF4-FFF2-40B4-BE49-F238E27FC236}">
                      <a16:creationId xmlns:a16="http://schemas.microsoft.com/office/drawing/2014/main" id="{2ED941AE-6049-4EA8-8B74-C9D3795630FC}"/>
                    </a:ext>
                  </a:extLst>
                </p:cNvPr>
                <p:cNvSpPr/>
                <p:nvPr/>
              </p:nvSpPr>
              <p:spPr>
                <a:xfrm>
                  <a:off x="2889551" y="2556423"/>
                  <a:ext cx="130687" cy="174604"/>
                </a:xfrm>
                <a:custGeom>
                  <a:avLst/>
                  <a:gdLst>
                    <a:gd name="connsiteX0" fmla="*/ 125579 w 130687"/>
                    <a:gd name="connsiteY0" fmla="*/ 29813 h 174604"/>
                    <a:gd name="connsiteX1" fmla="*/ 78620 w 130687"/>
                    <a:gd name="connsiteY1" fmla="*/ 3239 h 174604"/>
                    <a:gd name="connsiteX2" fmla="*/ 66238 w 130687"/>
                    <a:gd name="connsiteY2" fmla="*/ 0 h 174604"/>
                    <a:gd name="connsiteX3" fmla="*/ 53760 w 130687"/>
                    <a:gd name="connsiteY3" fmla="*/ 3334 h 174604"/>
                    <a:gd name="connsiteX4" fmla="*/ 6897 w 130687"/>
                    <a:gd name="connsiteY4" fmla="*/ 29813 h 174604"/>
                    <a:gd name="connsiteX5" fmla="*/ 1106 w 130687"/>
                    <a:gd name="connsiteY5" fmla="*/ 45625 h 174604"/>
                    <a:gd name="connsiteX6" fmla="*/ 16917 w 130687"/>
                    <a:gd name="connsiteY6" fmla="*/ 51416 h 174604"/>
                    <a:gd name="connsiteX7" fmla="*/ 18708 w 130687"/>
                    <a:gd name="connsiteY7" fmla="*/ 50387 h 174604"/>
                    <a:gd name="connsiteX8" fmla="*/ 40520 w 130687"/>
                    <a:gd name="connsiteY8" fmla="*/ 37910 h 174604"/>
                    <a:gd name="connsiteX9" fmla="*/ 40520 w 130687"/>
                    <a:gd name="connsiteY9" fmla="*/ 161735 h 174604"/>
                    <a:gd name="connsiteX10" fmla="*/ 51226 w 130687"/>
                    <a:gd name="connsiteY10" fmla="*/ 174555 h 174604"/>
                    <a:gd name="connsiteX11" fmla="*/ 64047 w 130687"/>
                    <a:gd name="connsiteY11" fmla="*/ 163859 h 174604"/>
                    <a:gd name="connsiteX12" fmla="*/ 64047 w 130687"/>
                    <a:gd name="connsiteY12" fmla="*/ 161735 h 174604"/>
                    <a:gd name="connsiteX13" fmla="*/ 64047 w 130687"/>
                    <a:gd name="connsiteY13" fmla="*/ 94298 h 174604"/>
                    <a:gd name="connsiteX14" fmla="*/ 68333 w 130687"/>
                    <a:gd name="connsiteY14" fmla="*/ 94298 h 174604"/>
                    <a:gd name="connsiteX15" fmla="*/ 68333 w 130687"/>
                    <a:gd name="connsiteY15" fmla="*/ 161449 h 174604"/>
                    <a:gd name="connsiteX16" fmla="*/ 79039 w 130687"/>
                    <a:gd name="connsiteY16" fmla="*/ 174270 h 174604"/>
                    <a:gd name="connsiteX17" fmla="*/ 91860 w 130687"/>
                    <a:gd name="connsiteY17" fmla="*/ 163573 h 174604"/>
                    <a:gd name="connsiteX18" fmla="*/ 91860 w 130687"/>
                    <a:gd name="connsiteY18" fmla="*/ 161449 h 174604"/>
                    <a:gd name="connsiteX19" fmla="*/ 91860 w 130687"/>
                    <a:gd name="connsiteY19" fmla="*/ 37624 h 174604"/>
                    <a:gd name="connsiteX20" fmla="*/ 113767 w 130687"/>
                    <a:gd name="connsiteY20" fmla="*/ 50197 h 174604"/>
                    <a:gd name="connsiteX21" fmla="*/ 129579 w 130687"/>
                    <a:gd name="connsiteY21" fmla="*/ 44406 h 174604"/>
                    <a:gd name="connsiteX22" fmla="*/ 125579 w 130687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687" h="174604">
                      <a:moveTo>
                        <a:pt x="125579" y="29813"/>
                      </a:moveTo>
                      <a:lnTo>
                        <a:pt x="78620" y="3239"/>
                      </a:lnTo>
                      <a:cubicBezTo>
                        <a:pt x="74829" y="1134"/>
                        <a:pt x="70571" y="1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6" y="39662"/>
                        <a:pt x="1106" y="45625"/>
                      </a:cubicBezTo>
                      <a:cubicBezTo>
                        <a:pt x="3878" y="51588"/>
                        <a:pt x="10954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520" y="37910"/>
                      </a:lnTo>
                      <a:lnTo>
                        <a:pt x="40520" y="161735"/>
                      </a:lnTo>
                      <a:cubicBezTo>
                        <a:pt x="39939" y="168231"/>
                        <a:pt x="44730" y="173974"/>
                        <a:pt x="51226" y="174555"/>
                      </a:cubicBezTo>
                      <a:cubicBezTo>
                        <a:pt x="57722" y="175146"/>
                        <a:pt x="63466" y="170355"/>
                        <a:pt x="64047" y="163859"/>
                      </a:cubicBezTo>
                      <a:cubicBezTo>
                        <a:pt x="64114" y="163144"/>
                        <a:pt x="64114" y="162440"/>
                        <a:pt x="64047" y="161735"/>
                      </a:cubicBezTo>
                      <a:lnTo>
                        <a:pt x="64047" y="94298"/>
                      </a:lnTo>
                      <a:lnTo>
                        <a:pt x="68333" y="94298"/>
                      </a:lnTo>
                      <a:lnTo>
                        <a:pt x="68333" y="161449"/>
                      </a:lnTo>
                      <a:cubicBezTo>
                        <a:pt x="67752" y="167945"/>
                        <a:pt x="72543" y="173689"/>
                        <a:pt x="79039" y="174270"/>
                      </a:cubicBezTo>
                      <a:cubicBezTo>
                        <a:pt x="85535" y="174860"/>
                        <a:pt x="91279" y="170069"/>
                        <a:pt x="91860" y="163573"/>
                      </a:cubicBezTo>
                      <a:cubicBezTo>
                        <a:pt x="91927" y="162859"/>
                        <a:pt x="91927" y="162154"/>
                        <a:pt x="91860" y="161449"/>
                      </a:cubicBezTo>
                      <a:lnTo>
                        <a:pt x="91860" y="37624"/>
                      </a:lnTo>
                      <a:lnTo>
                        <a:pt x="113767" y="50197"/>
                      </a:lnTo>
                      <a:cubicBezTo>
                        <a:pt x="119730" y="52969"/>
                        <a:pt x="126807" y="50378"/>
                        <a:pt x="129579" y="44406"/>
                      </a:cubicBezTo>
                      <a:cubicBezTo>
                        <a:pt x="132017" y="39167"/>
                        <a:pt x="130322" y="32928"/>
                        <a:pt x="125579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3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89551" y="2506322"/>
                  <a:ext cx="130687" cy="224705"/>
                  <a:chOff x="2889551" y="2506322"/>
                  <a:chExt cx="130687" cy="224705"/>
                </a:xfrm>
                <a:solidFill>
                  <a:srgbClr val="FFFFFF"/>
                </a:solidFill>
              </p:grpSpPr>
              <p:sp>
                <p:nvSpPr>
                  <p:cNvPr id="633" name="Forma libre: forma 632">
                    <a:extLst>
                      <a:ext uri="{FF2B5EF4-FFF2-40B4-BE49-F238E27FC236}">
                        <a16:creationId xmlns:a16="http://schemas.microsoft.com/office/drawing/2014/main" id="{49CE8001-4357-4A6B-8A89-09A7B292B005}"/>
                      </a:ext>
                    </a:extLst>
                  </p:cNvPr>
                  <p:cNvSpPr/>
                  <p:nvPr/>
                </p:nvSpPr>
                <p:spPr>
                  <a:xfrm>
                    <a:off x="2932929" y="2506322"/>
                    <a:ext cx="45719" cy="45719"/>
                  </a:xfrm>
                  <a:custGeom>
                    <a:avLst/>
                    <a:gdLst>
                      <a:gd name="connsiteX0" fmla="*/ 45720 w 45719"/>
                      <a:gd name="connsiteY0" fmla="*/ 22860 h 45719"/>
                      <a:gd name="connsiteX1" fmla="*/ 22860 w 45719"/>
                      <a:gd name="connsiteY1" fmla="*/ 45720 h 45719"/>
                      <a:gd name="connsiteX2" fmla="*/ 0 w 45719"/>
                      <a:gd name="connsiteY2" fmla="*/ 22860 h 45719"/>
                      <a:gd name="connsiteX3" fmla="*/ 22860 w 45719"/>
                      <a:gd name="connsiteY3" fmla="*/ 0 h 45719"/>
                      <a:gd name="connsiteX4" fmla="*/ 45720 w 45719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34" name="Forma libre: forma 633">
                    <a:extLst>
                      <a:ext uri="{FF2B5EF4-FFF2-40B4-BE49-F238E27FC236}">
                        <a16:creationId xmlns:a16="http://schemas.microsoft.com/office/drawing/2014/main" id="{285F6391-B6E8-4F0D-9578-01794E69918B}"/>
                      </a:ext>
                    </a:extLst>
                  </p:cNvPr>
                  <p:cNvSpPr/>
                  <p:nvPr/>
                </p:nvSpPr>
                <p:spPr>
                  <a:xfrm>
                    <a:off x="2889551" y="2556423"/>
                    <a:ext cx="130687" cy="174604"/>
                  </a:xfrm>
                  <a:custGeom>
                    <a:avLst/>
                    <a:gdLst>
                      <a:gd name="connsiteX0" fmla="*/ 125579 w 130687"/>
                      <a:gd name="connsiteY0" fmla="*/ 29813 h 174604"/>
                      <a:gd name="connsiteX1" fmla="*/ 78620 w 130687"/>
                      <a:gd name="connsiteY1" fmla="*/ 3239 h 174604"/>
                      <a:gd name="connsiteX2" fmla="*/ 66238 w 130687"/>
                      <a:gd name="connsiteY2" fmla="*/ 0 h 174604"/>
                      <a:gd name="connsiteX3" fmla="*/ 53760 w 130687"/>
                      <a:gd name="connsiteY3" fmla="*/ 3334 h 174604"/>
                      <a:gd name="connsiteX4" fmla="*/ 6897 w 130687"/>
                      <a:gd name="connsiteY4" fmla="*/ 29813 h 174604"/>
                      <a:gd name="connsiteX5" fmla="*/ 1106 w 130687"/>
                      <a:gd name="connsiteY5" fmla="*/ 45625 h 174604"/>
                      <a:gd name="connsiteX6" fmla="*/ 16917 w 130687"/>
                      <a:gd name="connsiteY6" fmla="*/ 51416 h 174604"/>
                      <a:gd name="connsiteX7" fmla="*/ 18708 w 130687"/>
                      <a:gd name="connsiteY7" fmla="*/ 50387 h 174604"/>
                      <a:gd name="connsiteX8" fmla="*/ 40520 w 130687"/>
                      <a:gd name="connsiteY8" fmla="*/ 37910 h 174604"/>
                      <a:gd name="connsiteX9" fmla="*/ 40520 w 130687"/>
                      <a:gd name="connsiteY9" fmla="*/ 161735 h 174604"/>
                      <a:gd name="connsiteX10" fmla="*/ 51226 w 130687"/>
                      <a:gd name="connsiteY10" fmla="*/ 174555 h 174604"/>
                      <a:gd name="connsiteX11" fmla="*/ 64047 w 130687"/>
                      <a:gd name="connsiteY11" fmla="*/ 163859 h 174604"/>
                      <a:gd name="connsiteX12" fmla="*/ 64047 w 130687"/>
                      <a:gd name="connsiteY12" fmla="*/ 161735 h 174604"/>
                      <a:gd name="connsiteX13" fmla="*/ 64047 w 130687"/>
                      <a:gd name="connsiteY13" fmla="*/ 94298 h 174604"/>
                      <a:gd name="connsiteX14" fmla="*/ 68333 w 130687"/>
                      <a:gd name="connsiteY14" fmla="*/ 94298 h 174604"/>
                      <a:gd name="connsiteX15" fmla="*/ 68333 w 130687"/>
                      <a:gd name="connsiteY15" fmla="*/ 161449 h 174604"/>
                      <a:gd name="connsiteX16" fmla="*/ 79039 w 130687"/>
                      <a:gd name="connsiteY16" fmla="*/ 174270 h 174604"/>
                      <a:gd name="connsiteX17" fmla="*/ 91860 w 130687"/>
                      <a:gd name="connsiteY17" fmla="*/ 163573 h 174604"/>
                      <a:gd name="connsiteX18" fmla="*/ 91860 w 130687"/>
                      <a:gd name="connsiteY18" fmla="*/ 161449 h 174604"/>
                      <a:gd name="connsiteX19" fmla="*/ 91860 w 130687"/>
                      <a:gd name="connsiteY19" fmla="*/ 37624 h 174604"/>
                      <a:gd name="connsiteX20" fmla="*/ 113767 w 130687"/>
                      <a:gd name="connsiteY20" fmla="*/ 50197 h 174604"/>
                      <a:gd name="connsiteX21" fmla="*/ 129579 w 130687"/>
                      <a:gd name="connsiteY21" fmla="*/ 44406 h 174604"/>
                      <a:gd name="connsiteX22" fmla="*/ 125579 w 130687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687" h="174604">
                        <a:moveTo>
                          <a:pt x="125579" y="29813"/>
                        </a:moveTo>
                        <a:lnTo>
                          <a:pt x="78620" y="3239"/>
                        </a:lnTo>
                        <a:cubicBezTo>
                          <a:pt x="74829" y="1134"/>
                          <a:pt x="70571" y="1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6" y="39662"/>
                          <a:pt x="1106" y="45625"/>
                        </a:cubicBezTo>
                        <a:cubicBezTo>
                          <a:pt x="3878" y="51588"/>
                          <a:pt x="10954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520" y="37910"/>
                        </a:lnTo>
                        <a:lnTo>
                          <a:pt x="40520" y="161735"/>
                        </a:lnTo>
                        <a:cubicBezTo>
                          <a:pt x="39939" y="168231"/>
                          <a:pt x="44730" y="173974"/>
                          <a:pt x="51226" y="174555"/>
                        </a:cubicBezTo>
                        <a:cubicBezTo>
                          <a:pt x="57722" y="175146"/>
                          <a:pt x="63466" y="170355"/>
                          <a:pt x="64047" y="163859"/>
                        </a:cubicBezTo>
                        <a:cubicBezTo>
                          <a:pt x="64114" y="163144"/>
                          <a:pt x="64114" y="162440"/>
                          <a:pt x="64047" y="161735"/>
                        </a:cubicBezTo>
                        <a:lnTo>
                          <a:pt x="64047" y="94298"/>
                        </a:lnTo>
                        <a:lnTo>
                          <a:pt x="68333" y="94298"/>
                        </a:lnTo>
                        <a:lnTo>
                          <a:pt x="68333" y="161449"/>
                        </a:lnTo>
                        <a:cubicBezTo>
                          <a:pt x="67752" y="167945"/>
                          <a:pt x="72543" y="173689"/>
                          <a:pt x="79039" y="174270"/>
                        </a:cubicBezTo>
                        <a:cubicBezTo>
                          <a:pt x="85535" y="174860"/>
                          <a:pt x="91279" y="170069"/>
                          <a:pt x="91860" y="163573"/>
                        </a:cubicBezTo>
                        <a:cubicBezTo>
                          <a:pt x="91927" y="162859"/>
                          <a:pt x="91927" y="162154"/>
                          <a:pt x="91860" y="161449"/>
                        </a:cubicBezTo>
                        <a:lnTo>
                          <a:pt x="91860" y="37624"/>
                        </a:lnTo>
                        <a:lnTo>
                          <a:pt x="113767" y="50197"/>
                        </a:lnTo>
                        <a:cubicBezTo>
                          <a:pt x="119730" y="52969"/>
                          <a:pt x="126807" y="50378"/>
                          <a:pt x="129579" y="44406"/>
                        </a:cubicBezTo>
                        <a:cubicBezTo>
                          <a:pt x="132017" y="39167"/>
                          <a:pt x="130322" y="32928"/>
                          <a:pt x="125579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35" name="Forma libre: forma 634">
                  <a:extLst>
                    <a:ext uri="{FF2B5EF4-FFF2-40B4-BE49-F238E27FC236}">
                      <a16:creationId xmlns:a16="http://schemas.microsoft.com/office/drawing/2014/main" id="{A2E719E3-09B0-491D-95EB-BF840EFD282B}"/>
                    </a:ext>
                  </a:extLst>
                </p:cNvPr>
                <p:cNvSpPr/>
                <p:nvPr/>
              </p:nvSpPr>
              <p:spPr>
                <a:xfrm>
                  <a:off x="3384414" y="2506322"/>
                  <a:ext cx="45719" cy="45719"/>
                </a:xfrm>
                <a:custGeom>
                  <a:avLst/>
                  <a:gdLst>
                    <a:gd name="connsiteX0" fmla="*/ 45720 w 45719"/>
                    <a:gd name="connsiteY0" fmla="*/ 22860 h 45719"/>
                    <a:gd name="connsiteX1" fmla="*/ 22860 w 45719"/>
                    <a:gd name="connsiteY1" fmla="*/ 45720 h 45719"/>
                    <a:gd name="connsiteX2" fmla="*/ 0 w 45719"/>
                    <a:gd name="connsiteY2" fmla="*/ 22860 h 45719"/>
                    <a:gd name="connsiteX3" fmla="*/ 22860 w 45719"/>
                    <a:gd name="connsiteY3" fmla="*/ 0 h 45719"/>
                    <a:gd name="connsiteX4" fmla="*/ 4572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>
                      <a:moveTo>
                        <a:pt x="45720" y="22860"/>
                      </a:moveTo>
                      <a:cubicBezTo>
                        <a:pt x="45720" y="35485"/>
                        <a:pt x="35485" y="45720"/>
                        <a:pt x="22860" y="45720"/>
                      </a:cubicBezTo>
                      <a:cubicBezTo>
                        <a:pt x="10235" y="45720"/>
                        <a:pt x="0" y="35485"/>
                        <a:pt x="0" y="22860"/>
                      </a:cubicBezTo>
                      <a:cubicBezTo>
                        <a:pt x="0" y="10235"/>
                        <a:pt x="10235" y="0"/>
                        <a:pt x="22860" y="0"/>
                      </a:cubicBezTo>
                      <a:cubicBezTo>
                        <a:pt x="35485" y="0"/>
                        <a:pt x="45720" y="10235"/>
                        <a:pt x="45720" y="22860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6" name="Forma libre: forma 635">
                  <a:extLst>
                    <a:ext uri="{FF2B5EF4-FFF2-40B4-BE49-F238E27FC236}">
                      <a16:creationId xmlns:a16="http://schemas.microsoft.com/office/drawing/2014/main" id="{8FDFE7A5-EA81-49DB-8335-C792F262832B}"/>
                    </a:ext>
                  </a:extLst>
                </p:cNvPr>
                <p:cNvSpPr/>
                <p:nvPr/>
              </p:nvSpPr>
              <p:spPr>
                <a:xfrm>
                  <a:off x="3340655" y="2556423"/>
                  <a:ext cx="130782" cy="174604"/>
                </a:xfrm>
                <a:custGeom>
                  <a:avLst/>
                  <a:gdLst>
                    <a:gd name="connsiteX0" fmla="*/ 125578 w 130782"/>
                    <a:gd name="connsiteY0" fmla="*/ 29813 h 174604"/>
                    <a:gd name="connsiteX1" fmla="*/ 78715 w 130782"/>
                    <a:gd name="connsiteY1" fmla="*/ 3239 h 174604"/>
                    <a:gd name="connsiteX2" fmla="*/ 66238 w 130782"/>
                    <a:gd name="connsiteY2" fmla="*/ 0 h 174604"/>
                    <a:gd name="connsiteX3" fmla="*/ 53760 w 130782"/>
                    <a:gd name="connsiteY3" fmla="*/ 3334 h 174604"/>
                    <a:gd name="connsiteX4" fmla="*/ 6897 w 130782"/>
                    <a:gd name="connsiteY4" fmla="*/ 29813 h 174604"/>
                    <a:gd name="connsiteX5" fmla="*/ 1106 w 130782"/>
                    <a:gd name="connsiteY5" fmla="*/ 45625 h 174604"/>
                    <a:gd name="connsiteX6" fmla="*/ 16917 w 130782"/>
                    <a:gd name="connsiteY6" fmla="*/ 51416 h 174604"/>
                    <a:gd name="connsiteX7" fmla="*/ 18708 w 130782"/>
                    <a:gd name="connsiteY7" fmla="*/ 50387 h 174604"/>
                    <a:gd name="connsiteX8" fmla="*/ 40615 w 130782"/>
                    <a:gd name="connsiteY8" fmla="*/ 37910 h 174604"/>
                    <a:gd name="connsiteX9" fmla="*/ 40615 w 130782"/>
                    <a:gd name="connsiteY9" fmla="*/ 161735 h 174604"/>
                    <a:gd name="connsiteX10" fmla="*/ 51322 w 130782"/>
                    <a:gd name="connsiteY10" fmla="*/ 174555 h 174604"/>
                    <a:gd name="connsiteX11" fmla="*/ 64142 w 130782"/>
                    <a:gd name="connsiteY11" fmla="*/ 163859 h 174604"/>
                    <a:gd name="connsiteX12" fmla="*/ 64142 w 130782"/>
                    <a:gd name="connsiteY12" fmla="*/ 161735 h 174604"/>
                    <a:gd name="connsiteX13" fmla="*/ 64142 w 130782"/>
                    <a:gd name="connsiteY13" fmla="*/ 94298 h 174604"/>
                    <a:gd name="connsiteX14" fmla="*/ 68428 w 130782"/>
                    <a:gd name="connsiteY14" fmla="*/ 94298 h 174604"/>
                    <a:gd name="connsiteX15" fmla="*/ 68428 w 130782"/>
                    <a:gd name="connsiteY15" fmla="*/ 161449 h 174604"/>
                    <a:gd name="connsiteX16" fmla="*/ 79134 w 130782"/>
                    <a:gd name="connsiteY16" fmla="*/ 174270 h 174604"/>
                    <a:gd name="connsiteX17" fmla="*/ 91955 w 130782"/>
                    <a:gd name="connsiteY17" fmla="*/ 163573 h 174604"/>
                    <a:gd name="connsiteX18" fmla="*/ 91955 w 130782"/>
                    <a:gd name="connsiteY18" fmla="*/ 161449 h 174604"/>
                    <a:gd name="connsiteX19" fmla="*/ 91955 w 130782"/>
                    <a:gd name="connsiteY19" fmla="*/ 37624 h 174604"/>
                    <a:gd name="connsiteX20" fmla="*/ 113863 w 130782"/>
                    <a:gd name="connsiteY20" fmla="*/ 50197 h 174604"/>
                    <a:gd name="connsiteX21" fmla="*/ 129674 w 130782"/>
                    <a:gd name="connsiteY21" fmla="*/ 44406 h 174604"/>
                    <a:gd name="connsiteX22" fmla="*/ 125674 w 130782"/>
                    <a:gd name="connsiteY22" fmla="*/ 29623 h 174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0782" h="174604">
                      <a:moveTo>
                        <a:pt x="125578" y="29813"/>
                      </a:moveTo>
                      <a:lnTo>
                        <a:pt x="78715" y="3239"/>
                      </a:lnTo>
                      <a:cubicBezTo>
                        <a:pt x="74886" y="1143"/>
                        <a:pt x="70600" y="29"/>
                        <a:pt x="66238" y="0"/>
                      </a:cubicBezTo>
                      <a:cubicBezTo>
                        <a:pt x="61856" y="10"/>
                        <a:pt x="57560" y="1153"/>
                        <a:pt x="53760" y="3334"/>
                      </a:cubicBezTo>
                      <a:lnTo>
                        <a:pt x="6897" y="29813"/>
                      </a:lnTo>
                      <a:cubicBezTo>
                        <a:pt x="934" y="32585"/>
                        <a:pt x="-1657" y="39662"/>
                        <a:pt x="1106" y="45625"/>
                      </a:cubicBezTo>
                      <a:cubicBezTo>
                        <a:pt x="3877" y="51588"/>
                        <a:pt x="10955" y="54178"/>
                        <a:pt x="16917" y="51416"/>
                      </a:cubicBezTo>
                      <a:cubicBezTo>
                        <a:pt x="17546" y="51121"/>
                        <a:pt x="18146" y="50778"/>
                        <a:pt x="18708" y="50387"/>
                      </a:cubicBezTo>
                      <a:lnTo>
                        <a:pt x="40615" y="37910"/>
                      </a:lnTo>
                      <a:lnTo>
                        <a:pt x="40615" y="161735"/>
                      </a:lnTo>
                      <a:cubicBezTo>
                        <a:pt x="40035" y="168231"/>
                        <a:pt x="44826" y="173974"/>
                        <a:pt x="51322" y="174555"/>
                      </a:cubicBezTo>
                      <a:cubicBezTo>
                        <a:pt x="57817" y="175146"/>
                        <a:pt x="63561" y="170355"/>
                        <a:pt x="64142" y="163859"/>
                      </a:cubicBezTo>
                      <a:cubicBezTo>
                        <a:pt x="64209" y="163144"/>
                        <a:pt x="64209" y="162440"/>
                        <a:pt x="64142" y="161735"/>
                      </a:cubicBezTo>
                      <a:lnTo>
                        <a:pt x="64142" y="94298"/>
                      </a:lnTo>
                      <a:lnTo>
                        <a:pt x="68428" y="94298"/>
                      </a:lnTo>
                      <a:lnTo>
                        <a:pt x="68428" y="161449"/>
                      </a:lnTo>
                      <a:cubicBezTo>
                        <a:pt x="67847" y="167945"/>
                        <a:pt x="72638" y="173689"/>
                        <a:pt x="79134" y="174270"/>
                      </a:cubicBezTo>
                      <a:cubicBezTo>
                        <a:pt x="85631" y="174860"/>
                        <a:pt x="91374" y="170069"/>
                        <a:pt x="91955" y="163573"/>
                      </a:cubicBezTo>
                      <a:cubicBezTo>
                        <a:pt x="92022" y="162859"/>
                        <a:pt x="92022" y="162154"/>
                        <a:pt x="91955" y="161449"/>
                      </a:cubicBezTo>
                      <a:lnTo>
                        <a:pt x="91955" y="37624"/>
                      </a:lnTo>
                      <a:lnTo>
                        <a:pt x="113863" y="50197"/>
                      </a:lnTo>
                      <a:cubicBezTo>
                        <a:pt x="119825" y="52969"/>
                        <a:pt x="126902" y="50378"/>
                        <a:pt x="129674" y="44406"/>
                      </a:cubicBezTo>
                      <a:cubicBezTo>
                        <a:pt x="132113" y="39167"/>
                        <a:pt x="130417" y="32928"/>
                        <a:pt x="125674" y="29623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3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3340655" y="2506322"/>
                  <a:ext cx="130782" cy="224705"/>
                  <a:chOff x="3340655" y="2506322"/>
                  <a:chExt cx="130782" cy="224705"/>
                </a:xfrm>
                <a:solidFill>
                  <a:srgbClr val="FFFFFF"/>
                </a:solidFill>
              </p:grpSpPr>
              <p:sp>
                <p:nvSpPr>
                  <p:cNvPr id="638" name="Forma libre: forma 637">
                    <a:extLst>
                      <a:ext uri="{FF2B5EF4-FFF2-40B4-BE49-F238E27FC236}">
                        <a16:creationId xmlns:a16="http://schemas.microsoft.com/office/drawing/2014/main" id="{CC1EB185-139B-4A26-BF95-8BB33F8229B7}"/>
                      </a:ext>
                    </a:extLst>
                  </p:cNvPr>
                  <p:cNvSpPr/>
                  <p:nvPr/>
                </p:nvSpPr>
                <p:spPr>
                  <a:xfrm>
                    <a:off x="3384414" y="2506322"/>
                    <a:ext cx="45719" cy="45719"/>
                  </a:xfrm>
                  <a:custGeom>
                    <a:avLst/>
                    <a:gdLst>
                      <a:gd name="connsiteX0" fmla="*/ 45720 w 45719"/>
                      <a:gd name="connsiteY0" fmla="*/ 22860 h 45719"/>
                      <a:gd name="connsiteX1" fmla="*/ 22860 w 45719"/>
                      <a:gd name="connsiteY1" fmla="*/ 45720 h 45719"/>
                      <a:gd name="connsiteX2" fmla="*/ 0 w 45719"/>
                      <a:gd name="connsiteY2" fmla="*/ 22860 h 45719"/>
                      <a:gd name="connsiteX3" fmla="*/ 22860 w 45719"/>
                      <a:gd name="connsiteY3" fmla="*/ 0 h 45719"/>
                      <a:gd name="connsiteX4" fmla="*/ 45720 w 45719"/>
                      <a:gd name="connsiteY4" fmla="*/ 22860 h 4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45719">
                        <a:moveTo>
                          <a:pt x="45720" y="22860"/>
                        </a:moveTo>
                        <a:cubicBezTo>
                          <a:pt x="45720" y="35485"/>
                          <a:pt x="35485" y="45720"/>
                          <a:pt x="22860" y="45720"/>
                        </a:cubicBezTo>
                        <a:cubicBezTo>
                          <a:pt x="10235" y="45720"/>
                          <a:pt x="0" y="35485"/>
                          <a:pt x="0" y="22860"/>
                        </a:cubicBezTo>
                        <a:cubicBezTo>
                          <a:pt x="0" y="10235"/>
                          <a:pt x="10235" y="0"/>
                          <a:pt x="22860" y="0"/>
                        </a:cubicBezTo>
                        <a:cubicBezTo>
                          <a:pt x="35485" y="0"/>
                          <a:pt x="45720" y="10235"/>
                          <a:pt x="45720" y="228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39" name="Forma libre: forma 638">
                    <a:extLst>
                      <a:ext uri="{FF2B5EF4-FFF2-40B4-BE49-F238E27FC236}">
                        <a16:creationId xmlns:a16="http://schemas.microsoft.com/office/drawing/2014/main" id="{EEE66C5C-0ECD-4A83-B43A-7F4951D28001}"/>
                      </a:ext>
                    </a:extLst>
                  </p:cNvPr>
                  <p:cNvSpPr/>
                  <p:nvPr/>
                </p:nvSpPr>
                <p:spPr>
                  <a:xfrm>
                    <a:off x="3340655" y="2556423"/>
                    <a:ext cx="130782" cy="174604"/>
                  </a:xfrm>
                  <a:custGeom>
                    <a:avLst/>
                    <a:gdLst>
                      <a:gd name="connsiteX0" fmla="*/ 125578 w 130782"/>
                      <a:gd name="connsiteY0" fmla="*/ 29813 h 174604"/>
                      <a:gd name="connsiteX1" fmla="*/ 78715 w 130782"/>
                      <a:gd name="connsiteY1" fmla="*/ 3239 h 174604"/>
                      <a:gd name="connsiteX2" fmla="*/ 66238 w 130782"/>
                      <a:gd name="connsiteY2" fmla="*/ 0 h 174604"/>
                      <a:gd name="connsiteX3" fmla="*/ 53760 w 130782"/>
                      <a:gd name="connsiteY3" fmla="*/ 3334 h 174604"/>
                      <a:gd name="connsiteX4" fmla="*/ 6897 w 130782"/>
                      <a:gd name="connsiteY4" fmla="*/ 29813 h 174604"/>
                      <a:gd name="connsiteX5" fmla="*/ 1106 w 130782"/>
                      <a:gd name="connsiteY5" fmla="*/ 45625 h 174604"/>
                      <a:gd name="connsiteX6" fmla="*/ 16917 w 130782"/>
                      <a:gd name="connsiteY6" fmla="*/ 51416 h 174604"/>
                      <a:gd name="connsiteX7" fmla="*/ 18708 w 130782"/>
                      <a:gd name="connsiteY7" fmla="*/ 50387 h 174604"/>
                      <a:gd name="connsiteX8" fmla="*/ 40615 w 130782"/>
                      <a:gd name="connsiteY8" fmla="*/ 37910 h 174604"/>
                      <a:gd name="connsiteX9" fmla="*/ 40615 w 130782"/>
                      <a:gd name="connsiteY9" fmla="*/ 161735 h 174604"/>
                      <a:gd name="connsiteX10" fmla="*/ 51322 w 130782"/>
                      <a:gd name="connsiteY10" fmla="*/ 174555 h 174604"/>
                      <a:gd name="connsiteX11" fmla="*/ 64142 w 130782"/>
                      <a:gd name="connsiteY11" fmla="*/ 163859 h 174604"/>
                      <a:gd name="connsiteX12" fmla="*/ 64142 w 130782"/>
                      <a:gd name="connsiteY12" fmla="*/ 161735 h 174604"/>
                      <a:gd name="connsiteX13" fmla="*/ 64142 w 130782"/>
                      <a:gd name="connsiteY13" fmla="*/ 94298 h 174604"/>
                      <a:gd name="connsiteX14" fmla="*/ 68428 w 130782"/>
                      <a:gd name="connsiteY14" fmla="*/ 94298 h 174604"/>
                      <a:gd name="connsiteX15" fmla="*/ 68428 w 130782"/>
                      <a:gd name="connsiteY15" fmla="*/ 161449 h 174604"/>
                      <a:gd name="connsiteX16" fmla="*/ 79134 w 130782"/>
                      <a:gd name="connsiteY16" fmla="*/ 174270 h 174604"/>
                      <a:gd name="connsiteX17" fmla="*/ 91955 w 130782"/>
                      <a:gd name="connsiteY17" fmla="*/ 163573 h 174604"/>
                      <a:gd name="connsiteX18" fmla="*/ 91955 w 130782"/>
                      <a:gd name="connsiteY18" fmla="*/ 161449 h 174604"/>
                      <a:gd name="connsiteX19" fmla="*/ 91955 w 130782"/>
                      <a:gd name="connsiteY19" fmla="*/ 37624 h 174604"/>
                      <a:gd name="connsiteX20" fmla="*/ 113863 w 130782"/>
                      <a:gd name="connsiteY20" fmla="*/ 50197 h 174604"/>
                      <a:gd name="connsiteX21" fmla="*/ 129674 w 130782"/>
                      <a:gd name="connsiteY21" fmla="*/ 44406 h 174604"/>
                      <a:gd name="connsiteX22" fmla="*/ 125674 w 130782"/>
                      <a:gd name="connsiteY22" fmla="*/ 29623 h 174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0782" h="174604">
                        <a:moveTo>
                          <a:pt x="125578" y="29813"/>
                        </a:moveTo>
                        <a:lnTo>
                          <a:pt x="78715" y="3239"/>
                        </a:lnTo>
                        <a:cubicBezTo>
                          <a:pt x="74886" y="1143"/>
                          <a:pt x="70600" y="29"/>
                          <a:pt x="66238" y="0"/>
                        </a:cubicBezTo>
                        <a:cubicBezTo>
                          <a:pt x="61856" y="10"/>
                          <a:pt x="57560" y="1153"/>
                          <a:pt x="53760" y="3334"/>
                        </a:cubicBezTo>
                        <a:lnTo>
                          <a:pt x="6897" y="29813"/>
                        </a:lnTo>
                        <a:cubicBezTo>
                          <a:pt x="934" y="32585"/>
                          <a:pt x="-1657" y="39662"/>
                          <a:pt x="1106" y="45625"/>
                        </a:cubicBezTo>
                        <a:cubicBezTo>
                          <a:pt x="3877" y="51588"/>
                          <a:pt x="10955" y="54178"/>
                          <a:pt x="16917" y="51416"/>
                        </a:cubicBezTo>
                        <a:cubicBezTo>
                          <a:pt x="17546" y="51121"/>
                          <a:pt x="18146" y="50778"/>
                          <a:pt x="18708" y="50387"/>
                        </a:cubicBezTo>
                        <a:lnTo>
                          <a:pt x="40615" y="37910"/>
                        </a:lnTo>
                        <a:lnTo>
                          <a:pt x="40615" y="161735"/>
                        </a:lnTo>
                        <a:cubicBezTo>
                          <a:pt x="40035" y="168231"/>
                          <a:pt x="44826" y="173974"/>
                          <a:pt x="51322" y="174555"/>
                        </a:cubicBezTo>
                        <a:cubicBezTo>
                          <a:pt x="57817" y="175146"/>
                          <a:pt x="63561" y="170355"/>
                          <a:pt x="64142" y="163859"/>
                        </a:cubicBezTo>
                        <a:cubicBezTo>
                          <a:pt x="64209" y="163144"/>
                          <a:pt x="64209" y="162440"/>
                          <a:pt x="64142" y="161735"/>
                        </a:cubicBezTo>
                        <a:lnTo>
                          <a:pt x="64142" y="94298"/>
                        </a:lnTo>
                        <a:lnTo>
                          <a:pt x="68428" y="94298"/>
                        </a:lnTo>
                        <a:lnTo>
                          <a:pt x="68428" y="161449"/>
                        </a:lnTo>
                        <a:cubicBezTo>
                          <a:pt x="67847" y="167945"/>
                          <a:pt x="72638" y="173689"/>
                          <a:pt x="79134" y="174270"/>
                        </a:cubicBezTo>
                        <a:cubicBezTo>
                          <a:pt x="85631" y="174860"/>
                          <a:pt x="91374" y="170069"/>
                          <a:pt x="91955" y="163573"/>
                        </a:cubicBezTo>
                        <a:cubicBezTo>
                          <a:pt x="92022" y="162859"/>
                          <a:pt x="92022" y="162154"/>
                          <a:pt x="91955" y="161449"/>
                        </a:cubicBezTo>
                        <a:lnTo>
                          <a:pt x="91955" y="37624"/>
                        </a:lnTo>
                        <a:lnTo>
                          <a:pt x="113863" y="50197"/>
                        </a:lnTo>
                        <a:cubicBezTo>
                          <a:pt x="119825" y="52969"/>
                          <a:pt x="126902" y="50378"/>
                          <a:pt x="129674" y="44406"/>
                        </a:cubicBezTo>
                        <a:cubicBezTo>
                          <a:pt x="132113" y="39167"/>
                          <a:pt x="130417" y="32928"/>
                          <a:pt x="125674" y="296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40" name="Forma libre: forma 639">
                  <a:extLst>
                    <a:ext uri="{FF2B5EF4-FFF2-40B4-BE49-F238E27FC236}">
                      <a16:creationId xmlns:a16="http://schemas.microsoft.com/office/drawing/2014/main" id="{E4CF4F34-7C36-4F15-BEEA-3A492BB214DD}"/>
                    </a:ext>
                  </a:extLst>
                </p:cNvPr>
                <p:cNvSpPr/>
                <p:nvPr/>
              </p:nvSpPr>
              <p:spPr>
                <a:xfrm>
                  <a:off x="2780052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41" name="Forma libre: forma 640">
                  <a:extLst>
                    <a:ext uri="{FF2B5EF4-FFF2-40B4-BE49-F238E27FC236}">
                      <a16:creationId xmlns:a16="http://schemas.microsoft.com/office/drawing/2014/main" id="{5429A795-F52C-4BF1-BB82-BAF95F5C0680}"/>
                    </a:ext>
                  </a:extLst>
                </p:cNvPr>
                <p:cNvSpPr/>
                <p:nvPr/>
              </p:nvSpPr>
              <p:spPr>
                <a:xfrm>
                  <a:off x="2742872" y="1647928"/>
                  <a:ext cx="114246" cy="151733"/>
                </a:xfrm>
                <a:custGeom>
                  <a:avLst/>
                  <a:gdLst>
                    <a:gd name="connsiteX0" fmla="*/ 109189 w 114246"/>
                    <a:gd name="connsiteY0" fmla="*/ 26194 h 151733"/>
                    <a:gd name="connsiteX1" fmla="*/ 68137 w 114246"/>
                    <a:gd name="connsiteY1" fmla="*/ 2858 h 151733"/>
                    <a:gd name="connsiteX2" fmla="*/ 57183 w 114246"/>
                    <a:gd name="connsiteY2" fmla="*/ 0 h 151733"/>
                    <a:gd name="connsiteX3" fmla="*/ 46229 w 114246"/>
                    <a:gd name="connsiteY3" fmla="*/ 2858 h 151733"/>
                    <a:gd name="connsiteX4" fmla="*/ 5272 w 114246"/>
                    <a:gd name="connsiteY4" fmla="*/ 26194 h 151733"/>
                    <a:gd name="connsiteX5" fmla="*/ 1309 w 114246"/>
                    <a:gd name="connsiteY5" fmla="*/ 40196 h 151733"/>
                    <a:gd name="connsiteX6" fmla="*/ 1367 w 114246"/>
                    <a:gd name="connsiteY6" fmla="*/ 40291 h 151733"/>
                    <a:gd name="connsiteX7" fmla="*/ 15559 w 114246"/>
                    <a:gd name="connsiteY7" fmla="*/ 44196 h 151733"/>
                    <a:gd name="connsiteX8" fmla="*/ 34609 w 114246"/>
                    <a:gd name="connsiteY8" fmla="*/ 33147 h 151733"/>
                    <a:gd name="connsiteX9" fmla="*/ 34609 w 114246"/>
                    <a:gd name="connsiteY9" fmla="*/ 141446 h 151733"/>
                    <a:gd name="connsiteX10" fmla="*/ 44896 w 114246"/>
                    <a:gd name="connsiteY10" fmla="*/ 151733 h 151733"/>
                    <a:gd name="connsiteX11" fmla="*/ 55183 w 114246"/>
                    <a:gd name="connsiteY11" fmla="*/ 141446 h 151733"/>
                    <a:gd name="connsiteX12" fmla="*/ 55183 w 114246"/>
                    <a:gd name="connsiteY12" fmla="*/ 82677 h 151733"/>
                    <a:gd name="connsiteX13" fmla="*/ 58898 w 114246"/>
                    <a:gd name="connsiteY13" fmla="*/ 82677 h 151733"/>
                    <a:gd name="connsiteX14" fmla="*/ 58898 w 114246"/>
                    <a:gd name="connsiteY14" fmla="*/ 141446 h 151733"/>
                    <a:gd name="connsiteX15" fmla="*/ 70223 w 114246"/>
                    <a:gd name="connsiteY15" fmla="*/ 150790 h 151733"/>
                    <a:gd name="connsiteX16" fmla="*/ 79567 w 114246"/>
                    <a:gd name="connsiteY16" fmla="*/ 141446 h 151733"/>
                    <a:gd name="connsiteX17" fmla="*/ 79567 w 114246"/>
                    <a:gd name="connsiteY17" fmla="*/ 33147 h 151733"/>
                    <a:gd name="connsiteX18" fmla="*/ 98617 w 114246"/>
                    <a:gd name="connsiteY18" fmla="*/ 44196 h 151733"/>
                    <a:gd name="connsiteX19" fmla="*/ 112809 w 114246"/>
                    <a:gd name="connsiteY19" fmla="*/ 40291 h 151733"/>
                    <a:gd name="connsiteX20" fmla="*/ 109199 w 114246"/>
                    <a:gd name="connsiteY20" fmla="*/ 26194 h 151733"/>
                    <a:gd name="connsiteX21" fmla="*/ 109189 w 114246"/>
                    <a:gd name="connsiteY21" fmla="*/ 26194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246" h="151733">
                      <a:moveTo>
                        <a:pt x="109189" y="26194"/>
                      </a:moveTo>
                      <a:lnTo>
                        <a:pt x="68137" y="2858"/>
                      </a:lnTo>
                      <a:cubicBezTo>
                        <a:pt x="64784" y="991"/>
                        <a:pt x="61022" y="10"/>
                        <a:pt x="57183" y="0"/>
                      </a:cubicBezTo>
                      <a:cubicBezTo>
                        <a:pt x="53345" y="0"/>
                        <a:pt x="49572" y="981"/>
                        <a:pt x="46229" y="2858"/>
                      </a:cubicBezTo>
                      <a:lnTo>
                        <a:pt x="5272" y="26194"/>
                      </a:lnTo>
                      <a:cubicBezTo>
                        <a:pt x="309" y="28966"/>
                        <a:pt x="-1462" y="35233"/>
                        <a:pt x="1309" y="40196"/>
                      </a:cubicBezTo>
                      <a:cubicBezTo>
                        <a:pt x="1329" y="40224"/>
                        <a:pt x="1348" y="40262"/>
                        <a:pt x="1367" y="40291"/>
                      </a:cubicBezTo>
                      <a:cubicBezTo>
                        <a:pt x="4262" y="45215"/>
                        <a:pt x="10549" y="46939"/>
                        <a:pt x="15559" y="44196"/>
                      </a:cubicBezTo>
                      <a:lnTo>
                        <a:pt x="34609" y="33147"/>
                      </a:lnTo>
                      <a:lnTo>
                        <a:pt x="34609" y="141446"/>
                      </a:lnTo>
                      <a:cubicBezTo>
                        <a:pt x="34609" y="147123"/>
                        <a:pt x="39219" y="151733"/>
                        <a:pt x="44896" y="151733"/>
                      </a:cubicBezTo>
                      <a:cubicBezTo>
                        <a:pt x="50573" y="151733"/>
                        <a:pt x="55183" y="147123"/>
                        <a:pt x="55183" y="141446"/>
                      </a:cubicBezTo>
                      <a:lnTo>
                        <a:pt x="55183" y="82677"/>
                      </a:lnTo>
                      <a:lnTo>
                        <a:pt x="58898" y="82677"/>
                      </a:lnTo>
                      <a:lnTo>
                        <a:pt x="58898" y="141446"/>
                      </a:lnTo>
                      <a:cubicBezTo>
                        <a:pt x="59450" y="147152"/>
                        <a:pt x="64517" y="151333"/>
                        <a:pt x="70223" y="150790"/>
                      </a:cubicBezTo>
                      <a:cubicBezTo>
                        <a:pt x="75176" y="150314"/>
                        <a:pt x="79090" y="146399"/>
                        <a:pt x="79567" y="141446"/>
                      </a:cubicBezTo>
                      <a:lnTo>
                        <a:pt x="79567" y="33147"/>
                      </a:lnTo>
                      <a:lnTo>
                        <a:pt x="98617" y="44196"/>
                      </a:lnTo>
                      <a:cubicBezTo>
                        <a:pt x="103627" y="46939"/>
                        <a:pt x="109914" y="45215"/>
                        <a:pt x="112809" y="40291"/>
                      </a:cubicBezTo>
                      <a:cubicBezTo>
                        <a:pt x="115705" y="35404"/>
                        <a:pt x="114085" y="29089"/>
                        <a:pt x="109199" y="26194"/>
                      </a:cubicBezTo>
                      <a:cubicBezTo>
                        <a:pt x="109199" y="26194"/>
                        <a:pt x="109189" y="26194"/>
                        <a:pt x="109189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4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872" y="1603923"/>
                  <a:ext cx="114246" cy="195738"/>
                  <a:chOff x="2742872" y="1603923"/>
                  <a:chExt cx="114246" cy="195738"/>
                </a:xfrm>
                <a:solidFill>
                  <a:srgbClr val="FFFFFF"/>
                </a:solidFill>
              </p:grpSpPr>
              <p:sp>
                <p:nvSpPr>
                  <p:cNvPr id="643" name="Forma libre: forma 642">
                    <a:extLst>
                      <a:ext uri="{FF2B5EF4-FFF2-40B4-BE49-F238E27FC236}">
                        <a16:creationId xmlns:a16="http://schemas.microsoft.com/office/drawing/2014/main" id="{D9258F52-FD73-41B4-A8AB-DA290F9F6B7C}"/>
                      </a:ext>
                    </a:extLst>
                  </p:cNvPr>
                  <p:cNvSpPr/>
                  <p:nvPr/>
                </p:nvSpPr>
                <p:spPr>
                  <a:xfrm>
                    <a:off x="2780052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44" name="Forma libre: forma 643">
                    <a:extLst>
                      <a:ext uri="{FF2B5EF4-FFF2-40B4-BE49-F238E27FC236}">
                        <a16:creationId xmlns:a16="http://schemas.microsoft.com/office/drawing/2014/main" id="{B278D824-C554-4E13-A239-33BE8EAE9D16}"/>
                      </a:ext>
                    </a:extLst>
                  </p:cNvPr>
                  <p:cNvSpPr/>
                  <p:nvPr/>
                </p:nvSpPr>
                <p:spPr>
                  <a:xfrm>
                    <a:off x="2742872" y="1647928"/>
                    <a:ext cx="114246" cy="151733"/>
                  </a:xfrm>
                  <a:custGeom>
                    <a:avLst/>
                    <a:gdLst>
                      <a:gd name="connsiteX0" fmla="*/ 109189 w 114246"/>
                      <a:gd name="connsiteY0" fmla="*/ 26194 h 151733"/>
                      <a:gd name="connsiteX1" fmla="*/ 68137 w 114246"/>
                      <a:gd name="connsiteY1" fmla="*/ 2858 h 151733"/>
                      <a:gd name="connsiteX2" fmla="*/ 57183 w 114246"/>
                      <a:gd name="connsiteY2" fmla="*/ 0 h 151733"/>
                      <a:gd name="connsiteX3" fmla="*/ 46229 w 114246"/>
                      <a:gd name="connsiteY3" fmla="*/ 2858 h 151733"/>
                      <a:gd name="connsiteX4" fmla="*/ 5272 w 114246"/>
                      <a:gd name="connsiteY4" fmla="*/ 26194 h 151733"/>
                      <a:gd name="connsiteX5" fmla="*/ 1309 w 114246"/>
                      <a:gd name="connsiteY5" fmla="*/ 40196 h 151733"/>
                      <a:gd name="connsiteX6" fmla="*/ 1367 w 114246"/>
                      <a:gd name="connsiteY6" fmla="*/ 40291 h 151733"/>
                      <a:gd name="connsiteX7" fmla="*/ 15559 w 114246"/>
                      <a:gd name="connsiteY7" fmla="*/ 44196 h 151733"/>
                      <a:gd name="connsiteX8" fmla="*/ 34609 w 114246"/>
                      <a:gd name="connsiteY8" fmla="*/ 33147 h 151733"/>
                      <a:gd name="connsiteX9" fmla="*/ 34609 w 114246"/>
                      <a:gd name="connsiteY9" fmla="*/ 141446 h 151733"/>
                      <a:gd name="connsiteX10" fmla="*/ 44896 w 114246"/>
                      <a:gd name="connsiteY10" fmla="*/ 151733 h 151733"/>
                      <a:gd name="connsiteX11" fmla="*/ 55183 w 114246"/>
                      <a:gd name="connsiteY11" fmla="*/ 141446 h 151733"/>
                      <a:gd name="connsiteX12" fmla="*/ 55183 w 114246"/>
                      <a:gd name="connsiteY12" fmla="*/ 82677 h 151733"/>
                      <a:gd name="connsiteX13" fmla="*/ 58898 w 114246"/>
                      <a:gd name="connsiteY13" fmla="*/ 82677 h 151733"/>
                      <a:gd name="connsiteX14" fmla="*/ 58898 w 114246"/>
                      <a:gd name="connsiteY14" fmla="*/ 141446 h 151733"/>
                      <a:gd name="connsiteX15" fmla="*/ 70223 w 114246"/>
                      <a:gd name="connsiteY15" fmla="*/ 150790 h 151733"/>
                      <a:gd name="connsiteX16" fmla="*/ 79567 w 114246"/>
                      <a:gd name="connsiteY16" fmla="*/ 141446 h 151733"/>
                      <a:gd name="connsiteX17" fmla="*/ 79567 w 114246"/>
                      <a:gd name="connsiteY17" fmla="*/ 33147 h 151733"/>
                      <a:gd name="connsiteX18" fmla="*/ 98617 w 114246"/>
                      <a:gd name="connsiteY18" fmla="*/ 44196 h 151733"/>
                      <a:gd name="connsiteX19" fmla="*/ 112809 w 114246"/>
                      <a:gd name="connsiteY19" fmla="*/ 40291 h 151733"/>
                      <a:gd name="connsiteX20" fmla="*/ 109199 w 114246"/>
                      <a:gd name="connsiteY20" fmla="*/ 26194 h 151733"/>
                      <a:gd name="connsiteX21" fmla="*/ 109189 w 114246"/>
                      <a:gd name="connsiteY21" fmla="*/ 26194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246" h="151733">
                        <a:moveTo>
                          <a:pt x="109189" y="26194"/>
                        </a:moveTo>
                        <a:lnTo>
                          <a:pt x="68137" y="2858"/>
                        </a:lnTo>
                        <a:cubicBezTo>
                          <a:pt x="64784" y="991"/>
                          <a:pt x="61022" y="10"/>
                          <a:pt x="57183" y="0"/>
                        </a:cubicBezTo>
                        <a:cubicBezTo>
                          <a:pt x="53345" y="0"/>
                          <a:pt x="49572" y="981"/>
                          <a:pt x="46229" y="2858"/>
                        </a:cubicBezTo>
                        <a:lnTo>
                          <a:pt x="5272" y="26194"/>
                        </a:lnTo>
                        <a:cubicBezTo>
                          <a:pt x="309" y="28966"/>
                          <a:pt x="-1462" y="35233"/>
                          <a:pt x="1309" y="40196"/>
                        </a:cubicBezTo>
                        <a:cubicBezTo>
                          <a:pt x="1329" y="40224"/>
                          <a:pt x="1348" y="40262"/>
                          <a:pt x="1367" y="40291"/>
                        </a:cubicBezTo>
                        <a:cubicBezTo>
                          <a:pt x="4262" y="45215"/>
                          <a:pt x="10549" y="46939"/>
                          <a:pt x="15559" y="44196"/>
                        </a:cubicBezTo>
                        <a:lnTo>
                          <a:pt x="34609" y="33147"/>
                        </a:lnTo>
                        <a:lnTo>
                          <a:pt x="34609" y="141446"/>
                        </a:lnTo>
                        <a:cubicBezTo>
                          <a:pt x="34609" y="147123"/>
                          <a:pt x="39219" y="151733"/>
                          <a:pt x="44896" y="151733"/>
                        </a:cubicBezTo>
                        <a:cubicBezTo>
                          <a:pt x="50573" y="151733"/>
                          <a:pt x="55183" y="147123"/>
                          <a:pt x="55183" y="141446"/>
                        </a:cubicBezTo>
                        <a:lnTo>
                          <a:pt x="55183" y="82677"/>
                        </a:lnTo>
                        <a:lnTo>
                          <a:pt x="58898" y="82677"/>
                        </a:lnTo>
                        <a:lnTo>
                          <a:pt x="58898" y="141446"/>
                        </a:lnTo>
                        <a:cubicBezTo>
                          <a:pt x="59450" y="147152"/>
                          <a:pt x="64517" y="151333"/>
                          <a:pt x="70223" y="150790"/>
                        </a:cubicBezTo>
                        <a:cubicBezTo>
                          <a:pt x="75176" y="150314"/>
                          <a:pt x="79090" y="146399"/>
                          <a:pt x="79567" y="141446"/>
                        </a:cubicBezTo>
                        <a:lnTo>
                          <a:pt x="79567" y="33147"/>
                        </a:lnTo>
                        <a:lnTo>
                          <a:pt x="98617" y="44196"/>
                        </a:lnTo>
                        <a:cubicBezTo>
                          <a:pt x="103627" y="46939"/>
                          <a:pt x="109914" y="45215"/>
                          <a:pt x="112809" y="40291"/>
                        </a:cubicBezTo>
                        <a:cubicBezTo>
                          <a:pt x="115705" y="35404"/>
                          <a:pt x="114085" y="29089"/>
                          <a:pt x="109199" y="26194"/>
                        </a:cubicBezTo>
                        <a:cubicBezTo>
                          <a:pt x="109199" y="26194"/>
                          <a:pt x="109189" y="26194"/>
                          <a:pt x="109189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45" name="Forma libre: forma 644">
                  <a:extLst>
                    <a:ext uri="{FF2B5EF4-FFF2-40B4-BE49-F238E27FC236}">
                      <a16:creationId xmlns:a16="http://schemas.microsoft.com/office/drawing/2014/main" id="{174051EE-922D-4379-9D35-672E5D72FE07}"/>
                    </a:ext>
                  </a:extLst>
                </p:cNvPr>
                <p:cNvSpPr/>
                <p:nvPr/>
              </p:nvSpPr>
              <p:spPr>
                <a:xfrm>
                  <a:off x="2647369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46" name="Forma libre: forma 645">
                  <a:extLst>
                    <a:ext uri="{FF2B5EF4-FFF2-40B4-BE49-F238E27FC236}">
                      <a16:creationId xmlns:a16="http://schemas.microsoft.com/office/drawing/2014/main" id="{D11B643C-30E9-4D64-A210-9196D0ECB760}"/>
                    </a:ext>
                  </a:extLst>
                </p:cNvPr>
                <p:cNvSpPr/>
                <p:nvPr/>
              </p:nvSpPr>
              <p:spPr>
                <a:xfrm>
                  <a:off x="2610169" y="1647936"/>
                  <a:ext cx="114265" cy="151726"/>
                </a:xfrm>
                <a:custGeom>
                  <a:avLst/>
                  <a:gdLst>
                    <a:gd name="connsiteX0" fmla="*/ 109209 w 114265"/>
                    <a:gd name="connsiteY0" fmla="*/ 26187 h 151726"/>
                    <a:gd name="connsiteX1" fmla="*/ 68061 w 114265"/>
                    <a:gd name="connsiteY1" fmla="*/ 2850 h 151726"/>
                    <a:gd name="connsiteX2" fmla="*/ 46249 w 114265"/>
                    <a:gd name="connsiteY2" fmla="*/ 2850 h 151726"/>
                    <a:gd name="connsiteX3" fmla="*/ 5197 w 114265"/>
                    <a:gd name="connsiteY3" fmla="*/ 26187 h 151726"/>
                    <a:gd name="connsiteX4" fmla="*/ 1348 w 114265"/>
                    <a:gd name="connsiteY4" fmla="*/ 40217 h 151726"/>
                    <a:gd name="connsiteX5" fmla="*/ 1386 w 114265"/>
                    <a:gd name="connsiteY5" fmla="*/ 40284 h 151726"/>
                    <a:gd name="connsiteX6" fmla="*/ 15579 w 114265"/>
                    <a:gd name="connsiteY6" fmla="*/ 44189 h 151726"/>
                    <a:gd name="connsiteX7" fmla="*/ 34629 w 114265"/>
                    <a:gd name="connsiteY7" fmla="*/ 33140 h 151726"/>
                    <a:gd name="connsiteX8" fmla="*/ 34629 w 114265"/>
                    <a:gd name="connsiteY8" fmla="*/ 141439 h 151726"/>
                    <a:gd name="connsiteX9" fmla="*/ 44916 w 114265"/>
                    <a:gd name="connsiteY9" fmla="*/ 151726 h 151726"/>
                    <a:gd name="connsiteX10" fmla="*/ 55203 w 114265"/>
                    <a:gd name="connsiteY10" fmla="*/ 141439 h 151726"/>
                    <a:gd name="connsiteX11" fmla="*/ 55203 w 114265"/>
                    <a:gd name="connsiteY11" fmla="*/ 82670 h 151726"/>
                    <a:gd name="connsiteX12" fmla="*/ 58917 w 114265"/>
                    <a:gd name="connsiteY12" fmla="*/ 82670 h 151726"/>
                    <a:gd name="connsiteX13" fmla="*/ 58917 w 114265"/>
                    <a:gd name="connsiteY13" fmla="*/ 141439 h 151726"/>
                    <a:gd name="connsiteX14" fmla="*/ 70243 w 114265"/>
                    <a:gd name="connsiteY14" fmla="*/ 150783 h 151726"/>
                    <a:gd name="connsiteX15" fmla="*/ 79587 w 114265"/>
                    <a:gd name="connsiteY15" fmla="*/ 141439 h 151726"/>
                    <a:gd name="connsiteX16" fmla="*/ 79587 w 114265"/>
                    <a:gd name="connsiteY16" fmla="*/ 33140 h 151726"/>
                    <a:gd name="connsiteX17" fmla="*/ 98637 w 114265"/>
                    <a:gd name="connsiteY17" fmla="*/ 44189 h 151726"/>
                    <a:gd name="connsiteX18" fmla="*/ 112829 w 114265"/>
                    <a:gd name="connsiteY18" fmla="*/ 40284 h 151726"/>
                    <a:gd name="connsiteX19" fmla="*/ 109219 w 114265"/>
                    <a:gd name="connsiteY19" fmla="*/ 26187 h 151726"/>
                    <a:gd name="connsiteX20" fmla="*/ 109209 w 114265"/>
                    <a:gd name="connsiteY20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265" h="151726">
                      <a:moveTo>
                        <a:pt x="109209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82" y="45208"/>
                        <a:pt x="10569" y="46932"/>
                        <a:pt x="15579" y="44189"/>
                      </a:cubicBezTo>
                      <a:lnTo>
                        <a:pt x="34629" y="33140"/>
                      </a:lnTo>
                      <a:lnTo>
                        <a:pt x="34629" y="141439"/>
                      </a:lnTo>
                      <a:cubicBezTo>
                        <a:pt x="34629" y="147116"/>
                        <a:pt x="39239" y="151726"/>
                        <a:pt x="44916" y="151726"/>
                      </a:cubicBezTo>
                      <a:cubicBezTo>
                        <a:pt x="50593" y="151726"/>
                        <a:pt x="55203" y="147116"/>
                        <a:pt x="55203" y="141439"/>
                      </a:cubicBezTo>
                      <a:lnTo>
                        <a:pt x="55203" y="82670"/>
                      </a:lnTo>
                      <a:lnTo>
                        <a:pt x="58917" y="82670"/>
                      </a:lnTo>
                      <a:lnTo>
                        <a:pt x="58917" y="141439"/>
                      </a:lnTo>
                      <a:cubicBezTo>
                        <a:pt x="59470" y="147145"/>
                        <a:pt x="64537" y="151326"/>
                        <a:pt x="70243" y="150783"/>
                      </a:cubicBezTo>
                      <a:cubicBezTo>
                        <a:pt x="75196" y="150307"/>
                        <a:pt x="79110" y="146392"/>
                        <a:pt x="79587" y="141439"/>
                      </a:cubicBezTo>
                      <a:lnTo>
                        <a:pt x="79587" y="33140"/>
                      </a:lnTo>
                      <a:lnTo>
                        <a:pt x="98637" y="44189"/>
                      </a:lnTo>
                      <a:cubicBezTo>
                        <a:pt x="103647" y="46932"/>
                        <a:pt x="109933" y="45208"/>
                        <a:pt x="112829" y="40284"/>
                      </a:cubicBezTo>
                      <a:cubicBezTo>
                        <a:pt x="115724" y="35397"/>
                        <a:pt x="114105" y="29082"/>
                        <a:pt x="109219" y="26187"/>
                      </a:cubicBezTo>
                      <a:cubicBezTo>
                        <a:pt x="109219" y="26187"/>
                        <a:pt x="109209" y="26187"/>
                        <a:pt x="109209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4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9" y="1603923"/>
                  <a:ext cx="114265" cy="195738"/>
                  <a:chOff x="2610169" y="1603923"/>
                  <a:chExt cx="114265" cy="195738"/>
                </a:xfrm>
                <a:solidFill>
                  <a:srgbClr val="FFFFFF"/>
                </a:solidFill>
              </p:grpSpPr>
              <p:sp>
                <p:nvSpPr>
                  <p:cNvPr id="648" name="Forma libre: forma 647">
                    <a:extLst>
                      <a:ext uri="{FF2B5EF4-FFF2-40B4-BE49-F238E27FC236}">
                        <a16:creationId xmlns:a16="http://schemas.microsoft.com/office/drawing/2014/main" id="{0507A7A6-84B8-4B03-B042-0991656EBBFE}"/>
                      </a:ext>
                    </a:extLst>
                  </p:cNvPr>
                  <p:cNvSpPr/>
                  <p:nvPr/>
                </p:nvSpPr>
                <p:spPr>
                  <a:xfrm>
                    <a:off x="2647369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49" name="Forma libre: forma 648">
                    <a:extLst>
                      <a:ext uri="{FF2B5EF4-FFF2-40B4-BE49-F238E27FC236}">
                        <a16:creationId xmlns:a16="http://schemas.microsoft.com/office/drawing/2014/main" id="{AF94C72B-3C1C-4348-AB95-409BB846650B}"/>
                      </a:ext>
                    </a:extLst>
                  </p:cNvPr>
                  <p:cNvSpPr/>
                  <p:nvPr/>
                </p:nvSpPr>
                <p:spPr>
                  <a:xfrm>
                    <a:off x="2610169" y="1647936"/>
                    <a:ext cx="114265" cy="151726"/>
                  </a:xfrm>
                  <a:custGeom>
                    <a:avLst/>
                    <a:gdLst>
                      <a:gd name="connsiteX0" fmla="*/ 109209 w 114265"/>
                      <a:gd name="connsiteY0" fmla="*/ 26187 h 151726"/>
                      <a:gd name="connsiteX1" fmla="*/ 68061 w 114265"/>
                      <a:gd name="connsiteY1" fmla="*/ 2850 h 151726"/>
                      <a:gd name="connsiteX2" fmla="*/ 46249 w 114265"/>
                      <a:gd name="connsiteY2" fmla="*/ 2850 h 151726"/>
                      <a:gd name="connsiteX3" fmla="*/ 5197 w 114265"/>
                      <a:gd name="connsiteY3" fmla="*/ 26187 h 151726"/>
                      <a:gd name="connsiteX4" fmla="*/ 1348 w 114265"/>
                      <a:gd name="connsiteY4" fmla="*/ 40217 h 151726"/>
                      <a:gd name="connsiteX5" fmla="*/ 1386 w 114265"/>
                      <a:gd name="connsiteY5" fmla="*/ 40284 h 151726"/>
                      <a:gd name="connsiteX6" fmla="*/ 15579 w 114265"/>
                      <a:gd name="connsiteY6" fmla="*/ 44189 h 151726"/>
                      <a:gd name="connsiteX7" fmla="*/ 34629 w 114265"/>
                      <a:gd name="connsiteY7" fmla="*/ 33140 h 151726"/>
                      <a:gd name="connsiteX8" fmla="*/ 34629 w 114265"/>
                      <a:gd name="connsiteY8" fmla="*/ 141439 h 151726"/>
                      <a:gd name="connsiteX9" fmla="*/ 44916 w 114265"/>
                      <a:gd name="connsiteY9" fmla="*/ 151726 h 151726"/>
                      <a:gd name="connsiteX10" fmla="*/ 55203 w 114265"/>
                      <a:gd name="connsiteY10" fmla="*/ 141439 h 151726"/>
                      <a:gd name="connsiteX11" fmla="*/ 55203 w 114265"/>
                      <a:gd name="connsiteY11" fmla="*/ 82670 h 151726"/>
                      <a:gd name="connsiteX12" fmla="*/ 58917 w 114265"/>
                      <a:gd name="connsiteY12" fmla="*/ 82670 h 151726"/>
                      <a:gd name="connsiteX13" fmla="*/ 58917 w 114265"/>
                      <a:gd name="connsiteY13" fmla="*/ 141439 h 151726"/>
                      <a:gd name="connsiteX14" fmla="*/ 70243 w 114265"/>
                      <a:gd name="connsiteY14" fmla="*/ 150783 h 151726"/>
                      <a:gd name="connsiteX15" fmla="*/ 79587 w 114265"/>
                      <a:gd name="connsiteY15" fmla="*/ 141439 h 151726"/>
                      <a:gd name="connsiteX16" fmla="*/ 79587 w 114265"/>
                      <a:gd name="connsiteY16" fmla="*/ 33140 h 151726"/>
                      <a:gd name="connsiteX17" fmla="*/ 98637 w 114265"/>
                      <a:gd name="connsiteY17" fmla="*/ 44189 h 151726"/>
                      <a:gd name="connsiteX18" fmla="*/ 112829 w 114265"/>
                      <a:gd name="connsiteY18" fmla="*/ 40284 h 151726"/>
                      <a:gd name="connsiteX19" fmla="*/ 109219 w 114265"/>
                      <a:gd name="connsiteY19" fmla="*/ 26187 h 151726"/>
                      <a:gd name="connsiteX20" fmla="*/ 109209 w 114265"/>
                      <a:gd name="connsiteY20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265" h="151726">
                        <a:moveTo>
                          <a:pt x="109209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82" y="45208"/>
                          <a:pt x="10569" y="46932"/>
                          <a:pt x="15579" y="44189"/>
                        </a:cubicBezTo>
                        <a:lnTo>
                          <a:pt x="34629" y="33140"/>
                        </a:lnTo>
                        <a:lnTo>
                          <a:pt x="34629" y="141439"/>
                        </a:lnTo>
                        <a:cubicBezTo>
                          <a:pt x="34629" y="147116"/>
                          <a:pt x="39239" y="151726"/>
                          <a:pt x="44916" y="151726"/>
                        </a:cubicBezTo>
                        <a:cubicBezTo>
                          <a:pt x="50593" y="151726"/>
                          <a:pt x="55203" y="147116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7" y="82670"/>
                        </a:lnTo>
                        <a:lnTo>
                          <a:pt x="58917" y="141439"/>
                        </a:lnTo>
                        <a:cubicBezTo>
                          <a:pt x="59470" y="147145"/>
                          <a:pt x="64537" y="151326"/>
                          <a:pt x="70243" y="150783"/>
                        </a:cubicBezTo>
                        <a:cubicBezTo>
                          <a:pt x="75196" y="150307"/>
                          <a:pt x="79110" y="146392"/>
                          <a:pt x="79587" y="141439"/>
                        </a:cubicBezTo>
                        <a:lnTo>
                          <a:pt x="79587" y="33140"/>
                        </a:lnTo>
                        <a:lnTo>
                          <a:pt x="98637" y="44189"/>
                        </a:lnTo>
                        <a:cubicBezTo>
                          <a:pt x="103647" y="46932"/>
                          <a:pt x="109933" y="45208"/>
                          <a:pt x="112829" y="40284"/>
                        </a:cubicBezTo>
                        <a:cubicBezTo>
                          <a:pt x="115724" y="35397"/>
                          <a:pt x="114105" y="29082"/>
                          <a:pt x="109219" y="26187"/>
                        </a:cubicBezTo>
                        <a:cubicBezTo>
                          <a:pt x="109219" y="26187"/>
                          <a:pt x="109209" y="26187"/>
                          <a:pt x="109209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50" name="Forma libre: forma 649">
                  <a:extLst>
                    <a:ext uri="{FF2B5EF4-FFF2-40B4-BE49-F238E27FC236}">
                      <a16:creationId xmlns:a16="http://schemas.microsoft.com/office/drawing/2014/main" id="{E53658AF-B4FB-4FC0-BEE2-E3444281BA9B}"/>
                    </a:ext>
                  </a:extLst>
                </p:cNvPr>
                <p:cNvSpPr/>
                <p:nvPr/>
              </p:nvSpPr>
              <p:spPr>
                <a:xfrm>
                  <a:off x="2514591" y="1603923"/>
                  <a:ext cx="40195" cy="40195"/>
                </a:xfrm>
                <a:custGeom>
                  <a:avLst/>
                  <a:gdLst>
                    <a:gd name="connsiteX0" fmla="*/ 20098 w 40195"/>
                    <a:gd name="connsiteY0" fmla="*/ 40196 h 40195"/>
                    <a:gd name="connsiteX1" fmla="*/ 40196 w 40195"/>
                    <a:gd name="connsiteY1" fmla="*/ 20098 h 40195"/>
                    <a:gd name="connsiteX2" fmla="*/ 20098 w 40195"/>
                    <a:gd name="connsiteY2" fmla="*/ 0 h 40195"/>
                    <a:gd name="connsiteX3" fmla="*/ 0 w 40195"/>
                    <a:gd name="connsiteY3" fmla="*/ 20098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  <a:gd name="connsiteX6" fmla="*/ 20098 w 40195"/>
                    <a:gd name="connsiteY6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95" h="40195">
                      <a:moveTo>
                        <a:pt x="20098" y="40196"/>
                      </a:moveTo>
                      <a:cubicBezTo>
                        <a:pt x="31194" y="40196"/>
                        <a:pt x="40196" y="31194"/>
                        <a:pt x="40196" y="20098"/>
                      </a:cubicBezTo>
                      <a:cubicBezTo>
                        <a:pt x="40196" y="9001"/>
                        <a:pt x="31194" y="0"/>
                        <a:pt x="20098" y="0"/>
                      </a:cubicBezTo>
                      <a:cubicBezTo>
                        <a:pt x="9001" y="0"/>
                        <a:pt x="0" y="9001"/>
                        <a:pt x="0" y="20098"/>
                      </a:cubicBezTo>
                      <a:cubicBezTo>
                        <a:pt x="0" y="20126"/>
                        <a:pt x="0" y="20164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ubicBezTo>
                        <a:pt x="20031" y="40196"/>
                        <a:pt x="20069" y="40196"/>
                        <a:pt x="20098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51" name="Forma libre: forma 650">
                  <a:extLst>
                    <a:ext uri="{FF2B5EF4-FFF2-40B4-BE49-F238E27FC236}">
                      <a16:creationId xmlns:a16="http://schemas.microsoft.com/office/drawing/2014/main" id="{CBB1DBF2-3CDD-45B0-9635-AA222A746A3D}"/>
                    </a:ext>
                  </a:extLst>
                </p:cNvPr>
                <p:cNvSpPr/>
                <p:nvPr/>
              </p:nvSpPr>
              <p:spPr>
                <a:xfrm>
                  <a:off x="2477485" y="1647936"/>
                  <a:ext cx="114170" cy="151726"/>
                </a:xfrm>
                <a:custGeom>
                  <a:avLst/>
                  <a:gdLst>
                    <a:gd name="connsiteX0" fmla="*/ 109114 w 114170"/>
                    <a:gd name="connsiteY0" fmla="*/ 26187 h 151726"/>
                    <a:gd name="connsiteX1" fmla="*/ 68061 w 114170"/>
                    <a:gd name="connsiteY1" fmla="*/ 2850 h 151726"/>
                    <a:gd name="connsiteX2" fmla="*/ 46249 w 114170"/>
                    <a:gd name="connsiteY2" fmla="*/ 2850 h 151726"/>
                    <a:gd name="connsiteX3" fmla="*/ 5197 w 114170"/>
                    <a:gd name="connsiteY3" fmla="*/ 26187 h 151726"/>
                    <a:gd name="connsiteX4" fmla="*/ 1348 w 114170"/>
                    <a:gd name="connsiteY4" fmla="*/ 40217 h 151726"/>
                    <a:gd name="connsiteX5" fmla="*/ 1386 w 114170"/>
                    <a:gd name="connsiteY5" fmla="*/ 40284 h 151726"/>
                    <a:gd name="connsiteX6" fmla="*/ 15579 w 114170"/>
                    <a:gd name="connsiteY6" fmla="*/ 44189 h 151726"/>
                    <a:gd name="connsiteX7" fmla="*/ 34629 w 114170"/>
                    <a:gd name="connsiteY7" fmla="*/ 33140 h 151726"/>
                    <a:gd name="connsiteX8" fmla="*/ 34629 w 114170"/>
                    <a:gd name="connsiteY8" fmla="*/ 141439 h 151726"/>
                    <a:gd name="connsiteX9" fmla="*/ 44916 w 114170"/>
                    <a:gd name="connsiteY9" fmla="*/ 151726 h 151726"/>
                    <a:gd name="connsiteX10" fmla="*/ 55203 w 114170"/>
                    <a:gd name="connsiteY10" fmla="*/ 141439 h 151726"/>
                    <a:gd name="connsiteX11" fmla="*/ 55203 w 114170"/>
                    <a:gd name="connsiteY11" fmla="*/ 82670 h 151726"/>
                    <a:gd name="connsiteX12" fmla="*/ 58918 w 114170"/>
                    <a:gd name="connsiteY12" fmla="*/ 82670 h 151726"/>
                    <a:gd name="connsiteX13" fmla="*/ 58918 w 114170"/>
                    <a:gd name="connsiteY13" fmla="*/ 141439 h 151726"/>
                    <a:gd name="connsiteX14" fmla="*/ 69205 w 114170"/>
                    <a:gd name="connsiteY14" fmla="*/ 151726 h 151726"/>
                    <a:gd name="connsiteX15" fmla="*/ 79491 w 114170"/>
                    <a:gd name="connsiteY15" fmla="*/ 141439 h 151726"/>
                    <a:gd name="connsiteX16" fmla="*/ 79491 w 114170"/>
                    <a:gd name="connsiteY16" fmla="*/ 33140 h 151726"/>
                    <a:gd name="connsiteX17" fmla="*/ 98541 w 114170"/>
                    <a:gd name="connsiteY17" fmla="*/ 44189 h 151726"/>
                    <a:gd name="connsiteX18" fmla="*/ 112734 w 114170"/>
                    <a:gd name="connsiteY18" fmla="*/ 40284 h 151726"/>
                    <a:gd name="connsiteX19" fmla="*/ 109124 w 114170"/>
                    <a:gd name="connsiteY19" fmla="*/ 26187 h 151726"/>
                    <a:gd name="connsiteX20" fmla="*/ 109114 w 114170"/>
                    <a:gd name="connsiteY20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70" h="151726">
                      <a:moveTo>
                        <a:pt x="109114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82" y="45208"/>
                        <a:pt x="10569" y="46932"/>
                        <a:pt x="15579" y="44189"/>
                      </a:cubicBezTo>
                      <a:lnTo>
                        <a:pt x="34629" y="33140"/>
                      </a:lnTo>
                      <a:lnTo>
                        <a:pt x="34629" y="141439"/>
                      </a:lnTo>
                      <a:cubicBezTo>
                        <a:pt x="34629" y="147116"/>
                        <a:pt x="39239" y="151726"/>
                        <a:pt x="44916" y="151726"/>
                      </a:cubicBezTo>
                      <a:cubicBezTo>
                        <a:pt x="50593" y="151726"/>
                        <a:pt x="55203" y="147116"/>
                        <a:pt x="55203" y="141439"/>
                      </a:cubicBezTo>
                      <a:lnTo>
                        <a:pt x="55203" y="82670"/>
                      </a:lnTo>
                      <a:lnTo>
                        <a:pt x="58918" y="82670"/>
                      </a:lnTo>
                      <a:lnTo>
                        <a:pt x="58918" y="141439"/>
                      </a:lnTo>
                      <a:cubicBezTo>
                        <a:pt x="58918" y="147116"/>
                        <a:pt x="63528" y="151726"/>
                        <a:pt x="69205" y="151726"/>
                      </a:cubicBezTo>
                      <a:cubicBezTo>
                        <a:pt x="74881" y="151726"/>
                        <a:pt x="79491" y="147116"/>
                        <a:pt x="79491" y="141439"/>
                      </a:cubicBezTo>
                      <a:lnTo>
                        <a:pt x="79491" y="33140"/>
                      </a:lnTo>
                      <a:lnTo>
                        <a:pt x="98541" y="44189"/>
                      </a:lnTo>
                      <a:cubicBezTo>
                        <a:pt x="103552" y="46932"/>
                        <a:pt x="109838" y="45208"/>
                        <a:pt x="112734" y="40284"/>
                      </a:cubicBezTo>
                      <a:cubicBezTo>
                        <a:pt x="115629" y="35397"/>
                        <a:pt x="114010" y="29082"/>
                        <a:pt x="109124" y="26187"/>
                      </a:cubicBezTo>
                      <a:cubicBezTo>
                        <a:pt x="109124" y="26187"/>
                        <a:pt x="109114" y="26187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5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5" y="1603923"/>
                  <a:ext cx="114170" cy="195738"/>
                  <a:chOff x="2477485" y="1603923"/>
                  <a:chExt cx="114170" cy="195738"/>
                </a:xfrm>
                <a:solidFill>
                  <a:srgbClr val="FFFFFF"/>
                </a:solidFill>
              </p:grpSpPr>
              <p:sp>
                <p:nvSpPr>
                  <p:cNvPr id="653" name="Forma libre: forma 652">
                    <a:extLst>
                      <a:ext uri="{FF2B5EF4-FFF2-40B4-BE49-F238E27FC236}">
                        <a16:creationId xmlns:a16="http://schemas.microsoft.com/office/drawing/2014/main" id="{68093926-3D16-48A4-9B6F-B3C30CA6BFCD}"/>
                      </a:ext>
                    </a:extLst>
                  </p:cNvPr>
                  <p:cNvSpPr/>
                  <p:nvPr/>
                </p:nvSpPr>
                <p:spPr>
                  <a:xfrm>
                    <a:off x="2514591" y="1603923"/>
                    <a:ext cx="40195" cy="40195"/>
                  </a:xfrm>
                  <a:custGeom>
                    <a:avLst/>
                    <a:gdLst>
                      <a:gd name="connsiteX0" fmla="*/ 20098 w 40195"/>
                      <a:gd name="connsiteY0" fmla="*/ 40196 h 40195"/>
                      <a:gd name="connsiteX1" fmla="*/ 40196 w 40195"/>
                      <a:gd name="connsiteY1" fmla="*/ 20098 h 40195"/>
                      <a:gd name="connsiteX2" fmla="*/ 20098 w 40195"/>
                      <a:gd name="connsiteY2" fmla="*/ 0 h 40195"/>
                      <a:gd name="connsiteX3" fmla="*/ 0 w 40195"/>
                      <a:gd name="connsiteY3" fmla="*/ 20098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  <a:gd name="connsiteX6" fmla="*/ 20098 w 40195"/>
                      <a:gd name="connsiteY6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195" h="40195">
                        <a:moveTo>
                          <a:pt x="20098" y="40196"/>
                        </a:moveTo>
                        <a:cubicBezTo>
                          <a:pt x="31194" y="40196"/>
                          <a:pt x="40196" y="31194"/>
                          <a:pt x="40196" y="20098"/>
                        </a:cubicBezTo>
                        <a:cubicBezTo>
                          <a:pt x="40196" y="9001"/>
                          <a:pt x="31194" y="0"/>
                          <a:pt x="20098" y="0"/>
                        </a:cubicBezTo>
                        <a:cubicBezTo>
                          <a:pt x="9001" y="0"/>
                          <a:pt x="0" y="9001"/>
                          <a:pt x="0" y="20098"/>
                        </a:cubicBezTo>
                        <a:cubicBezTo>
                          <a:pt x="0" y="20126"/>
                          <a:pt x="0" y="20164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ubicBezTo>
                          <a:pt x="20031" y="40196"/>
                          <a:pt x="20069" y="40196"/>
                          <a:pt x="20098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54" name="Forma libre: forma 653">
                    <a:extLst>
                      <a:ext uri="{FF2B5EF4-FFF2-40B4-BE49-F238E27FC236}">
                        <a16:creationId xmlns:a16="http://schemas.microsoft.com/office/drawing/2014/main" id="{FBB1BA09-3A99-40C9-AFF7-1C39FE5C5F31}"/>
                      </a:ext>
                    </a:extLst>
                  </p:cNvPr>
                  <p:cNvSpPr/>
                  <p:nvPr/>
                </p:nvSpPr>
                <p:spPr>
                  <a:xfrm>
                    <a:off x="2477485" y="1647936"/>
                    <a:ext cx="114170" cy="151726"/>
                  </a:xfrm>
                  <a:custGeom>
                    <a:avLst/>
                    <a:gdLst>
                      <a:gd name="connsiteX0" fmla="*/ 109114 w 114170"/>
                      <a:gd name="connsiteY0" fmla="*/ 26187 h 151726"/>
                      <a:gd name="connsiteX1" fmla="*/ 68061 w 114170"/>
                      <a:gd name="connsiteY1" fmla="*/ 2850 h 151726"/>
                      <a:gd name="connsiteX2" fmla="*/ 46249 w 114170"/>
                      <a:gd name="connsiteY2" fmla="*/ 2850 h 151726"/>
                      <a:gd name="connsiteX3" fmla="*/ 5197 w 114170"/>
                      <a:gd name="connsiteY3" fmla="*/ 26187 h 151726"/>
                      <a:gd name="connsiteX4" fmla="*/ 1348 w 114170"/>
                      <a:gd name="connsiteY4" fmla="*/ 40217 h 151726"/>
                      <a:gd name="connsiteX5" fmla="*/ 1386 w 114170"/>
                      <a:gd name="connsiteY5" fmla="*/ 40284 h 151726"/>
                      <a:gd name="connsiteX6" fmla="*/ 15579 w 114170"/>
                      <a:gd name="connsiteY6" fmla="*/ 44189 h 151726"/>
                      <a:gd name="connsiteX7" fmla="*/ 34629 w 114170"/>
                      <a:gd name="connsiteY7" fmla="*/ 33140 h 151726"/>
                      <a:gd name="connsiteX8" fmla="*/ 34629 w 114170"/>
                      <a:gd name="connsiteY8" fmla="*/ 141439 h 151726"/>
                      <a:gd name="connsiteX9" fmla="*/ 44916 w 114170"/>
                      <a:gd name="connsiteY9" fmla="*/ 151726 h 151726"/>
                      <a:gd name="connsiteX10" fmla="*/ 55203 w 114170"/>
                      <a:gd name="connsiteY10" fmla="*/ 141439 h 151726"/>
                      <a:gd name="connsiteX11" fmla="*/ 55203 w 114170"/>
                      <a:gd name="connsiteY11" fmla="*/ 82670 h 151726"/>
                      <a:gd name="connsiteX12" fmla="*/ 58918 w 114170"/>
                      <a:gd name="connsiteY12" fmla="*/ 82670 h 151726"/>
                      <a:gd name="connsiteX13" fmla="*/ 58918 w 114170"/>
                      <a:gd name="connsiteY13" fmla="*/ 141439 h 151726"/>
                      <a:gd name="connsiteX14" fmla="*/ 69205 w 114170"/>
                      <a:gd name="connsiteY14" fmla="*/ 151726 h 151726"/>
                      <a:gd name="connsiteX15" fmla="*/ 79491 w 114170"/>
                      <a:gd name="connsiteY15" fmla="*/ 141439 h 151726"/>
                      <a:gd name="connsiteX16" fmla="*/ 79491 w 114170"/>
                      <a:gd name="connsiteY16" fmla="*/ 33140 h 151726"/>
                      <a:gd name="connsiteX17" fmla="*/ 98541 w 114170"/>
                      <a:gd name="connsiteY17" fmla="*/ 44189 h 151726"/>
                      <a:gd name="connsiteX18" fmla="*/ 112734 w 114170"/>
                      <a:gd name="connsiteY18" fmla="*/ 40284 h 151726"/>
                      <a:gd name="connsiteX19" fmla="*/ 109124 w 114170"/>
                      <a:gd name="connsiteY19" fmla="*/ 26187 h 151726"/>
                      <a:gd name="connsiteX20" fmla="*/ 109114 w 114170"/>
                      <a:gd name="connsiteY20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70" h="151726">
                        <a:moveTo>
                          <a:pt x="109114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82" y="45208"/>
                          <a:pt x="10569" y="46932"/>
                          <a:pt x="15579" y="44189"/>
                        </a:cubicBezTo>
                        <a:lnTo>
                          <a:pt x="34629" y="33140"/>
                        </a:lnTo>
                        <a:lnTo>
                          <a:pt x="34629" y="141439"/>
                        </a:lnTo>
                        <a:cubicBezTo>
                          <a:pt x="34629" y="147116"/>
                          <a:pt x="39239" y="151726"/>
                          <a:pt x="44916" y="151726"/>
                        </a:cubicBezTo>
                        <a:cubicBezTo>
                          <a:pt x="50593" y="151726"/>
                          <a:pt x="55203" y="147116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8" y="82670"/>
                        </a:lnTo>
                        <a:lnTo>
                          <a:pt x="58918" y="141439"/>
                        </a:lnTo>
                        <a:cubicBezTo>
                          <a:pt x="58918" y="147116"/>
                          <a:pt x="63528" y="151726"/>
                          <a:pt x="69205" y="151726"/>
                        </a:cubicBezTo>
                        <a:cubicBezTo>
                          <a:pt x="74881" y="151726"/>
                          <a:pt x="79491" y="147116"/>
                          <a:pt x="79491" y="141439"/>
                        </a:cubicBezTo>
                        <a:lnTo>
                          <a:pt x="79491" y="33140"/>
                        </a:lnTo>
                        <a:lnTo>
                          <a:pt x="98541" y="44189"/>
                        </a:lnTo>
                        <a:cubicBezTo>
                          <a:pt x="103552" y="46932"/>
                          <a:pt x="109838" y="45208"/>
                          <a:pt x="112734" y="40284"/>
                        </a:cubicBezTo>
                        <a:cubicBezTo>
                          <a:pt x="115629" y="35397"/>
                          <a:pt x="114010" y="29082"/>
                          <a:pt x="109124" y="26187"/>
                        </a:cubicBezTo>
                        <a:cubicBezTo>
                          <a:pt x="109124" y="26187"/>
                          <a:pt x="109114" y="26187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55" name="Forma libre: forma 654">
                  <a:extLst>
                    <a:ext uri="{FF2B5EF4-FFF2-40B4-BE49-F238E27FC236}">
                      <a16:creationId xmlns:a16="http://schemas.microsoft.com/office/drawing/2014/main" id="{1F6592B8-0307-4F7A-929F-2396B9DA2BD1}"/>
                    </a:ext>
                  </a:extLst>
                </p:cNvPr>
                <p:cNvSpPr/>
                <p:nvPr/>
              </p:nvSpPr>
              <p:spPr>
                <a:xfrm>
                  <a:off x="2381908" y="1603923"/>
                  <a:ext cx="40195" cy="40195"/>
                </a:xfrm>
                <a:custGeom>
                  <a:avLst/>
                  <a:gdLst>
                    <a:gd name="connsiteX0" fmla="*/ 20002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2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2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48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2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56" name="Forma libre: forma 655">
                  <a:extLst>
                    <a:ext uri="{FF2B5EF4-FFF2-40B4-BE49-F238E27FC236}">
                      <a16:creationId xmlns:a16="http://schemas.microsoft.com/office/drawing/2014/main" id="{73D151CC-9D67-409C-8082-5345E7FF112E}"/>
                    </a:ext>
                  </a:extLst>
                </p:cNvPr>
                <p:cNvSpPr/>
                <p:nvPr/>
              </p:nvSpPr>
              <p:spPr>
                <a:xfrm>
                  <a:off x="2344802" y="1647936"/>
                  <a:ext cx="114066" cy="151726"/>
                </a:xfrm>
                <a:custGeom>
                  <a:avLst/>
                  <a:gdLst>
                    <a:gd name="connsiteX0" fmla="*/ 109114 w 114066"/>
                    <a:gd name="connsiteY0" fmla="*/ 26187 h 151726"/>
                    <a:gd name="connsiteX1" fmla="*/ 68062 w 114066"/>
                    <a:gd name="connsiteY1" fmla="*/ 2850 h 151726"/>
                    <a:gd name="connsiteX2" fmla="*/ 46249 w 114066"/>
                    <a:gd name="connsiteY2" fmla="*/ 2850 h 151726"/>
                    <a:gd name="connsiteX3" fmla="*/ 5196 w 114066"/>
                    <a:gd name="connsiteY3" fmla="*/ 26187 h 151726"/>
                    <a:gd name="connsiteX4" fmla="*/ 1348 w 114066"/>
                    <a:gd name="connsiteY4" fmla="*/ 40217 h 151726"/>
                    <a:gd name="connsiteX5" fmla="*/ 1387 w 114066"/>
                    <a:gd name="connsiteY5" fmla="*/ 40284 h 151726"/>
                    <a:gd name="connsiteX6" fmla="*/ 15483 w 114066"/>
                    <a:gd name="connsiteY6" fmla="*/ 44189 h 151726"/>
                    <a:gd name="connsiteX7" fmla="*/ 34533 w 114066"/>
                    <a:gd name="connsiteY7" fmla="*/ 33140 h 151726"/>
                    <a:gd name="connsiteX8" fmla="*/ 34533 w 114066"/>
                    <a:gd name="connsiteY8" fmla="*/ 141439 h 151726"/>
                    <a:gd name="connsiteX9" fmla="*/ 44821 w 114066"/>
                    <a:gd name="connsiteY9" fmla="*/ 151726 h 151726"/>
                    <a:gd name="connsiteX10" fmla="*/ 55108 w 114066"/>
                    <a:gd name="connsiteY10" fmla="*/ 141439 h 151726"/>
                    <a:gd name="connsiteX11" fmla="*/ 55108 w 114066"/>
                    <a:gd name="connsiteY11" fmla="*/ 82670 h 151726"/>
                    <a:gd name="connsiteX12" fmla="*/ 58822 w 114066"/>
                    <a:gd name="connsiteY12" fmla="*/ 82670 h 151726"/>
                    <a:gd name="connsiteX13" fmla="*/ 58822 w 114066"/>
                    <a:gd name="connsiteY13" fmla="*/ 141439 h 151726"/>
                    <a:gd name="connsiteX14" fmla="*/ 69109 w 114066"/>
                    <a:gd name="connsiteY14" fmla="*/ 151726 h 151726"/>
                    <a:gd name="connsiteX15" fmla="*/ 79396 w 114066"/>
                    <a:gd name="connsiteY15" fmla="*/ 141439 h 151726"/>
                    <a:gd name="connsiteX16" fmla="*/ 79396 w 114066"/>
                    <a:gd name="connsiteY16" fmla="*/ 33140 h 151726"/>
                    <a:gd name="connsiteX17" fmla="*/ 98446 w 114066"/>
                    <a:gd name="connsiteY17" fmla="*/ 44189 h 151726"/>
                    <a:gd name="connsiteX18" fmla="*/ 112638 w 114066"/>
                    <a:gd name="connsiteY18" fmla="*/ 40284 h 151726"/>
                    <a:gd name="connsiteX19" fmla="*/ 109114 w 114066"/>
                    <a:gd name="connsiteY19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066" h="151726">
                      <a:moveTo>
                        <a:pt x="109114" y="26187"/>
                      </a:moveTo>
                      <a:lnTo>
                        <a:pt x="68062" y="2850"/>
                      </a:lnTo>
                      <a:cubicBezTo>
                        <a:pt x="61289" y="-950"/>
                        <a:pt x="53021" y="-950"/>
                        <a:pt x="46249" y="2850"/>
                      </a:cubicBezTo>
                      <a:lnTo>
                        <a:pt x="5196" y="26187"/>
                      </a:lnTo>
                      <a:cubicBezTo>
                        <a:pt x="263" y="28996"/>
                        <a:pt x="-1462" y="35283"/>
                        <a:pt x="1348" y="40217"/>
                      </a:cubicBezTo>
                      <a:cubicBezTo>
                        <a:pt x="1358" y="40236"/>
                        <a:pt x="1377" y="40265"/>
                        <a:pt x="1387" y="40284"/>
                      </a:cubicBezTo>
                      <a:cubicBezTo>
                        <a:pt x="4215" y="45237"/>
                        <a:pt x="10511" y="46980"/>
                        <a:pt x="15483" y="44189"/>
                      </a:cubicBezTo>
                      <a:lnTo>
                        <a:pt x="34533" y="33140"/>
                      </a:lnTo>
                      <a:lnTo>
                        <a:pt x="34533" y="141439"/>
                      </a:lnTo>
                      <a:cubicBezTo>
                        <a:pt x="34533" y="147116"/>
                        <a:pt x="39144" y="151726"/>
                        <a:pt x="44821" y="151726"/>
                      </a:cubicBezTo>
                      <a:cubicBezTo>
                        <a:pt x="50497" y="151726"/>
                        <a:pt x="55108" y="147116"/>
                        <a:pt x="55108" y="141439"/>
                      </a:cubicBezTo>
                      <a:lnTo>
                        <a:pt x="55108" y="82670"/>
                      </a:lnTo>
                      <a:lnTo>
                        <a:pt x="58822" y="82670"/>
                      </a:lnTo>
                      <a:lnTo>
                        <a:pt x="58822" y="141439"/>
                      </a:lnTo>
                      <a:cubicBezTo>
                        <a:pt x="58822" y="147116"/>
                        <a:pt x="63432" y="151726"/>
                        <a:pt x="69109" y="151726"/>
                      </a:cubicBezTo>
                      <a:cubicBezTo>
                        <a:pt x="74786" y="151726"/>
                        <a:pt x="79396" y="147116"/>
                        <a:pt x="79396" y="141439"/>
                      </a:cubicBezTo>
                      <a:lnTo>
                        <a:pt x="79396" y="33140"/>
                      </a:lnTo>
                      <a:lnTo>
                        <a:pt x="98446" y="44189"/>
                      </a:lnTo>
                      <a:cubicBezTo>
                        <a:pt x="103456" y="46932"/>
                        <a:pt x="109743" y="45208"/>
                        <a:pt x="112638" y="40284"/>
                      </a:cubicBezTo>
                      <a:cubicBezTo>
                        <a:pt x="115496" y="35407"/>
                        <a:pt x="113934" y="29139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802" y="1603923"/>
                  <a:ext cx="114066" cy="195738"/>
                  <a:chOff x="2344802" y="1603923"/>
                  <a:chExt cx="114066" cy="195738"/>
                </a:xfrm>
                <a:solidFill>
                  <a:srgbClr val="FFFFFF"/>
                </a:solidFill>
              </p:grpSpPr>
              <p:sp>
                <p:nvSpPr>
                  <p:cNvPr id="658" name="Forma libre: forma 657">
                    <a:extLst>
                      <a:ext uri="{FF2B5EF4-FFF2-40B4-BE49-F238E27FC236}">
                        <a16:creationId xmlns:a16="http://schemas.microsoft.com/office/drawing/2014/main" id="{ACAF119E-FD5E-439D-B398-FAD922E9296A}"/>
                      </a:ext>
                    </a:extLst>
                  </p:cNvPr>
                  <p:cNvSpPr/>
                  <p:nvPr/>
                </p:nvSpPr>
                <p:spPr>
                  <a:xfrm>
                    <a:off x="2381908" y="1603923"/>
                    <a:ext cx="40195" cy="40195"/>
                  </a:xfrm>
                  <a:custGeom>
                    <a:avLst/>
                    <a:gdLst>
                      <a:gd name="connsiteX0" fmla="*/ 20002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2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2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48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2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59" name="Forma libre: forma 658">
                    <a:extLst>
                      <a:ext uri="{FF2B5EF4-FFF2-40B4-BE49-F238E27FC236}">
                        <a16:creationId xmlns:a16="http://schemas.microsoft.com/office/drawing/2014/main" id="{2B060718-7189-4CBE-9550-F4AB18ECF103}"/>
                      </a:ext>
                    </a:extLst>
                  </p:cNvPr>
                  <p:cNvSpPr/>
                  <p:nvPr/>
                </p:nvSpPr>
                <p:spPr>
                  <a:xfrm>
                    <a:off x="2344802" y="1647936"/>
                    <a:ext cx="114066" cy="151726"/>
                  </a:xfrm>
                  <a:custGeom>
                    <a:avLst/>
                    <a:gdLst>
                      <a:gd name="connsiteX0" fmla="*/ 109114 w 114066"/>
                      <a:gd name="connsiteY0" fmla="*/ 26187 h 151726"/>
                      <a:gd name="connsiteX1" fmla="*/ 68062 w 114066"/>
                      <a:gd name="connsiteY1" fmla="*/ 2850 h 151726"/>
                      <a:gd name="connsiteX2" fmla="*/ 46249 w 114066"/>
                      <a:gd name="connsiteY2" fmla="*/ 2850 h 151726"/>
                      <a:gd name="connsiteX3" fmla="*/ 5196 w 114066"/>
                      <a:gd name="connsiteY3" fmla="*/ 26187 h 151726"/>
                      <a:gd name="connsiteX4" fmla="*/ 1348 w 114066"/>
                      <a:gd name="connsiteY4" fmla="*/ 40217 h 151726"/>
                      <a:gd name="connsiteX5" fmla="*/ 1387 w 114066"/>
                      <a:gd name="connsiteY5" fmla="*/ 40284 h 151726"/>
                      <a:gd name="connsiteX6" fmla="*/ 15483 w 114066"/>
                      <a:gd name="connsiteY6" fmla="*/ 44189 h 151726"/>
                      <a:gd name="connsiteX7" fmla="*/ 34533 w 114066"/>
                      <a:gd name="connsiteY7" fmla="*/ 33140 h 151726"/>
                      <a:gd name="connsiteX8" fmla="*/ 34533 w 114066"/>
                      <a:gd name="connsiteY8" fmla="*/ 141439 h 151726"/>
                      <a:gd name="connsiteX9" fmla="*/ 44821 w 114066"/>
                      <a:gd name="connsiteY9" fmla="*/ 151726 h 151726"/>
                      <a:gd name="connsiteX10" fmla="*/ 55108 w 114066"/>
                      <a:gd name="connsiteY10" fmla="*/ 141439 h 151726"/>
                      <a:gd name="connsiteX11" fmla="*/ 55108 w 114066"/>
                      <a:gd name="connsiteY11" fmla="*/ 82670 h 151726"/>
                      <a:gd name="connsiteX12" fmla="*/ 58822 w 114066"/>
                      <a:gd name="connsiteY12" fmla="*/ 82670 h 151726"/>
                      <a:gd name="connsiteX13" fmla="*/ 58822 w 114066"/>
                      <a:gd name="connsiteY13" fmla="*/ 141439 h 151726"/>
                      <a:gd name="connsiteX14" fmla="*/ 69109 w 114066"/>
                      <a:gd name="connsiteY14" fmla="*/ 151726 h 151726"/>
                      <a:gd name="connsiteX15" fmla="*/ 79396 w 114066"/>
                      <a:gd name="connsiteY15" fmla="*/ 141439 h 151726"/>
                      <a:gd name="connsiteX16" fmla="*/ 79396 w 114066"/>
                      <a:gd name="connsiteY16" fmla="*/ 33140 h 151726"/>
                      <a:gd name="connsiteX17" fmla="*/ 98446 w 114066"/>
                      <a:gd name="connsiteY17" fmla="*/ 44189 h 151726"/>
                      <a:gd name="connsiteX18" fmla="*/ 112638 w 114066"/>
                      <a:gd name="connsiteY18" fmla="*/ 40284 h 151726"/>
                      <a:gd name="connsiteX19" fmla="*/ 109114 w 114066"/>
                      <a:gd name="connsiteY19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066" h="151726">
                        <a:moveTo>
                          <a:pt x="109114" y="26187"/>
                        </a:moveTo>
                        <a:lnTo>
                          <a:pt x="68062" y="2850"/>
                        </a:lnTo>
                        <a:cubicBezTo>
                          <a:pt x="61289" y="-950"/>
                          <a:pt x="53021" y="-950"/>
                          <a:pt x="46249" y="2850"/>
                        </a:cubicBezTo>
                        <a:lnTo>
                          <a:pt x="5196" y="26187"/>
                        </a:lnTo>
                        <a:cubicBezTo>
                          <a:pt x="263" y="28996"/>
                          <a:pt x="-1462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7" y="40284"/>
                        </a:cubicBezTo>
                        <a:cubicBezTo>
                          <a:pt x="4215" y="45237"/>
                          <a:pt x="10511" y="46980"/>
                          <a:pt x="15483" y="44189"/>
                        </a:cubicBezTo>
                        <a:lnTo>
                          <a:pt x="34533" y="33140"/>
                        </a:lnTo>
                        <a:lnTo>
                          <a:pt x="34533" y="141439"/>
                        </a:lnTo>
                        <a:cubicBezTo>
                          <a:pt x="34533" y="147116"/>
                          <a:pt x="39144" y="151726"/>
                          <a:pt x="44821" y="151726"/>
                        </a:cubicBezTo>
                        <a:cubicBezTo>
                          <a:pt x="50497" y="151726"/>
                          <a:pt x="55108" y="147116"/>
                          <a:pt x="55108" y="141439"/>
                        </a:cubicBezTo>
                        <a:lnTo>
                          <a:pt x="55108" y="82670"/>
                        </a:lnTo>
                        <a:lnTo>
                          <a:pt x="58822" y="82670"/>
                        </a:lnTo>
                        <a:lnTo>
                          <a:pt x="58822" y="141439"/>
                        </a:lnTo>
                        <a:cubicBezTo>
                          <a:pt x="58822" y="147116"/>
                          <a:pt x="63432" y="151726"/>
                          <a:pt x="69109" y="151726"/>
                        </a:cubicBezTo>
                        <a:cubicBezTo>
                          <a:pt x="74786" y="151726"/>
                          <a:pt x="79396" y="147116"/>
                          <a:pt x="79396" y="141439"/>
                        </a:cubicBezTo>
                        <a:lnTo>
                          <a:pt x="79396" y="33140"/>
                        </a:lnTo>
                        <a:lnTo>
                          <a:pt x="98446" y="44189"/>
                        </a:lnTo>
                        <a:cubicBezTo>
                          <a:pt x="103456" y="46932"/>
                          <a:pt x="109743" y="45208"/>
                          <a:pt x="112638" y="40284"/>
                        </a:cubicBezTo>
                        <a:cubicBezTo>
                          <a:pt x="115496" y="35407"/>
                          <a:pt x="113934" y="29139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60" name="Forma libre: forma 659">
                  <a:extLst>
                    <a:ext uri="{FF2B5EF4-FFF2-40B4-BE49-F238E27FC236}">
                      <a16:creationId xmlns:a16="http://schemas.microsoft.com/office/drawing/2014/main" id="{0C1AAC75-CB1F-413D-BF2F-F2FE1E4FA4A2}"/>
                    </a:ext>
                  </a:extLst>
                </p:cNvPr>
                <p:cNvSpPr/>
                <p:nvPr/>
              </p:nvSpPr>
              <p:spPr>
                <a:xfrm>
                  <a:off x="2249224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48" y="31223"/>
                        <a:pt x="8973" y="40148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61" name="Forma libre: forma 660">
                  <a:extLst>
                    <a:ext uri="{FF2B5EF4-FFF2-40B4-BE49-F238E27FC236}">
                      <a16:creationId xmlns:a16="http://schemas.microsoft.com/office/drawing/2014/main" id="{3B9A877E-6DB9-4F89-B591-116F553AFC01}"/>
                    </a:ext>
                  </a:extLst>
                </p:cNvPr>
                <p:cNvSpPr/>
                <p:nvPr/>
              </p:nvSpPr>
              <p:spPr>
                <a:xfrm>
                  <a:off x="2212119" y="1647936"/>
                  <a:ext cx="114100" cy="151726"/>
                </a:xfrm>
                <a:custGeom>
                  <a:avLst/>
                  <a:gdLst>
                    <a:gd name="connsiteX0" fmla="*/ 109114 w 114100"/>
                    <a:gd name="connsiteY0" fmla="*/ 26187 h 151726"/>
                    <a:gd name="connsiteX1" fmla="*/ 68061 w 114100"/>
                    <a:gd name="connsiteY1" fmla="*/ 2850 h 151726"/>
                    <a:gd name="connsiteX2" fmla="*/ 46249 w 114100"/>
                    <a:gd name="connsiteY2" fmla="*/ 2850 h 151726"/>
                    <a:gd name="connsiteX3" fmla="*/ 5197 w 114100"/>
                    <a:gd name="connsiteY3" fmla="*/ 26187 h 151726"/>
                    <a:gd name="connsiteX4" fmla="*/ 1348 w 114100"/>
                    <a:gd name="connsiteY4" fmla="*/ 40217 h 151726"/>
                    <a:gd name="connsiteX5" fmla="*/ 1386 w 114100"/>
                    <a:gd name="connsiteY5" fmla="*/ 40284 h 151726"/>
                    <a:gd name="connsiteX6" fmla="*/ 15484 w 114100"/>
                    <a:gd name="connsiteY6" fmla="*/ 44189 h 151726"/>
                    <a:gd name="connsiteX7" fmla="*/ 34534 w 114100"/>
                    <a:gd name="connsiteY7" fmla="*/ 33140 h 151726"/>
                    <a:gd name="connsiteX8" fmla="*/ 34534 w 114100"/>
                    <a:gd name="connsiteY8" fmla="*/ 141439 h 151726"/>
                    <a:gd name="connsiteX9" fmla="*/ 45859 w 114100"/>
                    <a:gd name="connsiteY9" fmla="*/ 150783 h 151726"/>
                    <a:gd name="connsiteX10" fmla="*/ 55203 w 114100"/>
                    <a:gd name="connsiteY10" fmla="*/ 141439 h 151726"/>
                    <a:gd name="connsiteX11" fmla="*/ 55203 w 114100"/>
                    <a:gd name="connsiteY11" fmla="*/ 82670 h 151726"/>
                    <a:gd name="connsiteX12" fmla="*/ 58918 w 114100"/>
                    <a:gd name="connsiteY12" fmla="*/ 82670 h 151726"/>
                    <a:gd name="connsiteX13" fmla="*/ 58918 w 114100"/>
                    <a:gd name="connsiteY13" fmla="*/ 141439 h 151726"/>
                    <a:gd name="connsiteX14" fmla="*/ 69205 w 114100"/>
                    <a:gd name="connsiteY14" fmla="*/ 151726 h 151726"/>
                    <a:gd name="connsiteX15" fmla="*/ 79491 w 114100"/>
                    <a:gd name="connsiteY15" fmla="*/ 141439 h 151726"/>
                    <a:gd name="connsiteX16" fmla="*/ 79491 w 114100"/>
                    <a:gd name="connsiteY16" fmla="*/ 33140 h 151726"/>
                    <a:gd name="connsiteX17" fmla="*/ 98541 w 114100"/>
                    <a:gd name="connsiteY17" fmla="*/ 44189 h 151726"/>
                    <a:gd name="connsiteX18" fmla="*/ 112639 w 114100"/>
                    <a:gd name="connsiteY18" fmla="*/ 40284 h 151726"/>
                    <a:gd name="connsiteX19" fmla="*/ 109114 w 114100"/>
                    <a:gd name="connsiteY19" fmla="*/ 26187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100" h="151726">
                      <a:moveTo>
                        <a:pt x="109114" y="26187"/>
                      </a:moveTo>
                      <a:lnTo>
                        <a:pt x="68061" y="2850"/>
                      </a:lnTo>
                      <a:cubicBezTo>
                        <a:pt x="61289" y="-950"/>
                        <a:pt x="53022" y="-950"/>
                        <a:pt x="46249" y="2850"/>
                      </a:cubicBezTo>
                      <a:lnTo>
                        <a:pt x="5197" y="26187"/>
                      </a:lnTo>
                      <a:cubicBezTo>
                        <a:pt x="263" y="28996"/>
                        <a:pt x="-1461" y="35283"/>
                        <a:pt x="1348" y="40217"/>
                      </a:cubicBezTo>
                      <a:cubicBezTo>
                        <a:pt x="1358" y="40236"/>
                        <a:pt x="1377" y="40265"/>
                        <a:pt x="1386" y="40284"/>
                      </a:cubicBezTo>
                      <a:cubicBezTo>
                        <a:pt x="4215" y="45237"/>
                        <a:pt x="10511" y="46980"/>
                        <a:pt x="15484" y="44189"/>
                      </a:cubicBezTo>
                      <a:lnTo>
                        <a:pt x="34534" y="33140"/>
                      </a:lnTo>
                      <a:lnTo>
                        <a:pt x="34534" y="141439"/>
                      </a:lnTo>
                      <a:cubicBezTo>
                        <a:pt x="35086" y="147145"/>
                        <a:pt x="40153" y="151326"/>
                        <a:pt x="45859" y="150783"/>
                      </a:cubicBezTo>
                      <a:cubicBezTo>
                        <a:pt x="50812" y="150307"/>
                        <a:pt x="54727" y="146392"/>
                        <a:pt x="55203" y="141439"/>
                      </a:cubicBezTo>
                      <a:lnTo>
                        <a:pt x="55203" y="82670"/>
                      </a:lnTo>
                      <a:lnTo>
                        <a:pt x="58918" y="82670"/>
                      </a:lnTo>
                      <a:lnTo>
                        <a:pt x="58918" y="141439"/>
                      </a:lnTo>
                      <a:cubicBezTo>
                        <a:pt x="58918" y="147116"/>
                        <a:pt x="63528" y="151726"/>
                        <a:pt x="69205" y="151726"/>
                      </a:cubicBezTo>
                      <a:cubicBezTo>
                        <a:pt x="74881" y="151726"/>
                        <a:pt x="79491" y="147116"/>
                        <a:pt x="79491" y="141439"/>
                      </a:cubicBezTo>
                      <a:lnTo>
                        <a:pt x="79491" y="33140"/>
                      </a:lnTo>
                      <a:lnTo>
                        <a:pt x="98541" y="44189"/>
                      </a:lnTo>
                      <a:cubicBezTo>
                        <a:pt x="103514" y="46980"/>
                        <a:pt x="109810" y="45237"/>
                        <a:pt x="112639" y="40284"/>
                      </a:cubicBezTo>
                      <a:cubicBezTo>
                        <a:pt x="115553" y="35416"/>
                        <a:pt x="113972" y="29111"/>
                        <a:pt x="109114" y="2618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212119" y="1603923"/>
                  <a:ext cx="114100" cy="195738"/>
                  <a:chOff x="2212119" y="1603923"/>
                  <a:chExt cx="114100" cy="195738"/>
                </a:xfrm>
                <a:solidFill>
                  <a:srgbClr val="FFFFFF"/>
                </a:solidFill>
              </p:grpSpPr>
              <p:sp>
                <p:nvSpPr>
                  <p:cNvPr id="663" name="Forma libre: forma 662">
                    <a:extLst>
                      <a:ext uri="{FF2B5EF4-FFF2-40B4-BE49-F238E27FC236}">
                        <a16:creationId xmlns:a16="http://schemas.microsoft.com/office/drawing/2014/main" id="{BAB1E823-280A-49F8-8A71-ABA04A60FAF7}"/>
                      </a:ext>
                    </a:extLst>
                  </p:cNvPr>
                  <p:cNvSpPr/>
                  <p:nvPr/>
                </p:nvSpPr>
                <p:spPr>
                  <a:xfrm>
                    <a:off x="2249224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48" y="31223"/>
                          <a:pt x="8973" y="40148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64" name="Forma libre: forma 663">
                    <a:extLst>
                      <a:ext uri="{FF2B5EF4-FFF2-40B4-BE49-F238E27FC236}">
                        <a16:creationId xmlns:a16="http://schemas.microsoft.com/office/drawing/2014/main" id="{A3105EC6-9355-4BD3-BE34-7D16A6B2646D}"/>
                      </a:ext>
                    </a:extLst>
                  </p:cNvPr>
                  <p:cNvSpPr/>
                  <p:nvPr/>
                </p:nvSpPr>
                <p:spPr>
                  <a:xfrm>
                    <a:off x="2212119" y="1647936"/>
                    <a:ext cx="114100" cy="151726"/>
                  </a:xfrm>
                  <a:custGeom>
                    <a:avLst/>
                    <a:gdLst>
                      <a:gd name="connsiteX0" fmla="*/ 109114 w 114100"/>
                      <a:gd name="connsiteY0" fmla="*/ 26187 h 151726"/>
                      <a:gd name="connsiteX1" fmla="*/ 68061 w 114100"/>
                      <a:gd name="connsiteY1" fmla="*/ 2850 h 151726"/>
                      <a:gd name="connsiteX2" fmla="*/ 46249 w 114100"/>
                      <a:gd name="connsiteY2" fmla="*/ 2850 h 151726"/>
                      <a:gd name="connsiteX3" fmla="*/ 5197 w 114100"/>
                      <a:gd name="connsiteY3" fmla="*/ 26187 h 151726"/>
                      <a:gd name="connsiteX4" fmla="*/ 1348 w 114100"/>
                      <a:gd name="connsiteY4" fmla="*/ 40217 h 151726"/>
                      <a:gd name="connsiteX5" fmla="*/ 1386 w 114100"/>
                      <a:gd name="connsiteY5" fmla="*/ 40284 h 151726"/>
                      <a:gd name="connsiteX6" fmla="*/ 15484 w 114100"/>
                      <a:gd name="connsiteY6" fmla="*/ 44189 h 151726"/>
                      <a:gd name="connsiteX7" fmla="*/ 34534 w 114100"/>
                      <a:gd name="connsiteY7" fmla="*/ 33140 h 151726"/>
                      <a:gd name="connsiteX8" fmla="*/ 34534 w 114100"/>
                      <a:gd name="connsiteY8" fmla="*/ 141439 h 151726"/>
                      <a:gd name="connsiteX9" fmla="*/ 45859 w 114100"/>
                      <a:gd name="connsiteY9" fmla="*/ 150783 h 151726"/>
                      <a:gd name="connsiteX10" fmla="*/ 55203 w 114100"/>
                      <a:gd name="connsiteY10" fmla="*/ 141439 h 151726"/>
                      <a:gd name="connsiteX11" fmla="*/ 55203 w 114100"/>
                      <a:gd name="connsiteY11" fmla="*/ 82670 h 151726"/>
                      <a:gd name="connsiteX12" fmla="*/ 58918 w 114100"/>
                      <a:gd name="connsiteY12" fmla="*/ 82670 h 151726"/>
                      <a:gd name="connsiteX13" fmla="*/ 58918 w 114100"/>
                      <a:gd name="connsiteY13" fmla="*/ 141439 h 151726"/>
                      <a:gd name="connsiteX14" fmla="*/ 69205 w 114100"/>
                      <a:gd name="connsiteY14" fmla="*/ 151726 h 151726"/>
                      <a:gd name="connsiteX15" fmla="*/ 79491 w 114100"/>
                      <a:gd name="connsiteY15" fmla="*/ 141439 h 151726"/>
                      <a:gd name="connsiteX16" fmla="*/ 79491 w 114100"/>
                      <a:gd name="connsiteY16" fmla="*/ 33140 h 151726"/>
                      <a:gd name="connsiteX17" fmla="*/ 98541 w 114100"/>
                      <a:gd name="connsiteY17" fmla="*/ 44189 h 151726"/>
                      <a:gd name="connsiteX18" fmla="*/ 112639 w 114100"/>
                      <a:gd name="connsiteY18" fmla="*/ 40284 h 151726"/>
                      <a:gd name="connsiteX19" fmla="*/ 109114 w 114100"/>
                      <a:gd name="connsiteY19" fmla="*/ 26187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100" h="151726">
                        <a:moveTo>
                          <a:pt x="109114" y="26187"/>
                        </a:moveTo>
                        <a:lnTo>
                          <a:pt x="68061" y="2850"/>
                        </a:lnTo>
                        <a:cubicBezTo>
                          <a:pt x="61289" y="-950"/>
                          <a:pt x="53022" y="-950"/>
                          <a:pt x="46249" y="2850"/>
                        </a:cubicBezTo>
                        <a:lnTo>
                          <a:pt x="5197" y="26187"/>
                        </a:lnTo>
                        <a:cubicBezTo>
                          <a:pt x="263" y="28996"/>
                          <a:pt x="-1461" y="35283"/>
                          <a:pt x="1348" y="40217"/>
                        </a:cubicBezTo>
                        <a:cubicBezTo>
                          <a:pt x="1358" y="40236"/>
                          <a:pt x="1377" y="40265"/>
                          <a:pt x="1386" y="40284"/>
                        </a:cubicBezTo>
                        <a:cubicBezTo>
                          <a:pt x="4215" y="45237"/>
                          <a:pt x="10511" y="46980"/>
                          <a:pt x="15484" y="44189"/>
                        </a:cubicBezTo>
                        <a:lnTo>
                          <a:pt x="34534" y="33140"/>
                        </a:lnTo>
                        <a:lnTo>
                          <a:pt x="34534" y="141439"/>
                        </a:lnTo>
                        <a:cubicBezTo>
                          <a:pt x="35086" y="147145"/>
                          <a:pt x="40153" y="151326"/>
                          <a:pt x="45859" y="150783"/>
                        </a:cubicBezTo>
                        <a:cubicBezTo>
                          <a:pt x="50812" y="150307"/>
                          <a:pt x="54727" y="146392"/>
                          <a:pt x="55203" y="141439"/>
                        </a:cubicBezTo>
                        <a:lnTo>
                          <a:pt x="55203" y="82670"/>
                        </a:lnTo>
                        <a:lnTo>
                          <a:pt x="58918" y="82670"/>
                        </a:lnTo>
                        <a:lnTo>
                          <a:pt x="58918" y="141439"/>
                        </a:lnTo>
                        <a:cubicBezTo>
                          <a:pt x="58918" y="147116"/>
                          <a:pt x="63528" y="151726"/>
                          <a:pt x="69205" y="151726"/>
                        </a:cubicBezTo>
                        <a:cubicBezTo>
                          <a:pt x="74881" y="151726"/>
                          <a:pt x="79491" y="147116"/>
                          <a:pt x="79491" y="141439"/>
                        </a:cubicBezTo>
                        <a:lnTo>
                          <a:pt x="79491" y="33140"/>
                        </a:lnTo>
                        <a:lnTo>
                          <a:pt x="98541" y="44189"/>
                        </a:lnTo>
                        <a:cubicBezTo>
                          <a:pt x="103514" y="46980"/>
                          <a:pt x="109810" y="45237"/>
                          <a:pt x="112639" y="40284"/>
                        </a:cubicBezTo>
                        <a:cubicBezTo>
                          <a:pt x="115553" y="35416"/>
                          <a:pt x="113972" y="29111"/>
                          <a:pt x="109114" y="26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65" name="Forma libre: forma 664">
                  <a:extLst>
                    <a:ext uri="{FF2B5EF4-FFF2-40B4-BE49-F238E27FC236}">
                      <a16:creationId xmlns:a16="http://schemas.microsoft.com/office/drawing/2014/main" id="{8DE5E3B1-8A0F-43F3-BC48-BADAB67FFCDA}"/>
                    </a:ext>
                  </a:extLst>
                </p:cNvPr>
                <p:cNvSpPr/>
                <p:nvPr/>
              </p:nvSpPr>
              <p:spPr>
                <a:xfrm>
                  <a:off x="2780052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66" name="Forma libre: forma 665">
                  <a:extLst>
                    <a:ext uri="{FF2B5EF4-FFF2-40B4-BE49-F238E27FC236}">
                      <a16:creationId xmlns:a16="http://schemas.microsoft.com/office/drawing/2014/main" id="{C975D4D6-FEEC-4040-8670-1C61BCE1054F}"/>
                    </a:ext>
                  </a:extLst>
                </p:cNvPr>
                <p:cNvSpPr/>
                <p:nvPr/>
              </p:nvSpPr>
              <p:spPr>
                <a:xfrm>
                  <a:off x="2742418" y="1864908"/>
                  <a:ext cx="114654" cy="151733"/>
                </a:xfrm>
                <a:custGeom>
                  <a:avLst/>
                  <a:gdLst>
                    <a:gd name="connsiteX0" fmla="*/ 109643 w 114654"/>
                    <a:gd name="connsiteY0" fmla="*/ 26099 h 151733"/>
                    <a:gd name="connsiteX1" fmla="*/ 68590 w 114654"/>
                    <a:gd name="connsiteY1" fmla="*/ 2858 h 151733"/>
                    <a:gd name="connsiteX2" fmla="*/ 57637 w 114654"/>
                    <a:gd name="connsiteY2" fmla="*/ 0 h 151733"/>
                    <a:gd name="connsiteX3" fmla="*/ 46683 w 114654"/>
                    <a:gd name="connsiteY3" fmla="*/ 2858 h 151733"/>
                    <a:gd name="connsiteX4" fmla="*/ 5725 w 114654"/>
                    <a:gd name="connsiteY4" fmla="*/ 26099 h 151733"/>
                    <a:gd name="connsiteX5" fmla="*/ 1106 w 114654"/>
                    <a:gd name="connsiteY5" fmla="*/ 40034 h 151733"/>
                    <a:gd name="connsiteX6" fmla="*/ 15041 w 114654"/>
                    <a:gd name="connsiteY6" fmla="*/ 44653 h 151733"/>
                    <a:gd name="connsiteX7" fmla="*/ 16012 w 114654"/>
                    <a:gd name="connsiteY7" fmla="*/ 44101 h 151733"/>
                    <a:gd name="connsiteX8" fmla="*/ 35062 w 114654"/>
                    <a:gd name="connsiteY8" fmla="*/ 33147 h 151733"/>
                    <a:gd name="connsiteX9" fmla="*/ 35062 w 114654"/>
                    <a:gd name="connsiteY9" fmla="*/ 141446 h 151733"/>
                    <a:gd name="connsiteX10" fmla="*/ 45349 w 114654"/>
                    <a:gd name="connsiteY10" fmla="*/ 151733 h 151733"/>
                    <a:gd name="connsiteX11" fmla="*/ 55636 w 114654"/>
                    <a:gd name="connsiteY11" fmla="*/ 141446 h 151733"/>
                    <a:gd name="connsiteX12" fmla="*/ 55636 w 114654"/>
                    <a:gd name="connsiteY12" fmla="*/ 82582 h 151733"/>
                    <a:gd name="connsiteX13" fmla="*/ 59351 w 114654"/>
                    <a:gd name="connsiteY13" fmla="*/ 82582 h 151733"/>
                    <a:gd name="connsiteX14" fmla="*/ 59351 w 114654"/>
                    <a:gd name="connsiteY14" fmla="*/ 141446 h 151733"/>
                    <a:gd name="connsiteX15" fmla="*/ 70676 w 114654"/>
                    <a:gd name="connsiteY15" fmla="*/ 150790 h 151733"/>
                    <a:gd name="connsiteX16" fmla="*/ 80020 w 114654"/>
                    <a:gd name="connsiteY16" fmla="*/ 141446 h 151733"/>
                    <a:gd name="connsiteX17" fmla="*/ 80020 w 114654"/>
                    <a:gd name="connsiteY17" fmla="*/ 33147 h 151733"/>
                    <a:gd name="connsiteX18" fmla="*/ 99070 w 114654"/>
                    <a:gd name="connsiteY18" fmla="*/ 44101 h 151733"/>
                    <a:gd name="connsiteX19" fmla="*/ 113262 w 114654"/>
                    <a:gd name="connsiteY19" fmla="*/ 40291 h 151733"/>
                    <a:gd name="connsiteX20" fmla="*/ 109453 w 114654"/>
                    <a:gd name="connsiteY20" fmla="*/ 26099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654" h="151733">
                      <a:moveTo>
                        <a:pt x="109643" y="26099"/>
                      </a:moveTo>
                      <a:lnTo>
                        <a:pt x="68590" y="2858"/>
                      </a:lnTo>
                      <a:cubicBezTo>
                        <a:pt x="65238" y="991"/>
                        <a:pt x="61475" y="10"/>
                        <a:pt x="57637" y="0"/>
                      </a:cubicBezTo>
                      <a:cubicBezTo>
                        <a:pt x="53798" y="0"/>
                        <a:pt x="50026" y="981"/>
                        <a:pt x="46683" y="2858"/>
                      </a:cubicBezTo>
                      <a:lnTo>
                        <a:pt x="5725" y="26099"/>
                      </a:lnTo>
                      <a:cubicBezTo>
                        <a:pt x="601" y="28670"/>
                        <a:pt x="-1466" y="34909"/>
                        <a:pt x="1106" y="40034"/>
                      </a:cubicBezTo>
                      <a:cubicBezTo>
                        <a:pt x="3677" y="45158"/>
                        <a:pt x="9916" y="47225"/>
                        <a:pt x="15041" y="44653"/>
                      </a:cubicBezTo>
                      <a:cubicBezTo>
                        <a:pt x="15374" y="44491"/>
                        <a:pt x="15698" y="44301"/>
                        <a:pt x="16012" y="44101"/>
                      </a:cubicBezTo>
                      <a:lnTo>
                        <a:pt x="35062" y="33147"/>
                      </a:lnTo>
                      <a:lnTo>
                        <a:pt x="35062" y="141446"/>
                      </a:lnTo>
                      <a:cubicBezTo>
                        <a:pt x="35062" y="147123"/>
                        <a:pt x="39672" y="151733"/>
                        <a:pt x="45349" y="151733"/>
                      </a:cubicBezTo>
                      <a:cubicBezTo>
                        <a:pt x="51026" y="151733"/>
                        <a:pt x="55636" y="147123"/>
                        <a:pt x="55636" y="141446"/>
                      </a:cubicBezTo>
                      <a:lnTo>
                        <a:pt x="55636" y="82582"/>
                      </a:lnTo>
                      <a:lnTo>
                        <a:pt x="59351" y="82582"/>
                      </a:lnTo>
                      <a:lnTo>
                        <a:pt x="59351" y="141446"/>
                      </a:lnTo>
                      <a:cubicBezTo>
                        <a:pt x="59904" y="147152"/>
                        <a:pt x="64971" y="151333"/>
                        <a:pt x="70676" y="150790"/>
                      </a:cubicBezTo>
                      <a:cubicBezTo>
                        <a:pt x="75629" y="150314"/>
                        <a:pt x="79544" y="146399"/>
                        <a:pt x="80020" y="141446"/>
                      </a:cubicBezTo>
                      <a:lnTo>
                        <a:pt x="80020" y="33147"/>
                      </a:lnTo>
                      <a:lnTo>
                        <a:pt x="99070" y="44101"/>
                      </a:lnTo>
                      <a:cubicBezTo>
                        <a:pt x="104042" y="46968"/>
                        <a:pt x="110396" y="45263"/>
                        <a:pt x="113262" y="40291"/>
                      </a:cubicBezTo>
                      <a:cubicBezTo>
                        <a:pt x="116129" y="35319"/>
                        <a:pt x="114425" y="28966"/>
                        <a:pt x="109453" y="2609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6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820902"/>
                  <a:ext cx="114654" cy="195738"/>
                  <a:chOff x="2742418" y="1820902"/>
                  <a:chExt cx="114654" cy="195738"/>
                </a:xfrm>
                <a:solidFill>
                  <a:srgbClr val="FFFFFF"/>
                </a:solidFill>
              </p:grpSpPr>
              <p:sp>
                <p:nvSpPr>
                  <p:cNvPr id="668" name="Forma libre: forma 667">
                    <a:extLst>
                      <a:ext uri="{FF2B5EF4-FFF2-40B4-BE49-F238E27FC236}">
                        <a16:creationId xmlns:a16="http://schemas.microsoft.com/office/drawing/2014/main" id="{8C611E36-433D-4A0A-A9E3-537575426796}"/>
                      </a:ext>
                    </a:extLst>
                  </p:cNvPr>
                  <p:cNvSpPr/>
                  <p:nvPr/>
                </p:nvSpPr>
                <p:spPr>
                  <a:xfrm>
                    <a:off x="2780052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69" name="Forma libre: forma 668">
                    <a:extLst>
                      <a:ext uri="{FF2B5EF4-FFF2-40B4-BE49-F238E27FC236}">
                        <a16:creationId xmlns:a16="http://schemas.microsoft.com/office/drawing/2014/main" id="{F2991E36-9934-48DC-9BAC-62225FB51D60}"/>
                      </a:ext>
                    </a:extLst>
                  </p:cNvPr>
                  <p:cNvSpPr/>
                  <p:nvPr/>
                </p:nvSpPr>
                <p:spPr>
                  <a:xfrm>
                    <a:off x="2742418" y="1864908"/>
                    <a:ext cx="114654" cy="151733"/>
                  </a:xfrm>
                  <a:custGeom>
                    <a:avLst/>
                    <a:gdLst>
                      <a:gd name="connsiteX0" fmla="*/ 109643 w 114654"/>
                      <a:gd name="connsiteY0" fmla="*/ 26099 h 151733"/>
                      <a:gd name="connsiteX1" fmla="*/ 68590 w 114654"/>
                      <a:gd name="connsiteY1" fmla="*/ 2858 h 151733"/>
                      <a:gd name="connsiteX2" fmla="*/ 57637 w 114654"/>
                      <a:gd name="connsiteY2" fmla="*/ 0 h 151733"/>
                      <a:gd name="connsiteX3" fmla="*/ 46683 w 114654"/>
                      <a:gd name="connsiteY3" fmla="*/ 2858 h 151733"/>
                      <a:gd name="connsiteX4" fmla="*/ 5725 w 114654"/>
                      <a:gd name="connsiteY4" fmla="*/ 26099 h 151733"/>
                      <a:gd name="connsiteX5" fmla="*/ 1106 w 114654"/>
                      <a:gd name="connsiteY5" fmla="*/ 40034 h 151733"/>
                      <a:gd name="connsiteX6" fmla="*/ 15041 w 114654"/>
                      <a:gd name="connsiteY6" fmla="*/ 44653 h 151733"/>
                      <a:gd name="connsiteX7" fmla="*/ 16012 w 114654"/>
                      <a:gd name="connsiteY7" fmla="*/ 44101 h 151733"/>
                      <a:gd name="connsiteX8" fmla="*/ 35062 w 114654"/>
                      <a:gd name="connsiteY8" fmla="*/ 33147 h 151733"/>
                      <a:gd name="connsiteX9" fmla="*/ 35062 w 114654"/>
                      <a:gd name="connsiteY9" fmla="*/ 141446 h 151733"/>
                      <a:gd name="connsiteX10" fmla="*/ 45349 w 114654"/>
                      <a:gd name="connsiteY10" fmla="*/ 151733 h 151733"/>
                      <a:gd name="connsiteX11" fmla="*/ 55636 w 114654"/>
                      <a:gd name="connsiteY11" fmla="*/ 141446 h 151733"/>
                      <a:gd name="connsiteX12" fmla="*/ 55636 w 114654"/>
                      <a:gd name="connsiteY12" fmla="*/ 82582 h 151733"/>
                      <a:gd name="connsiteX13" fmla="*/ 59351 w 114654"/>
                      <a:gd name="connsiteY13" fmla="*/ 82582 h 151733"/>
                      <a:gd name="connsiteX14" fmla="*/ 59351 w 114654"/>
                      <a:gd name="connsiteY14" fmla="*/ 141446 h 151733"/>
                      <a:gd name="connsiteX15" fmla="*/ 70676 w 114654"/>
                      <a:gd name="connsiteY15" fmla="*/ 150790 h 151733"/>
                      <a:gd name="connsiteX16" fmla="*/ 80020 w 114654"/>
                      <a:gd name="connsiteY16" fmla="*/ 141446 h 151733"/>
                      <a:gd name="connsiteX17" fmla="*/ 80020 w 114654"/>
                      <a:gd name="connsiteY17" fmla="*/ 33147 h 151733"/>
                      <a:gd name="connsiteX18" fmla="*/ 99070 w 114654"/>
                      <a:gd name="connsiteY18" fmla="*/ 44101 h 151733"/>
                      <a:gd name="connsiteX19" fmla="*/ 113262 w 114654"/>
                      <a:gd name="connsiteY19" fmla="*/ 40291 h 151733"/>
                      <a:gd name="connsiteX20" fmla="*/ 109453 w 114654"/>
                      <a:gd name="connsiteY20" fmla="*/ 26099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654" h="151733">
                        <a:moveTo>
                          <a:pt x="109643" y="26099"/>
                        </a:moveTo>
                        <a:lnTo>
                          <a:pt x="68590" y="2858"/>
                        </a:lnTo>
                        <a:cubicBezTo>
                          <a:pt x="65238" y="991"/>
                          <a:pt x="61475" y="10"/>
                          <a:pt x="57637" y="0"/>
                        </a:cubicBezTo>
                        <a:cubicBezTo>
                          <a:pt x="53798" y="0"/>
                          <a:pt x="50026" y="981"/>
                          <a:pt x="46683" y="2858"/>
                        </a:cubicBezTo>
                        <a:lnTo>
                          <a:pt x="5725" y="26099"/>
                        </a:lnTo>
                        <a:cubicBezTo>
                          <a:pt x="601" y="28670"/>
                          <a:pt x="-1466" y="34909"/>
                          <a:pt x="1106" y="40034"/>
                        </a:cubicBezTo>
                        <a:cubicBezTo>
                          <a:pt x="3677" y="45158"/>
                          <a:pt x="9916" y="47225"/>
                          <a:pt x="15041" y="44653"/>
                        </a:cubicBezTo>
                        <a:cubicBezTo>
                          <a:pt x="15374" y="44491"/>
                          <a:pt x="15698" y="44301"/>
                          <a:pt x="16012" y="44101"/>
                        </a:cubicBezTo>
                        <a:lnTo>
                          <a:pt x="35062" y="33147"/>
                        </a:lnTo>
                        <a:lnTo>
                          <a:pt x="35062" y="141446"/>
                        </a:lnTo>
                        <a:cubicBezTo>
                          <a:pt x="35062" y="147123"/>
                          <a:pt x="39672" y="151733"/>
                          <a:pt x="45349" y="151733"/>
                        </a:cubicBezTo>
                        <a:cubicBezTo>
                          <a:pt x="51026" y="151733"/>
                          <a:pt x="55636" y="147123"/>
                          <a:pt x="55636" y="141446"/>
                        </a:cubicBezTo>
                        <a:lnTo>
                          <a:pt x="55636" y="82582"/>
                        </a:lnTo>
                        <a:lnTo>
                          <a:pt x="59351" y="82582"/>
                        </a:lnTo>
                        <a:lnTo>
                          <a:pt x="59351" y="141446"/>
                        </a:lnTo>
                        <a:cubicBezTo>
                          <a:pt x="59904" y="147152"/>
                          <a:pt x="64971" y="151333"/>
                          <a:pt x="70676" y="150790"/>
                        </a:cubicBezTo>
                        <a:cubicBezTo>
                          <a:pt x="75629" y="150314"/>
                          <a:pt x="79544" y="146399"/>
                          <a:pt x="80020" y="141446"/>
                        </a:cubicBezTo>
                        <a:lnTo>
                          <a:pt x="80020" y="33147"/>
                        </a:lnTo>
                        <a:lnTo>
                          <a:pt x="99070" y="44101"/>
                        </a:lnTo>
                        <a:cubicBezTo>
                          <a:pt x="104042" y="46968"/>
                          <a:pt x="110396" y="45263"/>
                          <a:pt x="113262" y="40291"/>
                        </a:cubicBezTo>
                        <a:cubicBezTo>
                          <a:pt x="116129" y="35319"/>
                          <a:pt x="114425" y="28966"/>
                          <a:pt x="109453" y="260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70" name="Forma libre: forma 669">
                  <a:extLst>
                    <a:ext uri="{FF2B5EF4-FFF2-40B4-BE49-F238E27FC236}">
                      <a16:creationId xmlns:a16="http://schemas.microsoft.com/office/drawing/2014/main" id="{E17F883A-F55D-4811-B620-667C8062D046}"/>
                    </a:ext>
                  </a:extLst>
                </p:cNvPr>
                <p:cNvSpPr/>
                <p:nvPr/>
              </p:nvSpPr>
              <p:spPr>
                <a:xfrm>
                  <a:off x="2647369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71" name="Forma libre: forma 670">
                  <a:extLst>
                    <a:ext uri="{FF2B5EF4-FFF2-40B4-BE49-F238E27FC236}">
                      <a16:creationId xmlns:a16="http://schemas.microsoft.com/office/drawing/2014/main" id="{1CB2D6F2-1923-44D2-A93C-440B22AFAFDC}"/>
                    </a:ext>
                  </a:extLst>
                </p:cNvPr>
                <p:cNvSpPr/>
                <p:nvPr/>
              </p:nvSpPr>
              <p:spPr>
                <a:xfrm>
                  <a:off x="2610164" y="1864915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575 h 151726"/>
                    <a:gd name="connsiteX11" fmla="*/ 58923 w 114225"/>
                    <a:gd name="connsiteY11" fmla="*/ 82575 h 151726"/>
                    <a:gd name="connsiteX12" fmla="*/ 58923 w 114225"/>
                    <a:gd name="connsiteY12" fmla="*/ 141439 h 151726"/>
                    <a:gd name="connsiteX13" fmla="*/ 70248 w 114225"/>
                    <a:gd name="connsiteY13" fmla="*/ 150783 h 151726"/>
                    <a:gd name="connsiteX14" fmla="*/ 79592 w 114225"/>
                    <a:gd name="connsiteY14" fmla="*/ 141439 h 151726"/>
                    <a:gd name="connsiteX15" fmla="*/ 79592 w 114225"/>
                    <a:gd name="connsiteY15" fmla="*/ 33140 h 151726"/>
                    <a:gd name="connsiteX16" fmla="*/ 98642 w 114225"/>
                    <a:gd name="connsiteY16" fmla="*/ 44094 h 151726"/>
                    <a:gd name="connsiteX17" fmla="*/ 112834 w 114225"/>
                    <a:gd name="connsiteY17" fmla="*/ 40284 h 151726"/>
                    <a:gd name="connsiteX18" fmla="*/ 109024 w 114225"/>
                    <a:gd name="connsiteY18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9475" y="147145"/>
                        <a:pt x="64542" y="151326"/>
                        <a:pt x="70248" y="150783"/>
                      </a:cubicBezTo>
                      <a:cubicBezTo>
                        <a:pt x="75201" y="150307"/>
                        <a:pt x="79116" y="146392"/>
                        <a:pt x="79592" y="141439"/>
                      </a:cubicBezTo>
                      <a:lnTo>
                        <a:pt x="79592" y="33140"/>
                      </a:lnTo>
                      <a:lnTo>
                        <a:pt x="98642" y="44094"/>
                      </a:lnTo>
                      <a:cubicBezTo>
                        <a:pt x="103614" y="46961"/>
                        <a:pt x="109967" y="45256"/>
                        <a:pt x="112834" y="40284"/>
                      </a:cubicBezTo>
                      <a:cubicBezTo>
                        <a:pt x="115701" y="35312"/>
                        <a:pt x="113996" y="28958"/>
                        <a:pt x="10902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7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820902"/>
                  <a:ext cx="114225" cy="195738"/>
                  <a:chOff x="2610164" y="1820902"/>
                  <a:chExt cx="114225" cy="195738"/>
                </a:xfrm>
                <a:solidFill>
                  <a:srgbClr val="FFFFFF"/>
                </a:solidFill>
              </p:grpSpPr>
              <p:sp>
                <p:nvSpPr>
                  <p:cNvPr id="673" name="Forma libre: forma 672">
                    <a:extLst>
                      <a:ext uri="{FF2B5EF4-FFF2-40B4-BE49-F238E27FC236}">
                        <a16:creationId xmlns:a16="http://schemas.microsoft.com/office/drawing/2014/main" id="{3DC1BA35-364E-4D7A-84B4-8BEDE07EAD5F}"/>
                      </a:ext>
                    </a:extLst>
                  </p:cNvPr>
                  <p:cNvSpPr/>
                  <p:nvPr/>
                </p:nvSpPr>
                <p:spPr>
                  <a:xfrm>
                    <a:off x="2647369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74" name="Forma libre: forma 673">
                    <a:extLst>
                      <a:ext uri="{FF2B5EF4-FFF2-40B4-BE49-F238E27FC236}">
                        <a16:creationId xmlns:a16="http://schemas.microsoft.com/office/drawing/2014/main" id="{8DA2AA70-44A7-4A4D-B032-F495FA48085C}"/>
                      </a:ext>
                    </a:extLst>
                  </p:cNvPr>
                  <p:cNvSpPr/>
                  <p:nvPr/>
                </p:nvSpPr>
                <p:spPr>
                  <a:xfrm>
                    <a:off x="2610164" y="1864915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575 h 151726"/>
                      <a:gd name="connsiteX11" fmla="*/ 58923 w 114225"/>
                      <a:gd name="connsiteY11" fmla="*/ 82575 h 151726"/>
                      <a:gd name="connsiteX12" fmla="*/ 58923 w 114225"/>
                      <a:gd name="connsiteY12" fmla="*/ 141439 h 151726"/>
                      <a:gd name="connsiteX13" fmla="*/ 70248 w 114225"/>
                      <a:gd name="connsiteY13" fmla="*/ 150783 h 151726"/>
                      <a:gd name="connsiteX14" fmla="*/ 79592 w 114225"/>
                      <a:gd name="connsiteY14" fmla="*/ 141439 h 151726"/>
                      <a:gd name="connsiteX15" fmla="*/ 79592 w 114225"/>
                      <a:gd name="connsiteY15" fmla="*/ 33140 h 151726"/>
                      <a:gd name="connsiteX16" fmla="*/ 98642 w 114225"/>
                      <a:gd name="connsiteY16" fmla="*/ 44094 h 151726"/>
                      <a:gd name="connsiteX17" fmla="*/ 112834 w 114225"/>
                      <a:gd name="connsiteY17" fmla="*/ 40284 h 151726"/>
                      <a:gd name="connsiteX18" fmla="*/ 109024 w 114225"/>
                      <a:gd name="connsiteY18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9475" y="147145"/>
                          <a:pt x="64542" y="151326"/>
                          <a:pt x="70248" y="150783"/>
                        </a:cubicBezTo>
                        <a:cubicBezTo>
                          <a:pt x="75201" y="150307"/>
                          <a:pt x="79116" y="146392"/>
                          <a:pt x="79592" y="141439"/>
                        </a:cubicBezTo>
                        <a:lnTo>
                          <a:pt x="79592" y="33140"/>
                        </a:lnTo>
                        <a:lnTo>
                          <a:pt x="98642" y="44094"/>
                        </a:lnTo>
                        <a:cubicBezTo>
                          <a:pt x="103614" y="46961"/>
                          <a:pt x="109967" y="45256"/>
                          <a:pt x="112834" y="40284"/>
                        </a:cubicBezTo>
                        <a:cubicBezTo>
                          <a:pt x="115701" y="35312"/>
                          <a:pt x="113996" y="28958"/>
                          <a:pt x="10902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75" name="Forma libre: forma 674">
                  <a:extLst>
                    <a:ext uri="{FF2B5EF4-FFF2-40B4-BE49-F238E27FC236}">
                      <a16:creationId xmlns:a16="http://schemas.microsoft.com/office/drawing/2014/main" id="{3F993084-9622-4319-912F-1A1346260AF8}"/>
                    </a:ext>
                  </a:extLst>
                </p:cNvPr>
                <p:cNvSpPr/>
                <p:nvPr/>
              </p:nvSpPr>
              <p:spPr>
                <a:xfrm>
                  <a:off x="2514591" y="1820903"/>
                  <a:ext cx="40195" cy="40195"/>
                </a:xfrm>
                <a:custGeom>
                  <a:avLst/>
                  <a:gdLst>
                    <a:gd name="connsiteX0" fmla="*/ 20098 w 40195"/>
                    <a:gd name="connsiteY0" fmla="*/ 40196 h 40195"/>
                    <a:gd name="connsiteX1" fmla="*/ 40196 w 40195"/>
                    <a:gd name="connsiteY1" fmla="*/ 20098 h 40195"/>
                    <a:gd name="connsiteX2" fmla="*/ 20098 w 40195"/>
                    <a:gd name="connsiteY2" fmla="*/ 0 h 40195"/>
                    <a:gd name="connsiteX3" fmla="*/ 0 w 40195"/>
                    <a:gd name="connsiteY3" fmla="*/ 20098 h 40195"/>
                    <a:gd name="connsiteX4" fmla="*/ 20098 w 40195"/>
                    <a:gd name="connsiteY4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95" h="40195">
                      <a:moveTo>
                        <a:pt x="20098" y="40196"/>
                      </a:moveTo>
                      <a:cubicBezTo>
                        <a:pt x="31194" y="40196"/>
                        <a:pt x="40196" y="31194"/>
                        <a:pt x="40196" y="20098"/>
                      </a:cubicBezTo>
                      <a:cubicBezTo>
                        <a:pt x="40196" y="9001"/>
                        <a:pt x="31194" y="0"/>
                        <a:pt x="20098" y="0"/>
                      </a:cubicBezTo>
                      <a:cubicBezTo>
                        <a:pt x="9001" y="0"/>
                        <a:pt x="0" y="9001"/>
                        <a:pt x="0" y="20098"/>
                      </a:cubicBezTo>
                      <a:cubicBezTo>
                        <a:pt x="0" y="31194"/>
                        <a:pt x="9001" y="40196"/>
                        <a:pt x="20098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76" name="Forma libre: forma 675">
                  <a:extLst>
                    <a:ext uri="{FF2B5EF4-FFF2-40B4-BE49-F238E27FC236}">
                      <a16:creationId xmlns:a16="http://schemas.microsoft.com/office/drawing/2014/main" id="{36543CDF-BB27-4759-81BF-A3E2EDF9616F}"/>
                    </a:ext>
                  </a:extLst>
                </p:cNvPr>
                <p:cNvSpPr/>
                <p:nvPr/>
              </p:nvSpPr>
              <p:spPr>
                <a:xfrm>
                  <a:off x="2477480" y="1864915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140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140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7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820903"/>
                  <a:ext cx="114558" cy="195738"/>
                  <a:chOff x="2477480" y="1820903"/>
                  <a:chExt cx="114558" cy="195738"/>
                </a:xfrm>
                <a:solidFill>
                  <a:srgbClr val="FFFFFF"/>
                </a:solidFill>
              </p:grpSpPr>
              <p:sp>
                <p:nvSpPr>
                  <p:cNvPr id="678" name="Forma libre: forma 677">
                    <a:extLst>
                      <a:ext uri="{FF2B5EF4-FFF2-40B4-BE49-F238E27FC236}">
                        <a16:creationId xmlns:a16="http://schemas.microsoft.com/office/drawing/2014/main" id="{5C595923-AE65-4B83-A172-2A9E06D5515A}"/>
                      </a:ext>
                    </a:extLst>
                  </p:cNvPr>
                  <p:cNvSpPr/>
                  <p:nvPr/>
                </p:nvSpPr>
                <p:spPr>
                  <a:xfrm>
                    <a:off x="2514591" y="1820903"/>
                    <a:ext cx="40195" cy="40195"/>
                  </a:xfrm>
                  <a:custGeom>
                    <a:avLst/>
                    <a:gdLst>
                      <a:gd name="connsiteX0" fmla="*/ 20098 w 40195"/>
                      <a:gd name="connsiteY0" fmla="*/ 40196 h 40195"/>
                      <a:gd name="connsiteX1" fmla="*/ 40196 w 40195"/>
                      <a:gd name="connsiteY1" fmla="*/ 20098 h 40195"/>
                      <a:gd name="connsiteX2" fmla="*/ 20098 w 40195"/>
                      <a:gd name="connsiteY2" fmla="*/ 0 h 40195"/>
                      <a:gd name="connsiteX3" fmla="*/ 0 w 40195"/>
                      <a:gd name="connsiteY3" fmla="*/ 20098 h 40195"/>
                      <a:gd name="connsiteX4" fmla="*/ 20098 w 40195"/>
                      <a:gd name="connsiteY4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195" h="40195">
                        <a:moveTo>
                          <a:pt x="20098" y="40196"/>
                        </a:moveTo>
                        <a:cubicBezTo>
                          <a:pt x="31194" y="40196"/>
                          <a:pt x="40196" y="31194"/>
                          <a:pt x="40196" y="20098"/>
                        </a:cubicBezTo>
                        <a:cubicBezTo>
                          <a:pt x="40196" y="9001"/>
                          <a:pt x="31194" y="0"/>
                          <a:pt x="20098" y="0"/>
                        </a:cubicBezTo>
                        <a:cubicBezTo>
                          <a:pt x="9001" y="0"/>
                          <a:pt x="0" y="9001"/>
                          <a:pt x="0" y="20098"/>
                        </a:cubicBezTo>
                        <a:cubicBezTo>
                          <a:pt x="0" y="31194"/>
                          <a:pt x="9001" y="40196"/>
                          <a:pt x="20098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79" name="Forma libre: forma 678">
                    <a:extLst>
                      <a:ext uri="{FF2B5EF4-FFF2-40B4-BE49-F238E27FC236}">
                        <a16:creationId xmlns:a16="http://schemas.microsoft.com/office/drawing/2014/main" id="{FFCAA86F-C2E9-478F-8054-D98EA95D1AAF}"/>
                      </a:ext>
                    </a:extLst>
                  </p:cNvPr>
                  <p:cNvSpPr/>
                  <p:nvPr/>
                </p:nvSpPr>
                <p:spPr>
                  <a:xfrm>
                    <a:off x="2477480" y="1864915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140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140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80" name="Forma libre: forma 679">
                  <a:extLst>
                    <a:ext uri="{FF2B5EF4-FFF2-40B4-BE49-F238E27FC236}">
                      <a16:creationId xmlns:a16="http://schemas.microsoft.com/office/drawing/2014/main" id="{505DE741-3CBE-4746-8742-6347E57F52EB}"/>
                    </a:ext>
                  </a:extLst>
                </p:cNvPr>
                <p:cNvSpPr/>
                <p:nvPr/>
              </p:nvSpPr>
              <p:spPr>
                <a:xfrm>
                  <a:off x="2381908" y="1820902"/>
                  <a:ext cx="40195" cy="40195"/>
                </a:xfrm>
                <a:custGeom>
                  <a:avLst/>
                  <a:gdLst>
                    <a:gd name="connsiteX0" fmla="*/ 20002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2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2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0" y="31156"/>
                        <a:pt x="8944" y="40139"/>
                        <a:pt x="20002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81" name="Forma libre: forma 680">
                  <a:extLst>
                    <a:ext uri="{FF2B5EF4-FFF2-40B4-BE49-F238E27FC236}">
                      <a16:creationId xmlns:a16="http://schemas.microsoft.com/office/drawing/2014/main" id="{B71595AB-95D4-4D55-9D3F-9BB70F2EF6BB}"/>
                    </a:ext>
                  </a:extLst>
                </p:cNvPr>
                <p:cNvSpPr/>
                <p:nvPr/>
              </p:nvSpPr>
              <p:spPr>
                <a:xfrm>
                  <a:off x="2344794" y="1864915"/>
                  <a:ext cx="114044" cy="151726"/>
                </a:xfrm>
                <a:custGeom>
                  <a:avLst/>
                  <a:gdLst>
                    <a:gd name="connsiteX0" fmla="*/ 109122 w 114044"/>
                    <a:gd name="connsiteY0" fmla="*/ 26091 h 151726"/>
                    <a:gd name="connsiteX1" fmla="*/ 68070 w 114044"/>
                    <a:gd name="connsiteY1" fmla="*/ 2850 h 151726"/>
                    <a:gd name="connsiteX2" fmla="*/ 46257 w 114044"/>
                    <a:gd name="connsiteY2" fmla="*/ 2850 h 151726"/>
                    <a:gd name="connsiteX3" fmla="*/ 5204 w 114044"/>
                    <a:gd name="connsiteY3" fmla="*/ 26091 h 151726"/>
                    <a:gd name="connsiteX4" fmla="*/ 1385 w 114044"/>
                    <a:gd name="connsiteY4" fmla="*/ 40265 h 151726"/>
                    <a:gd name="connsiteX5" fmla="*/ 1395 w 114044"/>
                    <a:gd name="connsiteY5" fmla="*/ 40284 h 151726"/>
                    <a:gd name="connsiteX6" fmla="*/ 15425 w 114044"/>
                    <a:gd name="connsiteY6" fmla="*/ 44132 h 151726"/>
                    <a:gd name="connsiteX7" fmla="*/ 15492 w 114044"/>
                    <a:gd name="connsiteY7" fmla="*/ 44094 h 151726"/>
                    <a:gd name="connsiteX8" fmla="*/ 34542 w 114044"/>
                    <a:gd name="connsiteY8" fmla="*/ 33140 h 151726"/>
                    <a:gd name="connsiteX9" fmla="*/ 34542 w 114044"/>
                    <a:gd name="connsiteY9" fmla="*/ 141439 h 151726"/>
                    <a:gd name="connsiteX10" fmla="*/ 44829 w 114044"/>
                    <a:gd name="connsiteY10" fmla="*/ 151726 h 151726"/>
                    <a:gd name="connsiteX11" fmla="*/ 55116 w 114044"/>
                    <a:gd name="connsiteY11" fmla="*/ 141439 h 151726"/>
                    <a:gd name="connsiteX12" fmla="*/ 55116 w 114044"/>
                    <a:gd name="connsiteY12" fmla="*/ 82575 h 151726"/>
                    <a:gd name="connsiteX13" fmla="*/ 58830 w 114044"/>
                    <a:gd name="connsiteY13" fmla="*/ 82575 h 151726"/>
                    <a:gd name="connsiteX14" fmla="*/ 58830 w 114044"/>
                    <a:gd name="connsiteY14" fmla="*/ 141439 h 151726"/>
                    <a:gd name="connsiteX15" fmla="*/ 69117 w 114044"/>
                    <a:gd name="connsiteY15" fmla="*/ 151726 h 151726"/>
                    <a:gd name="connsiteX16" fmla="*/ 79404 w 114044"/>
                    <a:gd name="connsiteY16" fmla="*/ 141439 h 151726"/>
                    <a:gd name="connsiteX17" fmla="*/ 79404 w 114044"/>
                    <a:gd name="connsiteY17" fmla="*/ 33140 h 151726"/>
                    <a:gd name="connsiteX18" fmla="*/ 98454 w 114044"/>
                    <a:gd name="connsiteY18" fmla="*/ 44094 h 151726"/>
                    <a:gd name="connsiteX19" fmla="*/ 112637 w 114044"/>
                    <a:gd name="connsiteY19" fmla="*/ 40303 h 151726"/>
                    <a:gd name="connsiteX20" fmla="*/ 112646 w 114044"/>
                    <a:gd name="connsiteY20" fmla="*/ 40284 h 151726"/>
                    <a:gd name="connsiteX21" fmla="*/ 109122 w 114044"/>
                    <a:gd name="connsiteY21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044" h="151726">
                      <a:moveTo>
                        <a:pt x="109122" y="26091"/>
                      </a:moveTo>
                      <a:lnTo>
                        <a:pt x="68070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5" y="40274"/>
                        <a:pt x="1395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4542" y="147116"/>
                        <a:pt x="39152" y="151726"/>
                        <a:pt x="44829" y="151726"/>
                      </a:cubicBezTo>
                      <a:cubicBezTo>
                        <a:pt x="50505" y="151726"/>
                        <a:pt x="55116" y="147116"/>
                        <a:pt x="55116" y="141439"/>
                      </a:cubicBezTo>
                      <a:lnTo>
                        <a:pt x="55116" y="82575"/>
                      </a:lnTo>
                      <a:lnTo>
                        <a:pt x="58830" y="82575"/>
                      </a:lnTo>
                      <a:lnTo>
                        <a:pt x="58830" y="141439"/>
                      </a:lnTo>
                      <a:cubicBezTo>
                        <a:pt x="58830" y="147116"/>
                        <a:pt x="63440" y="151726"/>
                        <a:pt x="69117" y="151726"/>
                      </a:cubicBezTo>
                      <a:cubicBezTo>
                        <a:pt x="74794" y="151726"/>
                        <a:pt x="79404" y="147116"/>
                        <a:pt x="79404" y="141439"/>
                      </a:cubicBezTo>
                      <a:lnTo>
                        <a:pt x="79404" y="33140"/>
                      </a:lnTo>
                      <a:lnTo>
                        <a:pt x="98454" y="44094"/>
                      </a:lnTo>
                      <a:cubicBezTo>
                        <a:pt x="103417" y="46961"/>
                        <a:pt x="109770" y="45265"/>
                        <a:pt x="112637" y="40303"/>
                      </a:cubicBezTo>
                      <a:cubicBezTo>
                        <a:pt x="112637" y="40293"/>
                        <a:pt x="112646" y="40293"/>
                        <a:pt x="112646" y="40284"/>
                      </a:cubicBezTo>
                      <a:cubicBezTo>
                        <a:pt x="115456" y="35369"/>
                        <a:pt x="113904" y="29120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8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1820902"/>
                  <a:ext cx="114044" cy="195738"/>
                  <a:chOff x="2344794" y="1820902"/>
                  <a:chExt cx="114044" cy="195738"/>
                </a:xfrm>
                <a:solidFill>
                  <a:srgbClr val="FFFFFF"/>
                </a:solidFill>
              </p:grpSpPr>
              <p:sp>
                <p:nvSpPr>
                  <p:cNvPr id="683" name="Forma libre: forma 682">
                    <a:extLst>
                      <a:ext uri="{FF2B5EF4-FFF2-40B4-BE49-F238E27FC236}">
                        <a16:creationId xmlns:a16="http://schemas.microsoft.com/office/drawing/2014/main" id="{2598EE11-C305-4108-9CB2-284CFF0891EF}"/>
                      </a:ext>
                    </a:extLst>
                  </p:cNvPr>
                  <p:cNvSpPr/>
                  <p:nvPr/>
                </p:nvSpPr>
                <p:spPr>
                  <a:xfrm>
                    <a:off x="2381908" y="1820902"/>
                    <a:ext cx="40195" cy="40195"/>
                  </a:xfrm>
                  <a:custGeom>
                    <a:avLst/>
                    <a:gdLst>
                      <a:gd name="connsiteX0" fmla="*/ 20002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2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2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0" y="31156"/>
                          <a:pt x="8944" y="40139"/>
                          <a:pt x="20002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84" name="Forma libre: forma 683">
                    <a:extLst>
                      <a:ext uri="{FF2B5EF4-FFF2-40B4-BE49-F238E27FC236}">
                        <a16:creationId xmlns:a16="http://schemas.microsoft.com/office/drawing/2014/main" id="{3423F0B6-FB08-41BF-A922-2F831B610348}"/>
                      </a:ext>
                    </a:extLst>
                  </p:cNvPr>
                  <p:cNvSpPr/>
                  <p:nvPr/>
                </p:nvSpPr>
                <p:spPr>
                  <a:xfrm>
                    <a:off x="2344794" y="1864915"/>
                    <a:ext cx="114044" cy="151726"/>
                  </a:xfrm>
                  <a:custGeom>
                    <a:avLst/>
                    <a:gdLst>
                      <a:gd name="connsiteX0" fmla="*/ 109122 w 114044"/>
                      <a:gd name="connsiteY0" fmla="*/ 26091 h 151726"/>
                      <a:gd name="connsiteX1" fmla="*/ 68070 w 114044"/>
                      <a:gd name="connsiteY1" fmla="*/ 2850 h 151726"/>
                      <a:gd name="connsiteX2" fmla="*/ 46257 w 114044"/>
                      <a:gd name="connsiteY2" fmla="*/ 2850 h 151726"/>
                      <a:gd name="connsiteX3" fmla="*/ 5204 w 114044"/>
                      <a:gd name="connsiteY3" fmla="*/ 26091 h 151726"/>
                      <a:gd name="connsiteX4" fmla="*/ 1385 w 114044"/>
                      <a:gd name="connsiteY4" fmla="*/ 40265 h 151726"/>
                      <a:gd name="connsiteX5" fmla="*/ 1395 w 114044"/>
                      <a:gd name="connsiteY5" fmla="*/ 40284 h 151726"/>
                      <a:gd name="connsiteX6" fmla="*/ 15425 w 114044"/>
                      <a:gd name="connsiteY6" fmla="*/ 44132 h 151726"/>
                      <a:gd name="connsiteX7" fmla="*/ 15492 w 114044"/>
                      <a:gd name="connsiteY7" fmla="*/ 44094 h 151726"/>
                      <a:gd name="connsiteX8" fmla="*/ 34542 w 114044"/>
                      <a:gd name="connsiteY8" fmla="*/ 33140 h 151726"/>
                      <a:gd name="connsiteX9" fmla="*/ 34542 w 114044"/>
                      <a:gd name="connsiteY9" fmla="*/ 141439 h 151726"/>
                      <a:gd name="connsiteX10" fmla="*/ 44829 w 114044"/>
                      <a:gd name="connsiteY10" fmla="*/ 151726 h 151726"/>
                      <a:gd name="connsiteX11" fmla="*/ 55116 w 114044"/>
                      <a:gd name="connsiteY11" fmla="*/ 141439 h 151726"/>
                      <a:gd name="connsiteX12" fmla="*/ 55116 w 114044"/>
                      <a:gd name="connsiteY12" fmla="*/ 82575 h 151726"/>
                      <a:gd name="connsiteX13" fmla="*/ 58830 w 114044"/>
                      <a:gd name="connsiteY13" fmla="*/ 82575 h 151726"/>
                      <a:gd name="connsiteX14" fmla="*/ 58830 w 114044"/>
                      <a:gd name="connsiteY14" fmla="*/ 141439 h 151726"/>
                      <a:gd name="connsiteX15" fmla="*/ 69117 w 114044"/>
                      <a:gd name="connsiteY15" fmla="*/ 151726 h 151726"/>
                      <a:gd name="connsiteX16" fmla="*/ 79404 w 114044"/>
                      <a:gd name="connsiteY16" fmla="*/ 141439 h 151726"/>
                      <a:gd name="connsiteX17" fmla="*/ 79404 w 114044"/>
                      <a:gd name="connsiteY17" fmla="*/ 33140 h 151726"/>
                      <a:gd name="connsiteX18" fmla="*/ 98454 w 114044"/>
                      <a:gd name="connsiteY18" fmla="*/ 44094 h 151726"/>
                      <a:gd name="connsiteX19" fmla="*/ 112637 w 114044"/>
                      <a:gd name="connsiteY19" fmla="*/ 40303 h 151726"/>
                      <a:gd name="connsiteX20" fmla="*/ 112646 w 114044"/>
                      <a:gd name="connsiteY20" fmla="*/ 40284 h 151726"/>
                      <a:gd name="connsiteX21" fmla="*/ 109122 w 114044"/>
                      <a:gd name="connsiteY21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044" h="151726">
                        <a:moveTo>
                          <a:pt x="109122" y="26091"/>
                        </a:moveTo>
                        <a:lnTo>
                          <a:pt x="68070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5" y="40274"/>
                          <a:pt x="1395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4542" y="147116"/>
                          <a:pt x="39152" y="151726"/>
                          <a:pt x="44829" y="151726"/>
                        </a:cubicBezTo>
                        <a:cubicBezTo>
                          <a:pt x="50505" y="151726"/>
                          <a:pt x="55116" y="147116"/>
                          <a:pt x="55116" y="141439"/>
                        </a:cubicBezTo>
                        <a:lnTo>
                          <a:pt x="55116" y="82575"/>
                        </a:lnTo>
                        <a:lnTo>
                          <a:pt x="58830" y="82575"/>
                        </a:lnTo>
                        <a:lnTo>
                          <a:pt x="58830" y="141439"/>
                        </a:lnTo>
                        <a:cubicBezTo>
                          <a:pt x="58830" y="147116"/>
                          <a:pt x="63440" y="151726"/>
                          <a:pt x="69117" y="151726"/>
                        </a:cubicBezTo>
                        <a:cubicBezTo>
                          <a:pt x="74794" y="151726"/>
                          <a:pt x="79404" y="147116"/>
                          <a:pt x="79404" y="141439"/>
                        </a:cubicBezTo>
                        <a:lnTo>
                          <a:pt x="79404" y="33140"/>
                        </a:lnTo>
                        <a:lnTo>
                          <a:pt x="98454" y="44094"/>
                        </a:lnTo>
                        <a:cubicBezTo>
                          <a:pt x="103417" y="46961"/>
                          <a:pt x="109770" y="45265"/>
                          <a:pt x="112637" y="40303"/>
                        </a:cubicBezTo>
                        <a:cubicBezTo>
                          <a:pt x="112637" y="40293"/>
                          <a:pt x="112646" y="40293"/>
                          <a:pt x="112646" y="40284"/>
                        </a:cubicBezTo>
                        <a:cubicBezTo>
                          <a:pt x="115456" y="35369"/>
                          <a:pt x="113904" y="29120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 dirty="0"/>
                  </a:p>
                </p:txBody>
              </p:sp>
            </p:grpSp>
            <p:sp>
              <p:nvSpPr>
                <p:cNvPr id="685" name="Forma libre: forma 684">
                  <a:extLst>
                    <a:ext uri="{FF2B5EF4-FFF2-40B4-BE49-F238E27FC236}">
                      <a16:creationId xmlns:a16="http://schemas.microsoft.com/office/drawing/2014/main" id="{BE09B420-72A7-48B0-97B7-E0A27B0BD653}"/>
                    </a:ext>
                  </a:extLst>
                </p:cNvPr>
                <p:cNvSpPr/>
                <p:nvPr/>
              </p:nvSpPr>
              <p:spPr>
                <a:xfrm>
                  <a:off x="2647082" y="2037975"/>
                  <a:ext cx="40009" cy="40009"/>
                </a:xfrm>
                <a:custGeom>
                  <a:avLst/>
                  <a:gdLst>
                    <a:gd name="connsiteX0" fmla="*/ 20290 w 40009"/>
                    <a:gd name="connsiteY0" fmla="*/ 40007 h 40009"/>
                    <a:gd name="connsiteX1" fmla="*/ 40007 w 40009"/>
                    <a:gd name="connsiteY1" fmla="*/ 19719 h 40009"/>
                    <a:gd name="connsiteX2" fmla="*/ 19719 w 40009"/>
                    <a:gd name="connsiteY2" fmla="*/ 2 h 40009"/>
                    <a:gd name="connsiteX3" fmla="*/ 2 w 40009"/>
                    <a:gd name="connsiteY3" fmla="*/ 20290 h 40009"/>
                    <a:gd name="connsiteX4" fmla="*/ 20290 w 40009"/>
                    <a:gd name="connsiteY4" fmla="*/ 40007 h 40009"/>
                    <a:gd name="connsiteX5" fmla="*/ 20290 w 40009"/>
                    <a:gd name="connsiteY5" fmla="*/ 40007 h 40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9" h="40009">
                      <a:moveTo>
                        <a:pt x="20290" y="40007"/>
                      </a:moveTo>
                      <a:cubicBezTo>
                        <a:pt x="31339" y="39845"/>
                        <a:pt x="40159" y="30768"/>
                        <a:pt x="40007" y="19719"/>
                      </a:cubicBezTo>
                      <a:cubicBezTo>
                        <a:pt x="39845" y="8670"/>
                        <a:pt x="30758" y="-150"/>
                        <a:pt x="19719" y="2"/>
                      </a:cubicBezTo>
                      <a:cubicBezTo>
                        <a:pt x="8670" y="164"/>
                        <a:pt x="-150" y="9241"/>
                        <a:pt x="2" y="20290"/>
                      </a:cubicBezTo>
                      <a:cubicBezTo>
                        <a:pt x="154" y="31339"/>
                        <a:pt x="9241" y="40159"/>
                        <a:pt x="20290" y="40007"/>
                      </a:cubicBezTo>
                      <a:cubicBezTo>
                        <a:pt x="20290" y="40007"/>
                        <a:pt x="20290" y="40007"/>
                        <a:pt x="20290" y="40007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86" name="Forma libre: forma 685">
                  <a:extLst>
                    <a:ext uri="{FF2B5EF4-FFF2-40B4-BE49-F238E27FC236}">
                      <a16:creationId xmlns:a16="http://schemas.microsoft.com/office/drawing/2014/main" id="{D1803B8A-169E-499C-95CC-A4253A6B9C31}"/>
                    </a:ext>
                  </a:extLst>
                </p:cNvPr>
                <p:cNvSpPr/>
                <p:nvPr/>
              </p:nvSpPr>
              <p:spPr>
                <a:xfrm>
                  <a:off x="2610164" y="2081895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575 h 151726"/>
                    <a:gd name="connsiteX11" fmla="*/ 58923 w 114225"/>
                    <a:gd name="connsiteY11" fmla="*/ 82575 h 151726"/>
                    <a:gd name="connsiteX12" fmla="*/ 58923 w 114225"/>
                    <a:gd name="connsiteY12" fmla="*/ 141439 h 151726"/>
                    <a:gd name="connsiteX13" fmla="*/ 70248 w 114225"/>
                    <a:gd name="connsiteY13" fmla="*/ 150783 h 151726"/>
                    <a:gd name="connsiteX14" fmla="*/ 79592 w 114225"/>
                    <a:gd name="connsiteY14" fmla="*/ 141439 h 151726"/>
                    <a:gd name="connsiteX15" fmla="*/ 79592 w 114225"/>
                    <a:gd name="connsiteY15" fmla="*/ 33521 h 151726"/>
                    <a:gd name="connsiteX16" fmla="*/ 98642 w 114225"/>
                    <a:gd name="connsiteY16" fmla="*/ 44475 h 151726"/>
                    <a:gd name="connsiteX17" fmla="*/ 112834 w 114225"/>
                    <a:gd name="connsiteY17" fmla="*/ 40665 h 151726"/>
                    <a:gd name="connsiteX18" fmla="*/ 109024 w 114225"/>
                    <a:gd name="connsiteY18" fmla="*/ 26472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9475" y="147145"/>
                        <a:pt x="64542" y="151326"/>
                        <a:pt x="70248" y="150783"/>
                      </a:cubicBezTo>
                      <a:cubicBezTo>
                        <a:pt x="75201" y="150307"/>
                        <a:pt x="79116" y="146392"/>
                        <a:pt x="79592" y="141439"/>
                      </a:cubicBezTo>
                      <a:lnTo>
                        <a:pt x="79592" y="33521"/>
                      </a:lnTo>
                      <a:lnTo>
                        <a:pt x="98642" y="44475"/>
                      </a:lnTo>
                      <a:cubicBezTo>
                        <a:pt x="103614" y="47342"/>
                        <a:pt x="109967" y="45637"/>
                        <a:pt x="112834" y="40665"/>
                      </a:cubicBezTo>
                      <a:cubicBezTo>
                        <a:pt x="115701" y="35693"/>
                        <a:pt x="113996" y="29339"/>
                        <a:pt x="109024" y="2647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8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2037975"/>
                  <a:ext cx="114225" cy="195645"/>
                  <a:chOff x="2610164" y="2037975"/>
                  <a:chExt cx="114225" cy="195645"/>
                </a:xfrm>
                <a:solidFill>
                  <a:srgbClr val="FFFFFF"/>
                </a:solidFill>
              </p:grpSpPr>
              <p:sp>
                <p:nvSpPr>
                  <p:cNvPr id="688" name="Forma libre: forma 687">
                    <a:extLst>
                      <a:ext uri="{FF2B5EF4-FFF2-40B4-BE49-F238E27FC236}">
                        <a16:creationId xmlns:a16="http://schemas.microsoft.com/office/drawing/2014/main" id="{0FCE839B-BE86-493A-BB2F-E0CEB97841DB}"/>
                      </a:ext>
                    </a:extLst>
                  </p:cNvPr>
                  <p:cNvSpPr/>
                  <p:nvPr/>
                </p:nvSpPr>
                <p:spPr>
                  <a:xfrm>
                    <a:off x="2647082" y="2037975"/>
                    <a:ext cx="40009" cy="40009"/>
                  </a:xfrm>
                  <a:custGeom>
                    <a:avLst/>
                    <a:gdLst>
                      <a:gd name="connsiteX0" fmla="*/ 20290 w 40009"/>
                      <a:gd name="connsiteY0" fmla="*/ 40007 h 40009"/>
                      <a:gd name="connsiteX1" fmla="*/ 40007 w 40009"/>
                      <a:gd name="connsiteY1" fmla="*/ 19719 h 40009"/>
                      <a:gd name="connsiteX2" fmla="*/ 19719 w 40009"/>
                      <a:gd name="connsiteY2" fmla="*/ 2 h 40009"/>
                      <a:gd name="connsiteX3" fmla="*/ 2 w 40009"/>
                      <a:gd name="connsiteY3" fmla="*/ 20290 h 40009"/>
                      <a:gd name="connsiteX4" fmla="*/ 20290 w 40009"/>
                      <a:gd name="connsiteY4" fmla="*/ 40007 h 40009"/>
                      <a:gd name="connsiteX5" fmla="*/ 20290 w 40009"/>
                      <a:gd name="connsiteY5" fmla="*/ 40007 h 4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9" h="40009">
                        <a:moveTo>
                          <a:pt x="20290" y="40007"/>
                        </a:moveTo>
                        <a:cubicBezTo>
                          <a:pt x="31339" y="39845"/>
                          <a:pt x="40159" y="30768"/>
                          <a:pt x="40007" y="19719"/>
                        </a:cubicBezTo>
                        <a:cubicBezTo>
                          <a:pt x="39845" y="8670"/>
                          <a:pt x="30758" y="-150"/>
                          <a:pt x="19719" y="2"/>
                        </a:cubicBezTo>
                        <a:cubicBezTo>
                          <a:pt x="8670" y="164"/>
                          <a:pt x="-150" y="9241"/>
                          <a:pt x="2" y="20290"/>
                        </a:cubicBezTo>
                        <a:cubicBezTo>
                          <a:pt x="154" y="31339"/>
                          <a:pt x="9241" y="40159"/>
                          <a:pt x="20290" y="40007"/>
                        </a:cubicBezTo>
                        <a:cubicBezTo>
                          <a:pt x="20290" y="40007"/>
                          <a:pt x="20290" y="40007"/>
                          <a:pt x="20290" y="400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89" name="Forma libre: forma 688">
                    <a:extLst>
                      <a:ext uri="{FF2B5EF4-FFF2-40B4-BE49-F238E27FC236}">
                        <a16:creationId xmlns:a16="http://schemas.microsoft.com/office/drawing/2014/main" id="{66F9F6FE-A82E-4592-9971-A1E335DCF5EC}"/>
                      </a:ext>
                    </a:extLst>
                  </p:cNvPr>
                  <p:cNvSpPr/>
                  <p:nvPr/>
                </p:nvSpPr>
                <p:spPr>
                  <a:xfrm>
                    <a:off x="2610164" y="2081895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575 h 151726"/>
                      <a:gd name="connsiteX11" fmla="*/ 58923 w 114225"/>
                      <a:gd name="connsiteY11" fmla="*/ 82575 h 151726"/>
                      <a:gd name="connsiteX12" fmla="*/ 58923 w 114225"/>
                      <a:gd name="connsiteY12" fmla="*/ 141439 h 151726"/>
                      <a:gd name="connsiteX13" fmla="*/ 70248 w 114225"/>
                      <a:gd name="connsiteY13" fmla="*/ 150783 h 151726"/>
                      <a:gd name="connsiteX14" fmla="*/ 79592 w 114225"/>
                      <a:gd name="connsiteY14" fmla="*/ 141439 h 151726"/>
                      <a:gd name="connsiteX15" fmla="*/ 79592 w 114225"/>
                      <a:gd name="connsiteY15" fmla="*/ 33521 h 151726"/>
                      <a:gd name="connsiteX16" fmla="*/ 98642 w 114225"/>
                      <a:gd name="connsiteY16" fmla="*/ 44475 h 151726"/>
                      <a:gd name="connsiteX17" fmla="*/ 112834 w 114225"/>
                      <a:gd name="connsiteY17" fmla="*/ 40665 h 151726"/>
                      <a:gd name="connsiteX18" fmla="*/ 109024 w 114225"/>
                      <a:gd name="connsiteY18" fmla="*/ 26472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9475" y="147145"/>
                          <a:pt x="64542" y="151326"/>
                          <a:pt x="70248" y="150783"/>
                        </a:cubicBezTo>
                        <a:cubicBezTo>
                          <a:pt x="75201" y="150307"/>
                          <a:pt x="79116" y="146392"/>
                          <a:pt x="79592" y="141439"/>
                        </a:cubicBezTo>
                        <a:lnTo>
                          <a:pt x="79592" y="33521"/>
                        </a:lnTo>
                        <a:lnTo>
                          <a:pt x="98642" y="44475"/>
                        </a:lnTo>
                        <a:cubicBezTo>
                          <a:pt x="103614" y="47342"/>
                          <a:pt x="109967" y="45637"/>
                          <a:pt x="112834" y="40665"/>
                        </a:cubicBezTo>
                        <a:cubicBezTo>
                          <a:pt x="115701" y="35693"/>
                          <a:pt x="113996" y="29339"/>
                          <a:pt x="109024" y="264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90" name="Forma libre: forma 689">
                  <a:extLst>
                    <a:ext uri="{FF2B5EF4-FFF2-40B4-BE49-F238E27FC236}">
                      <a16:creationId xmlns:a16="http://schemas.microsoft.com/office/drawing/2014/main" id="{F7B3008F-7820-483E-8999-4D64CB2A141F}"/>
                    </a:ext>
                  </a:extLst>
                </p:cNvPr>
                <p:cNvSpPr/>
                <p:nvPr/>
              </p:nvSpPr>
              <p:spPr>
                <a:xfrm>
                  <a:off x="2514591" y="2037977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91" name="Forma libre: forma 690">
                  <a:extLst>
                    <a:ext uri="{FF2B5EF4-FFF2-40B4-BE49-F238E27FC236}">
                      <a16:creationId xmlns:a16="http://schemas.microsoft.com/office/drawing/2014/main" id="{97F4570A-5D98-42DD-A810-4C1ECFA22D1F}"/>
                    </a:ext>
                  </a:extLst>
                </p:cNvPr>
                <p:cNvSpPr/>
                <p:nvPr/>
              </p:nvSpPr>
              <p:spPr>
                <a:xfrm>
                  <a:off x="2477480" y="2081895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521 h 151726"/>
                    <a:gd name="connsiteX16" fmla="*/ 98547 w 114558"/>
                    <a:gd name="connsiteY16" fmla="*/ 44475 h 151726"/>
                    <a:gd name="connsiteX17" fmla="*/ 112901 w 114558"/>
                    <a:gd name="connsiteY17" fmla="*/ 41379 h 151726"/>
                    <a:gd name="connsiteX18" fmla="*/ 109805 w 114558"/>
                    <a:gd name="connsiteY18" fmla="*/ 27025 h 151726"/>
                    <a:gd name="connsiteX19" fmla="*/ 108834 w 114558"/>
                    <a:gd name="connsiteY19" fmla="*/ 26472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521"/>
                      </a:lnTo>
                      <a:lnTo>
                        <a:pt x="98547" y="44475"/>
                      </a:lnTo>
                      <a:cubicBezTo>
                        <a:pt x="103366" y="47589"/>
                        <a:pt x="109786" y="46199"/>
                        <a:pt x="112901" y="41379"/>
                      </a:cubicBezTo>
                      <a:cubicBezTo>
                        <a:pt x="116006" y="36569"/>
                        <a:pt x="114625" y="30140"/>
                        <a:pt x="109805" y="27025"/>
                      </a:cubicBezTo>
                      <a:cubicBezTo>
                        <a:pt x="109491" y="26825"/>
                        <a:pt x="109167" y="26644"/>
                        <a:pt x="108834" y="26472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9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2037977"/>
                  <a:ext cx="114558" cy="195643"/>
                  <a:chOff x="2477480" y="2037977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693" name="Forma libre: forma 692">
                    <a:extLst>
                      <a:ext uri="{FF2B5EF4-FFF2-40B4-BE49-F238E27FC236}">
                        <a16:creationId xmlns:a16="http://schemas.microsoft.com/office/drawing/2014/main" id="{AD0D30CF-A1E1-44CE-A44E-04A17C043E2C}"/>
                      </a:ext>
                    </a:extLst>
                  </p:cNvPr>
                  <p:cNvSpPr/>
                  <p:nvPr/>
                </p:nvSpPr>
                <p:spPr>
                  <a:xfrm>
                    <a:off x="2514591" y="2037977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94" name="Forma libre: forma 693">
                    <a:extLst>
                      <a:ext uri="{FF2B5EF4-FFF2-40B4-BE49-F238E27FC236}">
                        <a16:creationId xmlns:a16="http://schemas.microsoft.com/office/drawing/2014/main" id="{CD6EB872-D7F3-456E-B8D0-AE12BE4C6B02}"/>
                      </a:ext>
                    </a:extLst>
                  </p:cNvPr>
                  <p:cNvSpPr/>
                  <p:nvPr/>
                </p:nvSpPr>
                <p:spPr>
                  <a:xfrm>
                    <a:off x="2477480" y="2081895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521 h 151726"/>
                      <a:gd name="connsiteX16" fmla="*/ 98547 w 114558"/>
                      <a:gd name="connsiteY16" fmla="*/ 44475 h 151726"/>
                      <a:gd name="connsiteX17" fmla="*/ 112901 w 114558"/>
                      <a:gd name="connsiteY17" fmla="*/ 41379 h 151726"/>
                      <a:gd name="connsiteX18" fmla="*/ 109805 w 114558"/>
                      <a:gd name="connsiteY18" fmla="*/ 27025 h 151726"/>
                      <a:gd name="connsiteX19" fmla="*/ 108834 w 114558"/>
                      <a:gd name="connsiteY19" fmla="*/ 26472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521"/>
                        </a:lnTo>
                        <a:lnTo>
                          <a:pt x="98547" y="44475"/>
                        </a:lnTo>
                        <a:cubicBezTo>
                          <a:pt x="103366" y="47589"/>
                          <a:pt x="109786" y="46199"/>
                          <a:pt x="112901" y="41379"/>
                        </a:cubicBezTo>
                        <a:cubicBezTo>
                          <a:pt x="116006" y="36569"/>
                          <a:pt x="114625" y="30140"/>
                          <a:pt x="109805" y="27025"/>
                        </a:cubicBezTo>
                        <a:cubicBezTo>
                          <a:pt x="109491" y="26825"/>
                          <a:pt x="109167" y="26644"/>
                          <a:pt x="108834" y="264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695" name="Forma libre: forma 694">
                  <a:extLst>
                    <a:ext uri="{FF2B5EF4-FFF2-40B4-BE49-F238E27FC236}">
                      <a16:creationId xmlns:a16="http://schemas.microsoft.com/office/drawing/2014/main" id="{D62F1B05-5A36-4DE2-8081-B52A87D1CC5F}"/>
                    </a:ext>
                  </a:extLst>
                </p:cNvPr>
                <p:cNvSpPr/>
                <p:nvPr/>
              </p:nvSpPr>
              <p:spPr>
                <a:xfrm>
                  <a:off x="2514591" y="2254957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96" name="Forma libre: forma 695">
                  <a:extLst>
                    <a:ext uri="{FF2B5EF4-FFF2-40B4-BE49-F238E27FC236}">
                      <a16:creationId xmlns:a16="http://schemas.microsoft.com/office/drawing/2014/main" id="{58AA1D6B-F521-4979-A18A-1BE98C0A6A33}"/>
                    </a:ext>
                  </a:extLst>
                </p:cNvPr>
                <p:cNvSpPr/>
                <p:nvPr/>
              </p:nvSpPr>
              <p:spPr>
                <a:xfrm>
                  <a:off x="2477480" y="2298874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575 h 151726"/>
                    <a:gd name="connsiteX11" fmla="*/ 58923 w 114558"/>
                    <a:gd name="connsiteY11" fmla="*/ 82575 h 151726"/>
                    <a:gd name="connsiteX12" fmla="*/ 58923 w 114558"/>
                    <a:gd name="connsiteY12" fmla="*/ 141439 h 151726"/>
                    <a:gd name="connsiteX13" fmla="*/ 69210 w 114558"/>
                    <a:gd name="connsiteY13" fmla="*/ 151726 h 151726"/>
                    <a:gd name="connsiteX14" fmla="*/ 79497 w 114558"/>
                    <a:gd name="connsiteY14" fmla="*/ 141439 h 151726"/>
                    <a:gd name="connsiteX15" fmla="*/ 79497 w 114558"/>
                    <a:gd name="connsiteY15" fmla="*/ 33045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575"/>
                      </a:lnTo>
                      <a:lnTo>
                        <a:pt x="58923" y="82575"/>
                      </a:lnTo>
                      <a:lnTo>
                        <a:pt x="58923" y="141439"/>
                      </a:lnTo>
                      <a:cubicBezTo>
                        <a:pt x="58923" y="147116"/>
                        <a:pt x="63533" y="151726"/>
                        <a:pt x="69210" y="151726"/>
                      </a:cubicBezTo>
                      <a:cubicBezTo>
                        <a:pt x="74886" y="151726"/>
                        <a:pt x="79497" y="147116"/>
                        <a:pt x="79497" y="141439"/>
                      </a:cubicBezTo>
                      <a:lnTo>
                        <a:pt x="79497" y="33045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69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2254957"/>
                  <a:ext cx="114558" cy="195643"/>
                  <a:chOff x="2477480" y="2254957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698" name="Forma libre: forma 697">
                    <a:extLst>
                      <a:ext uri="{FF2B5EF4-FFF2-40B4-BE49-F238E27FC236}">
                        <a16:creationId xmlns:a16="http://schemas.microsoft.com/office/drawing/2014/main" id="{4B26CFDD-6A8F-4A14-871B-9F58ECD5E19E}"/>
                      </a:ext>
                    </a:extLst>
                  </p:cNvPr>
                  <p:cNvSpPr/>
                  <p:nvPr/>
                </p:nvSpPr>
                <p:spPr>
                  <a:xfrm>
                    <a:off x="2514591" y="2254957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699" name="Forma libre: forma 698">
                    <a:extLst>
                      <a:ext uri="{FF2B5EF4-FFF2-40B4-BE49-F238E27FC236}">
                        <a16:creationId xmlns:a16="http://schemas.microsoft.com/office/drawing/2014/main" id="{A8E27937-4329-43AC-9BC8-43156D9144DB}"/>
                      </a:ext>
                    </a:extLst>
                  </p:cNvPr>
                  <p:cNvSpPr/>
                  <p:nvPr/>
                </p:nvSpPr>
                <p:spPr>
                  <a:xfrm>
                    <a:off x="2477480" y="2298874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575 h 151726"/>
                      <a:gd name="connsiteX11" fmla="*/ 58923 w 114558"/>
                      <a:gd name="connsiteY11" fmla="*/ 82575 h 151726"/>
                      <a:gd name="connsiteX12" fmla="*/ 58923 w 114558"/>
                      <a:gd name="connsiteY12" fmla="*/ 141439 h 151726"/>
                      <a:gd name="connsiteX13" fmla="*/ 69210 w 114558"/>
                      <a:gd name="connsiteY13" fmla="*/ 151726 h 151726"/>
                      <a:gd name="connsiteX14" fmla="*/ 79497 w 114558"/>
                      <a:gd name="connsiteY14" fmla="*/ 141439 h 151726"/>
                      <a:gd name="connsiteX15" fmla="*/ 79497 w 114558"/>
                      <a:gd name="connsiteY15" fmla="*/ 33045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575"/>
                        </a:lnTo>
                        <a:lnTo>
                          <a:pt x="58923" y="82575"/>
                        </a:lnTo>
                        <a:lnTo>
                          <a:pt x="58923" y="141439"/>
                        </a:lnTo>
                        <a:cubicBezTo>
                          <a:pt x="58923" y="147116"/>
                          <a:pt x="63533" y="151726"/>
                          <a:pt x="69210" y="151726"/>
                        </a:cubicBezTo>
                        <a:cubicBezTo>
                          <a:pt x="74886" y="151726"/>
                          <a:pt x="79497" y="147116"/>
                          <a:pt x="79497" y="141439"/>
                        </a:cubicBezTo>
                        <a:lnTo>
                          <a:pt x="79497" y="33045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00" name="Forma libre: forma 699">
                  <a:extLst>
                    <a:ext uri="{FF2B5EF4-FFF2-40B4-BE49-F238E27FC236}">
                      <a16:creationId xmlns:a16="http://schemas.microsoft.com/office/drawing/2014/main" id="{78CBAE53-630A-478C-A740-A3989DCB37C1}"/>
                    </a:ext>
                  </a:extLst>
                </p:cNvPr>
                <p:cNvSpPr/>
                <p:nvPr/>
              </p:nvSpPr>
              <p:spPr>
                <a:xfrm>
                  <a:off x="2381908" y="2037977"/>
                  <a:ext cx="40004" cy="40005"/>
                </a:xfrm>
                <a:custGeom>
                  <a:avLst/>
                  <a:gdLst>
                    <a:gd name="connsiteX0" fmla="*/ 20002 w 40004"/>
                    <a:gd name="connsiteY0" fmla="*/ 40005 h 40005"/>
                    <a:gd name="connsiteX1" fmla="*/ 40005 w 40004"/>
                    <a:gd name="connsiteY1" fmla="*/ 20003 h 40005"/>
                    <a:gd name="connsiteX2" fmla="*/ 20002 w 40004"/>
                    <a:gd name="connsiteY2" fmla="*/ 0 h 40005"/>
                    <a:gd name="connsiteX3" fmla="*/ 0 w 40004"/>
                    <a:gd name="connsiteY3" fmla="*/ 20003 h 40005"/>
                    <a:gd name="connsiteX4" fmla="*/ 20002 w 40004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4" h="40005">
                      <a:moveTo>
                        <a:pt x="20002" y="40005"/>
                      </a:moveTo>
                      <a:cubicBezTo>
                        <a:pt x="31051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1" y="0"/>
                        <a:pt x="20002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2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01" name="Forma libre: forma 700">
                  <a:extLst>
                    <a:ext uri="{FF2B5EF4-FFF2-40B4-BE49-F238E27FC236}">
                      <a16:creationId xmlns:a16="http://schemas.microsoft.com/office/drawing/2014/main" id="{BBBD8057-4BF2-4CB4-BEEA-D75CD0C67AC3}"/>
                    </a:ext>
                  </a:extLst>
                </p:cNvPr>
                <p:cNvSpPr/>
                <p:nvPr/>
              </p:nvSpPr>
              <p:spPr>
                <a:xfrm>
                  <a:off x="2344794" y="2081895"/>
                  <a:ext cx="114213" cy="151726"/>
                </a:xfrm>
                <a:custGeom>
                  <a:avLst/>
                  <a:gdLst>
                    <a:gd name="connsiteX0" fmla="*/ 109122 w 114213"/>
                    <a:gd name="connsiteY0" fmla="*/ 26091 h 151726"/>
                    <a:gd name="connsiteX1" fmla="*/ 68070 w 114213"/>
                    <a:gd name="connsiteY1" fmla="*/ 2850 h 151726"/>
                    <a:gd name="connsiteX2" fmla="*/ 46257 w 114213"/>
                    <a:gd name="connsiteY2" fmla="*/ 2850 h 151726"/>
                    <a:gd name="connsiteX3" fmla="*/ 5204 w 114213"/>
                    <a:gd name="connsiteY3" fmla="*/ 26091 h 151726"/>
                    <a:gd name="connsiteX4" fmla="*/ 1385 w 114213"/>
                    <a:gd name="connsiteY4" fmla="*/ 40265 h 151726"/>
                    <a:gd name="connsiteX5" fmla="*/ 1395 w 114213"/>
                    <a:gd name="connsiteY5" fmla="*/ 40284 h 151726"/>
                    <a:gd name="connsiteX6" fmla="*/ 15425 w 114213"/>
                    <a:gd name="connsiteY6" fmla="*/ 44132 h 151726"/>
                    <a:gd name="connsiteX7" fmla="*/ 15492 w 114213"/>
                    <a:gd name="connsiteY7" fmla="*/ 44094 h 151726"/>
                    <a:gd name="connsiteX8" fmla="*/ 34542 w 114213"/>
                    <a:gd name="connsiteY8" fmla="*/ 33140 h 151726"/>
                    <a:gd name="connsiteX9" fmla="*/ 34542 w 114213"/>
                    <a:gd name="connsiteY9" fmla="*/ 141439 h 151726"/>
                    <a:gd name="connsiteX10" fmla="*/ 44829 w 114213"/>
                    <a:gd name="connsiteY10" fmla="*/ 151726 h 151726"/>
                    <a:gd name="connsiteX11" fmla="*/ 55116 w 114213"/>
                    <a:gd name="connsiteY11" fmla="*/ 141439 h 151726"/>
                    <a:gd name="connsiteX12" fmla="*/ 55116 w 114213"/>
                    <a:gd name="connsiteY12" fmla="*/ 82575 h 151726"/>
                    <a:gd name="connsiteX13" fmla="*/ 58830 w 114213"/>
                    <a:gd name="connsiteY13" fmla="*/ 82575 h 151726"/>
                    <a:gd name="connsiteX14" fmla="*/ 58830 w 114213"/>
                    <a:gd name="connsiteY14" fmla="*/ 141439 h 151726"/>
                    <a:gd name="connsiteX15" fmla="*/ 69117 w 114213"/>
                    <a:gd name="connsiteY15" fmla="*/ 151726 h 151726"/>
                    <a:gd name="connsiteX16" fmla="*/ 79404 w 114213"/>
                    <a:gd name="connsiteY16" fmla="*/ 141439 h 151726"/>
                    <a:gd name="connsiteX17" fmla="*/ 79404 w 114213"/>
                    <a:gd name="connsiteY17" fmla="*/ 33521 h 151726"/>
                    <a:gd name="connsiteX18" fmla="*/ 98454 w 114213"/>
                    <a:gd name="connsiteY18" fmla="*/ 44475 h 151726"/>
                    <a:gd name="connsiteX19" fmla="*/ 112637 w 114213"/>
                    <a:gd name="connsiteY19" fmla="*/ 40684 h 151726"/>
                    <a:gd name="connsiteX20" fmla="*/ 112646 w 114213"/>
                    <a:gd name="connsiteY20" fmla="*/ 40665 h 151726"/>
                    <a:gd name="connsiteX21" fmla="*/ 109170 w 114213"/>
                    <a:gd name="connsiteY21" fmla="*/ 26120 h 151726"/>
                    <a:gd name="connsiteX22" fmla="*/ 109122 w 114213"/>
                    <a:gd name="connsiteY22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213" h="151726">
                      <a:moveTo>
                        <a:pt x="109122" y="26091"/>
                      </a:moveTo>
                      <a:lnTo>
                        <a:pt x="68070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5" y="40274"/>
                        <a:pt x="1395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4542" y="147116"/>
                        <a:pt x="39152" y="151726"/>
                        <a:pt x="44829" y="151726"/>
                      </a:cubicBezTo>
                      <a:cubicBezTo>
                        <a:pt x="50505" y="151726"/>
                        <a:pt x="55116" y="147116"/>
                        <a:pt x="55116" y="141439"/>
                      </a:cubicBezTo>
                      <a:lnTo>
                        <a:pt x="55116" y="82575"/>
                      </a:lnTo>
                      <a:lnTo>
                        <a:pt x="58830" y="82575"/>
                      </a:lnTo>
                      <a:lnTo>
                        <a:pt x="58830" y="141439"/>
                      </a:lnTo>
                      <a:cubicBezTo>
                        <a:pt x="58830" y="147116"/>
                        <a:pt x="63440" y="151726"/>
                        <a:pt x="69117" y="151726"/>
                      </a:cubicBezTo>
                      <a:cubicBezTo>
                        <a:pt x="74794" y="151726"/>
                        <a:pt x="79404" y="147116"/>
                        <a:pt x="79404" y="141439"/>
                      </a:cubicBezTo>
                      <a:lnTo>
                        <a:pt x="79404" y="33521"/>
                      </a:lnTo>
                      <a:lnTo>
                        <a:pt x="98454" y="44475"/>
                      </a:lnTo>
                      <a:cubicBezTo>
                        <a:pt x="103417" y="47342"/>
                        <a:pt x="109770" y="45646"/>
                        <a:pt x="112637" y="40684"/>
                      </a:cubicBezTo>
                      <a:cubicBezTo>
                        <a:pt x="112637" y="40674"/>
                        <a:pt x="112646" y="40674"/>
                        <a:pt x="112646" y="40665"/>
                      </a:cubicBezTo>
                      <a:cubicBezTo>
                        <a:pt x="115704" y="35693"/>
                        <a:pt x="114151" y="29178"/>
                        <a:pt x="109170" y="26120"/>
                      </a:cubicBezTo>
                      <a:cubicBezTo>
                        <a:pt x="109151" y="26110"/>
                        <a:pt x="109141" y="26101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0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2037977"/>
                  <a:ext cx="114213" cy="195643"/>
                  <a:chOff x="2344794" y="2037977"/>
                  <a:chExt cx="114213" cy="195643"/>
                </a:xfrm>
                <a:solidFill>
                  <a:srgbClr val="FFFFFF"/>
                </a:solidFill>
              </p:grpSpPr>
              <p:sp>
                <p:nvSpPr>
                  <p:cNvPr id="703" name="Forma libre: forma 702">
                    <a:extLst>
                      <a:ext uri="{FF2B5EF4-FFF2-40B4-BE49-F238E27FC236}">
                        <a16:creationId xmlns:a16="http://schemas.microsoft.com/office/drawing/2014/main" id="{DB5D48F6-B76C-477D-B259-109C13125570}"/>
                      </a:ext>
                    </a:extLst>
                  </p:cNvPr>
                  <p:cNvSpPr/>
                  <p:nvPr/>
                </p:nvSpPr>
                <p:spPr>
                  <a:xfrm>
                    <a:off x="2381908" y="2037977"/>
                    <a:ext cx="40004" cy="40005"/>
                  </a:xfrm>
                  <a:custGeom>
                    <a:avLst/>
                    <a:gdLst>
                      <a:gd name="connsiteX0" fmla="*/ 20002 w 40004"/>
                      <a:gd name="connsiteY0" fmla="*/ 40005 h 40005"/>
                      <a:gd name="connsiteX1" fmla="*/ 40005 w 40004"/>
                      <a:gd name="connsiteY1" fmla="*/ 20003 h 40005"/>
                      <a:gd name="connsiteX2" fmla="*/ 20002 w 40004"/>
                      <a:gd name="connsiteY2" fmla="*/ 0 h 40005"/>
                      <a:gd name="connsiteX3" fmla="*/ 0 w 40004"/>
                      <a:gd name="connsiteY3" fmla="*/ 20003 h 40005"/>
                      <a:gd name="connsiteX4" fmla="*/ 20002 w 40004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4" h="40005">
                        <a:moveTo>
                          <a:pt x="20002" y="40005"/>
                        </a:moveTo>
                        <a:cubicBezTo>
                          <a:pt x="31051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1" y="0"/>
                          <a:pt x="20002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2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04" name="Forma libre: forma 703">
                    <a:extLst>
                      <a:ext uri="{FF2B5EF4-FFF2-40B4-BE49-F238E27FC236}">
                        <a16:creationId xmlns:a16="http://schemas.microsoft.com/office/drawing/2014/main" id="{4660A54C-FD56-4B97-89D7-4C71ABD2F80C}"/>
                      </a:ext>
                    </a:extLst>
                  </p:cNvPr>
                  <p:cNvSpPr/>
                  <p:nvPr/>
                </p:nvSpPr>
                <p:spPr>
                  <a:xfrm>
                    <a:off x="2344794" y="2081895"/>
                    <a:ext cx="114213" cy="151726"/>
                  </a:xfrm>
                  <a:custGeom>
                    <a:avLst/>
                    <a:gdLst>
                      <a:gd name="connsiteX0" fmla="*/ 109122 w 114213"/>
                      <a:gd name="connsiteY0" fmla="*/ 26091 h 151726"/>
                      <a:gd name="connsiteX1" fmla="*/ 68070 w 114213"/>
                      <a:gd name="connsiteY1" fmla="*/ 2850 h 151726"/>
                      <a:gd name="connsiteX2" fmla="*/ 46257 w 114213"/>
                      <a:gd name="connsiteY2" fmla="*/ 2850 h 151726"/>
                      <a:gd name="connsiteX3" fmla="*/ 5204 w 114213"/>
                      <a:gd name="connsiteY3" fmla="*/ 26091 h 151726"/>
                      <a:gd name="connsiteX4" fmla="*/ 1385 w 114213"/>
                      <a:gd name="connsiteY4" fmla="*/ 40265 h 151726"/>
                      <a:gd name="connsiteX5" fmla="*/ 1395 w 114213"/>
                      <a:gd name="connsiteY5" fmla="*/ 40284 h 151726"/>
                      <a:gd name="connsiteX6" fmla="*/ 15425 w 114213"/>
                      <a:gd name="connsiteY6" fmla="*/ 44132 h 151726"/>
                      <a:gd name="connsiteX7" fmla="*/ 15492 w 114213"/>
                      <a:gd name="connsiteY7" fmla="*/ 44094 h 151726"/>
                      <a:gd name="connsiteX8" fmla="*/ 34542 w 114213"/>
                      <a:gd name="connsiteY8" fmla="*/ 33140 h 151726"/>
                      <a:gd name="connsiteX9" fmla="*/ 34542 w 114213"/>
                      <a:gd name="connsiteY9" fmla="*/ 141439 h 151726"/>
                      <a:gd name="connsiteX10" fmla="*/ 44829 w 114213"/>
                      <a:gd name="connsiteY10" fmla="*/ 151726 h 151726"/>
                      <a:gd name="connsiteX11" fmla="*/ 55116 w 114213"/>
                      <a:gd name="connsiteY11" fmla="*/ 141439 h 151726"/>
                      <a:gd name="connsiteX12" fmla="*/ 55116 w 114213"/>
                      <a:gd name="connsiteY12" fmla="*/ 82575 h 151726"/>
                      <a:gd name="connsiteX13" fmla="*/ 58830 w 114213"/>
                      <a:gd name="connsiteY13" fmla="*/ 82575 h 151726"/>
                      <a:gd name="connsiteX14" fmla="*/ 58830 w 114213"/>
                      <a:gd name="connsiteY14" fmla="*/ 141439 h 151726"/>
                      <a:gd name="connsiteX15" fmla="*/ 69117 w 114213"/>
                      <a:gd name="connsiteY15" fmla="*/ 151726 h 151726"/>
                      <a:gd name="connsiteX16" fmla="*/ 79404 w 114213"/>
                      <a:gd name="connsiteY16" fmla="*/ 141439 h 151726"/>
                      <a:gd name="connsiteX17" fmla="*/ 79404 w 114213"/>
                      <a:gd name="connsiteY17" fmla="*/ 33521 h 151726"/>
                      <a:gd name="connsiteX18" fmla="*/ 98454 w 114213"/>
                      <a:gd name="connsiteY18" fmla="*/ 44475 h 151726"/>
                      <a:gd name="connsiteX19" fmla="*/ 112637 w 114213"/>
                      <a:gd name="connsiteY19" fmla="*/ 40684 h 151726"/>
                      <a:gd name="connsiteX20" fmla="*/ 112646 w 114213"/>
                      <a:gd name="connsiteY20" fmla="*/ 40665 h 151726"/>
                      <a:gd name="connsiteX21" fmla="*/ 109170 w 114213"/>
                      <a:gd name="connsiteY21" fmla="*/ 26120 h 151726"/>
                      <a:gd name="connsiteX22" fmla="*/ 109122 w 114213"/>
                      <a:gd name="connsiteY22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213" h="151726">
                        <a:moveTo>
                          <a:pt x="109122" y="26091"/>
                        </a:moveTo>
                        <a:lnTo>
                          <a:pt x="68070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5" y="40274"/>
                          <a:pt x="1395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4542" y="147116"/>
                          <a:pt x="39152" y="151726"/>
                          <a:pt x="44829" y="151726"/>
                        </a:cubicBezTo>
                        <a:cubicBezTo>
                          <a:pt x="50505" y="151726"/>
                          <a:pt x="55116" y="147116"/>
                          <a:pt x="55116" y="141439"/>
                        </a:cubicBezTo>
                        <a:lnTo>
                          <a:pt x="55116" y="82575"/>
                        </a:lnTo>
                        <a:lnTo>
                          <a:pt x="58830" y="82575"/>
                        </a:lnTo>
                        <a:lnTo>
                          <a:pt x="58830" y="141439"/>
                        </a:lnTo>
                        <a:cubicBezTo>
                          <a:pt x="58830" y="147116"/>
                          <a:pt x="63440" y="151726"/>
                          <a:pt x="69117" y="151726"/>
                        </a:cubicBezTo>
                        <a:cubicBezTo>
                          <a:pt x="74794" y="151726"/>
                          <a:pt x="79404" y="147116"/>
                          <a:pt x="79404" y="141439"/>
                        </a:cubicBezTo>
                        <a:lnTo>
                          <a:pt x="79404" y="33521"/>
                        </a:lnTo>
                        <a:lnTo>
                          <a:pt x="98454" y="44475"/>
                        </a:lnTo>
                        <a:cubicBezTo>
                          <a:pt x="103417" y="47342"/>
                          <a:pt x="109770" y="45646"/>
                          <a:pt x="112637" y="40684"/>
                        </a:cubicBezTo>
                        <a:cubicBezTo>
                          <a:pt x="112637" y="40674"/>
                          <a:pt x="112646" y="40674"/>
                          <a:pt x="112646" y="40665"/>
                        </a:cubicBezTo>
                        <a:cubicBezTo>
                          <a:pt x="115704" y="35693"/>
                          <a:pt x="114151" y="29178"/>
                          <a:pt x="109170" y="26120"/>
                        </a:cubicBezTo>
                        <a:cubicBezTo>
                          <a:pt x="109151" y="26110"/>
                          <a:pt x="109141" y="26101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05" name="Forma libre: forma 704">
                  <a:extLst>
                    <a:ext uri="{FF2B5EF4-FFF2-40B4-BE49-F238E27FC236}">
                      <a16:creationId xmlns:a16="http://schemas.microsoft.com/office/drawing/2014/main" id="{160124FD-B3F0-4824-87E3-C35BA10654A7}"/>
                    </a:ext>
                  </a:extLst>
                </p:cNvPr>
                <p:cNvSpPr/>
                <p:nvPr/>
              </p:nvSpPr>
              <p:spPr>
                <a:xfrm>
                  <a:off x="2249224" y="1820902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098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8" y="31290"/>
                        <a:pt x="40196" y="20193"/>
                      </a:cubicBezTo>
                      <a:cubicBezTo>
                        <a:pt x="40253" y="9097"/>
                        <a:pt x="31290" y="57"/>
                        <a:pt x="20193" y="0"/>
                      </a:cubicBezTo>
                      <a:cubicBezTo>
                        <a:pt x="9096" y="-47"/>
                        <a:pt x="57" y="8906"/>
                        <a:pt x="0" y="20003"/>
                      </a:cubicBezTo>
                      <a:cubicBezTo>
                        <a:pt x="0" y="20031"/>
                        <a:pt x="0" y="20069"/>
                        <a:pt x="0" y="20098"/>
                      </a:cubicBezTo>
                      <a:cubicBezTo>
                        <a:pt x="48" y="31137"/>
                        <a:pt x="8963" y="40091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06" name="Forma libre: forma 705">
                  <a:extLst>
                    <a:ext uri="{FF2B5EF4-FFF2-40B4-BE49-F238E27FC236}">
                      <a16:creationId xmlns:a16="http://schemas.microsoft.com/office/drawing/2014/main" id="{4F4F2D94-2CEA-48A1-BD4A-7864AD416831}"/>
                    </a:ext>
                  </a:extLst>
                </p:cNvPr>
                <p:cNvSpPr/>
                <p:nvPr/>
              </p:nvSpPr>
              <p:spPr>
                <a:xfrm>
                  <a:off x="2212111" y="1864915"/>
                  <a:ext cx="114114" cy="151726"/>
                </a:xfrm>
                <a:custGeom>
                  <a:avLst/>
                  <a:gdLst>
                    <a:gd name="connsiteX0" fmla="*/ 109122 w 114114"/>
                    <a:gd name="connsiteY0" fmla="*/ 26091 h 151726"/>
                    <a:gd name="connsiteX1" fmla="*/ 68069 w 114114"/>
                    <a:gd name="connsiteY1" fmla="*/ 2850 h 151726"/>
                    <a:gd name="connsiteX2" fmla="*/ 46257 w 114114"/>
                    <a:gd name="connsiteY2" fmla="*/ 2850 h 151726"/>
                    <a:gd name="connsiteX3" fmla="*/ 5204 w 114114"/>
                    <a:gd name="connsiteY3" fmla="*/ 26091 h 151726"/>
                    <a:gd name="connsiteX4" fmla="*/ 1385 w 114114"/>
                    <a:gd name="connsiteY4" fmla="*/ 40265 h 151726"/>
                    <a:gd name="connsiteX5" fmla="*/ 1394 w 114114"/>
                    <a:gd name="connsiteY5" fmla="*/ 40284 h 151726"/>
                    <a:gd name="connsiteX6" fmla="*/ 15425 w 114114"/>
                    <a:gd name="connsiteY6" fmla="*/ 44132 h 151726"/>
                    <a:gd name="connsiteX7" fmla="*/ 15492 w 114114"/>
                    <a:gd name="connsiteY7" fmla="*/ 44094 h 151726"/>
                    <a:gd name="connsiteX8" fmla="*/ 34542 w 114114"/>
                    <a:gd name="connsiteY8" fmla="*/ 33140 h 151726"/>
                    <a:gd name="connsiteX9" fmla="*/ 34542 w 114114"/>
                    <a:gd name="connsiteY9" fmla="*/ 141439 h 151726"/>
                    <a:gd name="connsiteX10" fmla="*/ 45867 w 114114"/>
                    <a:gd name="connsiteY10" fmla="*/ 150783 h 151726"/>
                    <a:gd name="connsiteX11" fmla="*/ 55211 w 114114"/>
                    <a:gd name="connsiteY11" fmla="*/ 141439 h 151726"/>
                    <a:gd name="connsiteX12" fmla="*/ 55211 w 114114"/>
                    <a:gd name="connsiteY12" fmla="*/ 82575 h 151726"/>
                    <a:gd name="connsiteX13" fmla="*/ 58925 w 114114"/>
                    <a:gd name="connsiteY13" fmla="*/ 82575 h 151726"/>
                    <a:gd name="connsiteX14" fmla="*/ 58925 w 114114"/>
                    <a:gd name="connsiteY14" fmla="*/ 141439 h 151726"/>
                    <a:gd name="connsiteX15" fmla="*/ 69213 w 114114"/>
                    <a:gd name="connsiteY15" fmla="*/ 151726 h 151726"/>
                    <a:gd name="connsiteX16" fmla="*/ 79499 w 114114"/>
                    <a:gd name="connsiteY16" fmla="*/ 141439 h 151726"/>
                    <a:gd name="connsiteX17" fmla="*/ 79499 w 114114"/>
                    <a:gd name="connsiteY17" fmla="*/ 33140 h 151726"/>
                    <a:gd name="connsiteX18" fmla="*/ 98549 w 114114"/>
                    <a:gd name="connsiteY18" fmla="*/ 44094 h 151726"/>
                    <a:gd name="connsiteX19" fmla="*/ 112608 w 114114"/>
                    <a:gd name="connsiteY19" fmla="*/ 40350 h 151726"/>
                    <a:gd name="connsiteX20" fmla="*/ 112646 w 114114"/>
                    <a:gd name="connsiteY20" fmla="*/ 40284 h 151726"/>
                    <a:gd name="connsiteX21" fmla="*/ 109122 w 114114"/>
                    <a:gd name="connsiteY21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114" h="151726">
                      <a:moveTo>
                        <a:pt x="109122" y="26091"/>
                      </a:moveTo>
                      <a:lnTo>
                        <a:pt x="68069" y="2850"/>
                      </a:lnTo>
                      <a:cubicBezTo>
                        <a:pt x="61297" y="-950"/>
                        <a:pt x="53029" y="-950"/>
                        <a:pt x="46257" y="2850"/>
                      </a:cubicBezTo>
                      <a:lnTo>
                        <a:pt x="5204" y="26091"/>
                      </a:lnTo>
                      <a:cubicBezTo>
                        <a:pt x="232" y="28949"/>
                        <a:pt x="-1473" y="35302"/>
                        <a:pt x="1385" y="40265"/>
                      </a:cubicBezTo>
                      <a:cubicBezTo>
                        <a:pt x="1385" y="40274"/>
                        <a:pt x="1394" y="40274"/>
                        <a:pt x="1394" y="40284"/>
                      </a:cubicBezTo>
                      <a:cubicBezTo>
                        <a:pt x="4204" y="45218"/>
                        <a:pt x="10491" y="46942"/>
                        <a:pt x="15425" y="44132"/>
                      </a:cubicBezTo>
                      <a:cubicBezTo>
                        <a:pt x="15444" y="44122"/>
                        <a:pt x="15472" y="44103"/>
                        <a:pt x="15492" y="44094"/>
                      </a:cubicBezTo>
                      <a:lnTo>
                        <a:pt x="34542" y="33140"/>
                      </a:lnTo>
                      <a:lnTo>
                        <a:pt x="34542" y="141439"/>
                      </a:lnTo>
                      <a:cubicBezTo>
                        <a:pt x="35094" y="147145"/>
                        <a:pt x="40161" y="151326"/>
                        <a:pt x="45867" y="150783"/>
                      </a:cubicBezTo>
                      <a:cubicBezTo>
                        <a:pt x="50820" y="150307"/>
                        <a:pt x="54734" y="146392"/>
                        <a:pt x="55211" y="141439"/>
                      </a:cubicBezTo>
                      <a:lnTo>
                        <a:pt x="55211" y="82575"/>
                      </a:lnTo>
                      <a:lnTo>
                        <a:pt x="58925" y="82575"/>
                      </a:lnTo>
                      <a:lnTo>
                        <a:pt x="58925" y="141439"/>
                      </a:lnTo>
                      <a:cubicBezTo>
                        <a:pt x="58925" y="147116"/>
                        <a:pt x="63536" y="151726"/>
                        <a:pt x="69213" y="151726"/>
                      </a:cubicBezTo>
                      <a:cubicBezTo>
                        <a:pt x="74889" y="151726"/>
                        <a:pt x="79499" y="147116"/>
                        <a:pt x="79499" y="141439"/>
                      </a:cubicBezTo>
                      <a:lnTo>
                        <a:pt x="79499" y="33140"/>
                      </a:lnTo>
                      <a:lnTo>
                        <a:pt x="98549" y="44094"/>
                      </a:lnTo>
                      <a:cubicBezTo>
                        <a:pt x="103464" y="46942"/>
                        <a:pt x="109760" y="45265"/>
                        <a:pt x="112608" y="40350"/>
                      </a:cubicBezTo>
                      <a:cubicBezTo>
                        <a:pt x="112618" y="40331"/>
                        <a:pt x="112637" y="40303"/>
                        <a:pt x="112646" y="40284"/>
                      </a:cubicBezTo>
                      <a:cubicBezTo>
                        <a:pt x="115571" y="35388"/>
                        <a:pt x="113989" y="29054"/>
                        <a:pt x="109122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0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212111" y="1820902"/>
                  <a:ext cx="114114" cy="195738"/>
                  <a:chOff x="2212111" y="1820902"/>
                  <a:chExt cx="114114" cy="195738"/>
                </a:xfrm>
                <a:solidFill>
                  <a:srgbClr val="FFFFFF"/>
                </a:solidFill>
              </p:grpSpPr>
              <p:sp>
                <p:nvSpPr>
                  <p:cNvPr id="708" name="Forma libre: forma 707">
                    <a:extLst>
                      <a:ext uri="{FF2B5EF4-FFF2-40B4-BE49-F238E27FC236}">
                        <a16:creationId xmlns:a16="http://schemas.microsoft.com/office/drawing/2014/main" id="{CAAC1882-6D80-4B66-BB19-A96745D4A2CA}"/>
                      </a:ext>
                    </a:extLst>
                  </p:cNvPr>
                  <p:cNvSpPr/>
                  <p:nvPr/>
                </p:nvSpPr>
                <p:spPr>
                  <a:xfrm>
                    <a:off x="2249224" y="1820902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098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8" y="31290"/>
                          <a:pt x="40196" y="20193"/>
                        </a:cubicBezTo>
                        <a:cubicBezTo>
                          <a:pt x="40253" y="9097"/>
                          <a:pt x="31290" y="57"/>
                          <a:pt x="20193" y="0"/>
                        </a:cubicBezTo>
                        <a:cubicBezTo>
                          <a:pt x="9096" y="-47"/>
                          <a:pt x="57" y="8906"/>
                          <a:pt x="0" y="20003"/>
                        </a:cubicBezTo>
                        <a:cubicBezTo>
                          <a:pt x="0" y="20031"/>
                          <a:pt x="0" y="20069"/>
                          <a:pt x="0" y="20098"/>
                        </a:cubicBezTo>
                        <a:cubicBezTo>
                          <a:pt x="48" y="31137"/>
                          <a:pt x="8963" y="40091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09" name="Forma libre: forma 708">
                    <a:extLst>
                      <a:ext uri="{FF2B5EF4-FFF2-40B4-BE49-F238E27FC236}">
                        <a16:creationId xmlns:a16="http://schemas.microsoft.com/office/drawing/2014/main" id="{4A22586C-780C-474A-8BAC-61C9CC809D4B}"/>
                      </a:ext>
                    </a:extLst>
                  </p:cNvPr>
                  <p:cNvSpPr/>
                  <p:nvPr/>
                </p:nvSpPr>
                <p:spPr>
                  <a:xfrm>
                    <a:off x="2212111" y="1864915"/>
                    <a:ext cx="114114" cy="151726"/>
                  </a:xfrm>
                  <a:custGeom>
                    <a:avLst/>
                    <a:gdLst>
                      <a:gd name="connsiteX0" fmla="*/ 109122 w 114114"/>
                      <a:gd name="connsiteY0" fmla="*/ 26091 h 151726"/>
                      <a:gd name="connsiteX1" fmla="*/ 68069 w 114114"/>
                      <a:gd name="connsiteY1" fmla="*/ 2850 h 151726"/>
                      <a:gd name="connsiteX2" fmla="*/ 46257 w 114114"/>
                      <a:gd name="connsiteY2" fmla="*/ 2850 h 151726"/>
                      <a:gd name="connsiteX3" fmla="*/ 5204 w 114114"/>
                      <a:gd name="connsiteY3" fmla="*/ 26091 h 151726"/>
                      <a:gd name="connsiteX4" fmla="*/ 1385 w 114114"/>
                      <a:gd name="connsiteY4" fmla="*/ 40265 h 151726"/>
                      <a:gd name="connsiteX5" fmla="*/ 1394 w 114114"/>
                      <a:gd name="connsiteY5" fmla="*/ 40284 h 151726"/>
                      <a:gd name="connsiteX6" fmla="*/ 15425 w 114114"/>
                      <a:gd name="connsiteY6" fmla="*/ 44132 h 151726"/>
                      <a:gd name="connsiteX7" fmla="*/ 15492 w 114114"/>
                      <a:gd name="connsiteY7" fmla="*/ 44094 h 151726"/>
                      <a:gd name="connsiteX8" fmla="*/ 34542 w 114114"/>
                      <a:gd name="connsiteY8" fmla="*/ 33140 h 151726"/>
                      <a:gd name="connsiteX9" fmla="*/ 34542 w 114114"/>
                      <a:gd name="connsiteY9" fmla="*/ 141439 h 151726"/>
                      <a:gd name="connsiteX10" fmla="*/ 45867 w 114114"/>
                      <a:gd name="connsiteY10" fmla="*/ 150783 h 151726"/>
                      <a:gd name="connsiteX11" fmla="*/ 55211 w 114114"/>
                      <a:gd name="connsiteY11" fmla="*/ 141439 h 151726"/>
                      <a:gd name="connsiteX12" fmla="*/ 55211 w 114114"/>
                      <a:gd name="connsiteY12" fmla="*/ 82575 h 151726"/>
                      <a:gd name="connsiteX13" fmla="*/ 58925 w 114114"/>
                      <a:gd name="connsiteY13" fmla="*/ 82575 h 151726"/>
                      <a:gd name="connsiteX14" fmla="*/ 58925 w 114114"/>
                      <a:gd name="connsiteY14" fmla="*/ 141439 h 151726"/>
                      <a:gd name="connsiteX15" fmla="*/ 69213 w 114114"/>
                      <a:gd name="connsiteY15" fmla="*/ 151726 h 151726"/>
                      <a:gd name="connsiteX16" fmla="*/ 79499 w 114114"/>
                      <a:gd name="connsiteY16" fmla="*/ 141439 h 151726"/>
                      <a:gd name="connsiteX17" fmla="*/ 79499 w 114114"/>
                      <a:gd name="connsiteY17" fmla="*/ 33140 h 151726"/>
                      <a:gd name="connsiteX18" fmla="*/ 98549 w 114114"/>
                      <a:gd name="connsiteY18" fmla="*/ 44094 h 151726"/>
                      <a:gd name="connsiteX19" fmla="*/ 112608 w 114114"/>
                      <a:gd name="connsiteY19" fmla="*/ 40350 h 151726"/>
                      <a:gd name="connsiteX20" fmla="*/ 112646 w 114114"/>
                      <a:gd name="connsiteY20" fmla="*/ 40284 h 151726"/>
                      <a:gd name="connsiteX21" fmla="*/ 109122 w 114114"/>
                      <a:gd name="connsiteY21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114" h="151726">
                        <a:moveTo>
                          <a:pt x="109122" y="26091"/>
                        </a:moveTo>
                        <a:lnTo>
                          <a:pt x="68069" y="2850"/>
                        </a:lnTo>
                        <a:cubicBezTo>
                          <a:pt x="61297" y="-950"/>
                          <a:pt x="53029" y="-950"/>
                          <a:pt x="46257" y="2850"/>
                        </a:cubicBezTo>
                        <a:lnTo>
                          <a:pt x="5204" y="26091"/>
                        </a:lnTo>
                        <a:cubicBezTo>
                          <a:pt x="232" y="28949"/>
                          <a:pt x="-1473" y="35302"/>
                          <a:pt x="1385" y="40265"/>
                        </a:cubicBezTo>
                        <a:cubicBezTo>
                          <a:pt x="1385" y="40274"/>
                          <a:pt x="1394" y="40274"/>
                          <a:pt x="1394" y="40284"/>
                        </a:cubicBezTo>
                        <a:cubicBezTo>
                          <a:pt x="4204" y="45218"/>
                          <a:pt x="10491" y="46942"/>
                          <a:pt x="15425" y="44132"/>
                        </a:cubicBezTo>
                        <a:cubicBezTo>
                          <a:pt x="15444" y="44122"/>
                          <a:pt x="15472" y="44103"/>
                          <a:pt x="15492" y="44094"/>
                        </a:cubicBezTo>
                        <a:lnTo>
                          <a:pt x="34542" y="33140"/>
                        </a:lnTo>
                        <a:lnTo>
                          <a:pt x="34542" y="141439"/>
                        </a:lnTo>
                        <a:cubicBezTo>
                          <a:pt x="35094" y="147145"/>
                          <a:pt x="40161" y="151326"/>
                          <a:pt x="45867" y="150783"/>
                        </a:cubicBezTo>
                        <a:cubicBezTo>
                          <a:pt x="50820" y="150307"/>
                          <a:pt x="54734" y="146392"/>
                          <a:pt x="55211" y="141439"/>
                        </a:cubicBezTo>
                        <a:lnTo>
                          <a:pt x="55211" y="82575"/>
                        </a:lnTo>
                        <a:lnTo>
                          <a:pt x="58925" y="82575"/>
                        </a:lnTo>
                        <a:lnTo>
                          <a:pt x="58925" y="141439"/>
                        </a:lnTo>
                        <a:cubicBezTo>
                          <a:pt x="58925" y="147116"/>
                          <a:pt x="63536" y="151726"/>
                          <a:pt x="69213" y="151726"/>
                        </a:cubicBezTo>
                        <a:cubicBezTo>
                          <a:pt x="74889" y="151726"/>
                          <a:pt x="79499" y="147116"/>
                          <a:pt x="79499" y="141439"/>
                        </a:cubicBezTo>
                        <a:lnTo>
                          <a:pt x="79499" y="33140"/>
                        </a:lnTo>
                        <a:lnTo>
                          <a:pt x="98549" y="44094"/>
                        </a:lnTo>
                        <a:cubicBezTo>
                          <a:pt x="103464" y="46942"/>
                          <a:pt x="109760" y="45265"/>
                          <a:pt x="112608" y="40350"/>
                        </a:cubicBezTo>
                        <a:cubicBezTo>
                          <a:pt x="112618" y="40331"/>
                          <a:pt x="112637" y="40303"/>
                          <a:pt x="112646" y="40284"/>
                        </a:cubicBezTo>
                        <a:cubicBezTo>
                          <a:pt x="115571" y="35388"/>
                          <a:pt x="113989" y="29054"/>
                          <a:pt x="109122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10" name="Forma libre: forma 709">
                  <a:extLst>
                    <a:ext uri="{FF2B5EF4-FFF2-40B4-BE49-F238E27FC236}">
                      <a16:creationId xmlns:a16="http://schemas.microsoft.com/office/drawing/2014/main" id="{5C5B0218-298C-432D-9157-05A97416DA3E}"/>
                    </a:ext>
                  </a:extLst>
                </p:cNvPr>
                <p:cNvSpPr/>
                <p:nvPr/>
              </p:nvSpPr>
              <p:spPr>
                <a:xfrm>
                  <a:off x="2912831" y="1603923"/>
                  <a:ext cx="40195" cy="40195"/>
                </a:xfrm>
                <a:custGeom>
                  <a:avLst/>
                  <a:gdLst>
                    <a:gd name="connsiteX0" fmla="*/ 20003 w 40195"/>
                    <a:gd name="connsiteY0" fmla="*/ 40196 h 40195"/>
                    <a:gd name="connsiteX1" fmla="*/ 40196 w 40195"/>
                    <a:gd name="connsiteY1" fmla="*/ 20193 h 40195"/>
                    <a:gd name="connsiteX2" fmla="*/ 20193 w 40195"/>
                    <a:gd name="connsiteY2" fmla="*/ 0 h 40195"/>
                    <a:gd name="connsiteX3" fmla="*/ 0 w 40195"/>
                    <a:gd name="connsiteY3" fmla="*/ 20003 h 40195"/>
                    <a:gd name="connsiteX4" fmla="*/ 0 w 40195"/>
                    <a:gd name="connsiteY4" fmla="*/ 20193 h 40195"/>
                    <a:gd name="connsiteX5" fmla="*/ 20003 w 40195"/>
                    <a:gd name="connsiteY5" fmla="*/ 40196 h 4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195" h="40195">
                      <a:moveTo>
                        <a:pt x="20003" y="40196"/>
                      </a:moveTo>
                      <a:cubicBezTo>
                        <a:pt x="31099" y="40253"/>
                        <a:pt x="40139" y="31290"/>
                        <a:pt x="40196" y="20193"/>
                      </a:cubicBezTo>
                      <a:cubicBezTo>
                        <a:pt x="40243" y="9097"/>
                        <a:pt x="31290" y="57"/>
                        <a:pt x="20193" y="0"/>
                      </a:cubicBezTo>
                      <a:cubicBezTo>
                        <a:pt x="9097" y="-47"/>
                        <a:pt x="57" y="8906"/>
                        <a:pt x="0" y="20003"/>
                      </a:cubicBezTo>
                      <a:cubicBezTo>
                        <a:pt x="0" y="20069"/>
                        <a:pt x="0" y="20126"/>
                        <a:pt x="0" y="20193"/>
                      </a:cubicBezTo>
                      <a:cubicBezTo>
                        <a:pt x="0" y="31242"/>
                        <a:pt x="8954" y="40196"/>
                        <a:pt x="20003" y="4019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11" name="Forma libre: forma 710">
                  <a:extLst>
                    <a:ext uri="{FF2B5EF4-FFF2-40B4-BE49-F238E27FC236}">
                      <a16:creationId xmlns:a16="http://schemas.microsoft.com/office/drawing/2014/main" id="{5184F516-17F1-4E65-9641-A9E888CC72EF}"/>
                    </a:ext>
                  </a:extLst>
                </p:cNvPr>
                <p:cNvSpPr/>
                <p:nvPr/>
              </p:nvSpPr>
              <p:spPr>
                <a:xfrm>
                  <a:off x="2875592" y="1647921"/>
                  <a:ext cx="114138" cy="151740"/>
                </a:xfrm>
                <a:custGeom>
                  <a:avLst/>
                  <a:gdLst>
                    <a:gd name="connsiteX0" fmla="*/ 109153 w 114138"/>
                    <a:gd name="connsiteY0" fmla="*/ 26201 h 151740"/>
                    <a:gd name="connsiteX1" fmla="*/ 68100 w 114138"/>
                    <a:gd name="connsiteY1" fmla="*/ 2865 h 151740"/>
                    <a:gd name="connsiteX2" fmla="*/ 46193 w 114138"/>
                    <a:gd name="connsiteY2" fmla="*/ 2865 h 151740"/>
                    <a:gd name="connsiteX3" fmla="*/ 5235 w 114138"/>
                    <a:gd name="connsiteY3" fmla="*/ 26201 h 151740"/>
                    <a:gd name="connsiteX4" fmla="*/ 1330 w 114138"/>
                    <a:gd name="connsiteY4" fmla="*/ 40298 h 151740"/>
                    <a:gd name="connsiteX5" fmla="*/ 15522 w 114138"/>
                    <a:gd name="connsiteY5" fmla="*/ 44203 h 151740"/>
                    <a:gd name="connsiteX6" fmla="*/ 34572 w 114138"/>
                    <a:gd name="connsiteY6" fmla="*/ 33154 h 151740"/>
                    <a:gd name="connsiteX7" fmla="*/ 34572 w 114138"/>
                    <a:gd name="connsiteY7" fmla="*/ 141453 h 151740"/>
                    <a:gd name="connsiteX8" fmla="*/ 45897 w 114138"/>
                    <a:gd name="connsiteY8" fmla="*/ 150797 h 151740"/>
                    <a:gd name="connsiteX9" fmla="*/ 55241 w 114138"/>
                    <a:gd name="connsiteY9" fmla="*/ 141453 h 151740"/>
                    <a:gd name="connsiteX10" fmla="*/ 55241 w 114138"/>
                    <a:gd name="connsiteY10" fmla="*/ 82684 h 151740"/>
                    <a:gd name="connsiteX11" fmla="*/ 58956 w 114138"/>
                    <a:gd name="connsiteY11" fmla="*/ 82684 h 151740"/>
                    <a:gd name="connsiteX12" fmla="*/ 58956 w 114138"/>
                    <a:gd name="connsiteY12" fmla="*/ 141453 h 151740"/>
                    <a:gd name="connsiteX13" fmla="*/ 69243 w 114138"/>
                    <a:gd name="connsiteY13" fmla="*/ 151740 h 151740"/>
                    <a:gd name="connsiteX14" fmla="*/ 79530 w 114138"/>
                    <a:gd name="connsiteY14" fmla="*/ 141453 h 151740"/>
                    <a:gd name="connsiteX15" fmla="*/ 79530 w 114138"/>
                    <a:gd name="connsiteY15" fmla="*/ 33154 h 151740"/>
                    <a:gd name="connsiteX16" fmla="*/ 98580 w 114138"/>
                    <a:gd name="connsiteY16" fmla="*/ 44203 h 151740"/>
                    <a:gd name="connsiteX17" fmla="*/ 112677 w 114138"/>
                    <a:gd name="connsiteY17" fmla="*/ 40298 h 151740"/>
                    <a:gd name="connsiteX18" fmla="*/ 109153 w 114138"/>
                    <a:gd name="connsiteY18" fmla="*/ 26201 h 15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138" h="151740">
                      <a:moveTo>
                        <a:pt x="109153" y="26201"/>
                      </a:moveTo>
                      <a:lnTo>
                        <a:pt x="68100" y="2865"/>
                      </a:lnTo>
                      <a:cubicBezTo>
                        <a:pt x="61299" y="-955"/>
                        <a:pt x="52993" y="-955"/>
                        <a:pt x="46193" y="2865"/>
                      </a:cubicBezTo>
                      <a:lnTo>
                        <a:pt x="5235" y="26201"/>
                      </a:lnTo>
                      <a:cubicBezTo>
                        <a:pt x="282" y="29030"/>
                        <a:pt x="-1461" y="35326"/>
                        <a:pt x="1330" y="40298"/>
                      </a:cubicBezTo>
                      <a:cubicBezTo>
                        <a:pt x="4225" y="45222"/>
                        <a:pt x="10512" y="46946"/>
                        <a:pt x="15522" y="44203"/>
                      </a:cubicBezTo>
                      <a:lnTo>
                        <a:pt x="34572" y="33154"/>
                      </a:lnTo>
                      <a:lnTo>
                        <a:pt x="34572" y="141453"/>
                      </a:lnTo>
                      <a:cubicBezTo>
                        <a:pt x="35125" y="147159"/>
                        <a:pt x="40192" y="151340"/>
                        <a:pt x="45897" y="150797"/>
                      </a:cubicBezTo>
                      <a:cubicBezTo>
                        <a:pt x="50850" y="150321"/>
                        <a:pt x="54765" y="146406"/>
                        <a:pt x="55241" y="141453"/>
                      </a:cubicBezTo>
                      <a:lnTo>
                        <a:pt x="55241" y="82684"/>
                      </a:lnTo>
                      <a:lnTo>
                        <a:pt x="58956" y="82684"/>
                      </a:lnTo>
                      <a:lnTo>
                        <a:pt x="58956" y="141453"/>
                      </a:lnTo>
                      <a:cubicBezTo>
                        <a:pt x="58956" y="147130"/>
                        <a:pt x="63566" y="151740"/>
                        <a:pt x="69243" y="151740"/>
                      </a:cubicBezTo>
                      <a:cubicBezTo>
                        <a:pt x="74920" y="151740"/>
                        <a:pt x="79530" y="147130"/>
                        <a:pt x="79530" y="141453"/>
                      </a:cubicBezTo>
                      <a:lnTo>
                        <a:pt x="79530" y="33154"/>
                      </a:lnTo>
                      <a:lnTo>
                        <a:pt x="98580" y="44203"/>
                      </a:lnTo>
                      <a:cubicBezTo>
                        <a:pt x="103552" y="46994"/>
                        <a:pt x="109848" y="45251"/>
                        <a:pt x="112677" y="40298"/>
                      </a:cubicBezTo>
                      <a:cubicBezTo>
                        <a:pt x="115592" y="35431"/>
                        <a:pt x="114011" y="29125"/>
                        <a:pt x="109153" y="2620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1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592" y="1603923"/>
                  <a:ext cx="114138" cy="195738"/>
                  <a:chOff x="2875592" y="1603923"/>
                  <a:chExt cx="114138" cy="195738"/>
                </a:xfrm>
                <a:solidFill>
                  <a:srgbClr val="FFFFFF"/>
                </a:solidFill>
              </p:grpSpPr>
              <p:sp>
                <p:nvSpPr>
                  <p:cNvPr id="713" name="Forma libre: forma 712">
                    <a:extLst>
                      <a:ext uri="{FF2B5EF4-FFF2-40B4-BE49-F238E27FC236}">
                        <a16:creationId xmlns:a16="http://schemas.microsoft.com/office/drawing/2014/main" id="{67DF1523-9DCF-44D6-979A-9FD32BFD00A8}"/>
                      </a:ext>
                    </a:extLst>
                  </p:cNvPr>
                  <p:cNvSpPr/>
                  <p:nvPr/>
                </p:nvSpPr>
                <p:spPr>
                  <a:xfrm>
                    <a:off x="2912831" y="1603923"/>
                    <a:ext cx="40195" cy="40195"/>
                  </a:xfrm>
                  <a:custGeom>
                    <a:avLst/>
                    <a:gdLst>
                      <a:gd name="connsiteX0" fmla="*/ 20003 w 40195"/>
                      <a:gd name="connsiteY0" fmla="*/ 40196 h 40195"/>
                      <a:gd name="connsiteX1" fmla="*/ 40196 w 40195"/>
                      <a:gd name="connsiteY1" fmla="*/ 20193 h 40195"/>
                      <a:gd name="connsiteX2" fmla="*/ 20193 w 40195"/>
                      <a:gd name="connsiteY2" fmla="*/ 0 h 40195"/>
                      <a:gd name="connsiteX3" fmla="*/ 0 w 40195"/>
                      <a:gd name="connsiteY3" fmla="*/ 20003 h 40195"/>
                      <a:gd name="connsiteX4" fmla="*/ 0 w 40195"/>
                      <a:gd name="connsiteY4" fmla="*/ 20193 h 40195"/>
                      <a:gd name="connsiteX5" fmla="*/ 20003 w 40195"/>
                      <a:gd name="connsiteY5" fmla="*/ 40196 h 4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195" h="40195">
                        <a:moveTo>
                          <a:pt x="20003" y="40196"/>
                        </a:moveTo>
                        <a:cubicBezTo>
                          <a:pt x="31099" y="40253"/>
                          <a:pt x="40139" y="31290"/>
                          <a:pt x="40196" y="20193"/>
                        </a:cubicBezTo>
                        <a:cubicBezTo>
                          <a:pt x="40243" y="9097"/>
                          <a:pt x="31290" y="57"/>
                          <a:pt x="20193" y="0"/>
                        </a:cubicBezTo>
                        <a:cubicBezTo>
                          <a:pt x="9097" y="-47"/>
                          <a:pt x="57" y="8906"/>
                          <a:pt x="0" y="20003"/>
                        </a:cubicBezTo>
                        <a:cubicBezTo>
                          <a:pt x="0" y="20069"/>
                          <a:pt x="0" y="20126"/>
                          <a:pt x="0" y="20193"/>
                        </a:cubicBezTo>
                        <a:cubicBezTo>
                          <a:pt x="0" y="31242"/>
                          <a:pt x="8954" y="40196"/>
                          <a:pt x="20003" y="401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14" name="Forma libre: forma 713">
                    <a:extLst>
                      <a:ext uri="{FF2B5EF4-FFF2-40B4-BE49-F238E27FC236}">
                        <a16:creationId xmlns:a16="http://schemas.microsoft.com/office/drawing/2014/main" id="{93006CA1-DBCA-42B3-83C6-7BFA53296DA1}"/>
                      </a:ext>
                    </a:extLst>
                  </p:cNvPr>
                  <p:cNvSpPr/>
                  <p:nvPr/>
                </p:nvSpPr>
                <p:spPr>
                  <a:xfrm>
                    <a:off x="2875592" y="1647921"/>
                    <a:ext cx="114138" cy="151740"/>
                  </a:xfrm>
                  <a:custGeom>
                    <a:avLst/>
                    <a:gdLst>
                      <a:gd name="connsiteX0" fmla="*/ 109153 w 114138"/>
                      <a:gd name="connsiteY0" fmla="*/ 26201 h 151740"/>
                      <a:gd name="connsiteX1" fmla="*/ 68100 w 114138"/>
                      <a:gd name="connsiteY1" fmla="*/ 2865 h 151740"/>
                      <a:gd name="connsiteX2" fmla="*/ 46193 w 114138"/>
                      <a:gd name="connsiteY2" fmla="*/ 2865 h 151740"/>
                      <a:gd name="connsiteX3" fmla="*/ 5235 w 114138"/>
                      <a:gd name="connsiteY3" fmla="*/ 26201 h 151740"/>
                      <a:gd name="connsiteX4" fmla="*/ 1330 w 114138"/>
                      <a:gd name="connsiteY4" fmla="*/ 40298 h 151740"/>
                      <a:gd name="connsiteX5" fmla="*/ 15522 w 114138"/>
                      <a:gd name="connsiteY5" fmla="*/ 44203 h 151740"/>
                      <a:gd name="connsiteX6" fmla="*/ 34572 w 114138"/>
                      <a:gd name="connsiteY6" fmla="*/ 33154 h 151740"/>
                      <a:gd name="connsiteX7" fmla="*/ 34572 w 114138"/>
                      <a:gd name="connsiteY7" fmla="*/ 141453 h 151740"/>
                      <a:gd name="connsiteX8" fmla="*/ 45897 w 114138"/>
                      <a:gd name="connsiteY8" fmla="*/ 150797 h 151740"/>
                      <a:gd name="connsiteX9" fmla="*/ 55241 w 114138"/>
                      <a:gd name="connsiteY9" fmla="*/ 141453 h 151740"/>
                      <a:gd name="connsiteX10" fmla="*/ 55241 w 114138"/>
                      <a:gd name="connsiteY10" fmla="*/ 82684 h 151740"/>
                      <a:gd name="connsiteX11" fmla="*/ 58956 w 114138"/>
                      <a:gd name="connsiteY11" fmla="*/ 82684 h 151740"/>
                      <a:gd name="connsiteX12" fmla="*/ 58956 w 114138"/>
                      <a:gd name="connsiteY12" fmla="*/ 141453 h 151740"/>
                      <a:gd name="connsiteX13" fmla="*/ 69243 w 114138"/>
                      <a:gd name="connsiteY13" fmla="*/ 151740 h 151740"/>
                      <a:gd name="connsiteX14" fmla="*/ 79530 w 114138"/>
                      <a:gd name="connsiteY14" fmla="*/ 141453 h 151740"/>
                      <a:gd name="connsiteX15" fmla="*/ 79530 w 114138"/>
                      <a:gd name="connsiteY15" fmla="*/ 33154 h 151740"/>
                      <a:gd name="connsiteX16" fmla="*/ 98580 w 114138"/>
                      <a:gd name="connsiteY16" fmla="*/ 44203 h 151740"/>
                      <a:gd name="connsiteX17" fmla="*/ 112677 w 114138"/>
                      <a:gd name="connsiteY17" fmla="*/ 40298 h 151740"/>
                      <a:gd name="connsiteX18" fmla="*/ 109153 w 114138"/>
                      <a:gd name="connsiteY18" fmla="*/ 26201 h 151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138" h="151740">
                        <a:moveTo>
                          <a:pt x="109153" y="26201"/>
                        </a:moveTo>
                        <a:lnTo>
                          <a:pt x="68100" y="2865"/>
                        </a:lnTo>
                        <a:cubicBezTo>
                          <a:pt x="61299" y="-955"/>
                          <a:pt x="52993" y="-955"/>
                          <a:pt x="46193" y="2865"/>
                        </a:cubicBezTo>
                        <a:lnTo>
                          <a:pt x="5235" y="26201"/>
                        </a:lnTo>
                        <a:cubicBezTo>
                          <a:pt x="282" y="29030"/>
                          <a:pt x="-1461" y="35326"/>
                          <a:pt x="1330" y="40298"/>
                        </a:cubicBezTo>
                        <a:cubicBezTo>
                          <a:pt x="4225" y="45222"/>
                          <a:pt x="10512" y="46946"/>
                          <a:pt x="15522" y="44203"/>
                        </a:cubicBezTo>
                        <a:lnTo>
                          <a:pt x="34572" y="33154"/>
                        </a:lnTo>
                        <a:lnTo>
                          <a:pt x="34572" y="141453"/>
                        </a:lnTo>
                        <a:cubicBezTo>
                          <a:pt x="35125" y="147159"/>
                          <a:pt x="40192" y="151340"/>
                          <a:pt x="45897" y="150797"/>
                        </a:cubicBezTo>
                        <a:cubicBezTo>
                          <a:pt x="50850" y="150321"/>
                          <a:pt x="54765" y="146406"/>
                          <a:pt x="55241" y="141453"/>
                        </a:cubicBezTo>
                        <a:lnTo>
                          <a:pt x="55241" y="82684"/>
                        </a:lnTo>
                        <a:lnTo>
                          <a:pt x="58956" y="82684"/>
                        </a:lnTo>
                        <a:lnTo>
                          <a:pt x="58956" y="141453"/>
                        </a:lnTo>
                        <a:cubicBezTo>
                          <a:pt x="58956" y="147130"/>
                          <a:pt x="63566" y="151740"/>
                          <a:pt x="69243" y="151740"/>
                        </a:cubicBezTo>
                        <a:cubicBezTo>
                          <a:pt x="74920" y="151740"/>
                          <a:pt x="79530" y="147130"/>
                          <a:pt x="79530" y="141453"/>
                        </a:cubicBezTo>
                        <a:lnTo>
                          <a:pt x="79530" y="33154"/>
                        </a:lnTo>
                        <a:lnTo>
                          <a:pt x="98580" y="44203"/>
                        </a:lnTo>
                        <a:cubicBezTo>
                          <a:pt x="103552" y="46994"/>
                          <a:pt x="109848" y="45251"/>
                          <a:pt x="112677" y="40298"/>
                        </a:cubicBezTo>
                        <a:cubicBezTo>
                          <a:pt x="115592" y="35431"/>
                          <a:pt x="114011" y="29125"/>
                          <a:pt x="109153" y="262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15" name="Forma libre: forma 714">
                  <a:extLst>
                    <a:ext uri="{FF2B5EF4-FFF2-40B4-BE49-F238E27FC236}">
                      <a16:creationId xmlns:a16="http://schemas.microsoft.com/office/drawing/2014/main" id="{C9C922BD-A583-4BF8-9319-D8D2E802734D}"/>
                    </a:ext>
                  </a:extLst>
                </p:cNvPr>
                <p:cNvSpPr/>
                <p:nvPr/>
              </p:nvSpPr>
              <p:spPr>
                <a:xfrm>
                  <a:off x="2780052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16" name="Forma libre: forma 715">
                  <a:extLst>
                    <a:ext uri="{FF2B5EF4-FFF2-40B4-BE49-F238E27FC236}">
                      <a16:creationId xmlns:a16="http://schemas.microsoft.com/office/drawing/2014/main" id="{EC1D57AC-18AB-4C06-A000-726DE9388464}"/>
                    </a:ext>
                  </a:extLst>
                </p:cNvPr>
                <p:cNvSpPr/>
                <p:nvPr/>
              </p:nvSpPr>
              <p:spPr>
                <a:xfrm>
                  <a:off x="2742418" y="1430949"/>
                  <a:ext cx="114654" cy="152915"/>
                </a:xfrm>
                <a:custGeom>
                  <a:avLst/>
                  <a:gdLst>
                    <a:gd name="connsiteX0" fmla="*/ 109643 w 114654"/>
                    <a:gd name="connsiteY0" fmla="*/ 26194 h 152915"/>
                    <a:gd name="connsiteX1" fmla="*/ 68590 w 114654"/>
                    <a:gd name="connsiteY1" fmla="*/ 2953 h 152915"/>
                    <a:gd name="connsiteX2" fmla="*/ 57637 w 114654"/>
                    <a:gd name="connsiteY2" fmla="*/ 0 h 152915"/>
                    <a:gd name="connsiteX3" fmla="*/ 46683 w 114654"/>
                    <a:gd name="connsiteY3" fmla="*/ 2953 h 152915"/>
                    <a:gd name="connsiteX4" fmla="*/ 5725 w 114654"/>
                    <a:gd name="connsiteY4" fmla="*/ 26194 h 152915"/>
                    <a:gd name="connsiteX5" fmla="*/ 1106 w 114654"/>
                    <a:gd name="connsiteY5" fmla="*/ 40129 h 152915"/>
                    <a:gd name="connsiteX6" fmla="*/ 15041 w 114654"/>
                    <a:gd name="connsiteY6" fmla="*/ 44748 h 152915"/>
                    <a:gd name="connsiteX7" fmla="*/ 16012 w 114654"/>
                    <a:gd name="connsiteY7" fmla="*/ 44196 h 152915"/>
                    <a:gd name="connsiteX8" fmla="*/ 35062 w 114654"/>
                    <a:gd name="connsiteY8" fmla="*/ 33242 h 152915"/>
                    <a:gd name="connsiteX9" fmla="*/ 35062 w 114654"/>
                    <a:gd name="connsiteY9" fmla="*/ 141542 h 152915"/>
                    <a:gd name="connsiteX10" fmla="*/ 45349 w 114654"/>
                    <a:gd name="connsiteY10" fmla="*/ 151829 h 152915"/>
                    <a:gd name="connsiteX11" fmla="*/ 55636 w 114654"/>
                    <a:gd name="connsiteY11" fmla="*/ 141542 h 152915"/>
                    <a:gd name="connsiteX12" fmla="*/ 55636 w 114654"/>
                    <a:gd name="connsiteY12" fmla="*/ 82772 h 152915"/>
                    <a:gd name="connsiteX13" fmla="*/ 59351 w 114654"/>
                    <a:gd name="connsiteY13" fmla="*/ 82772 h 152915"/>
                    <a:gd name="connsiteX14" fmla="*/ 59351 w 114654"/>
                    <a:gd name="connsiteY14" fmla="*/ 141542 h 152915"/>
                    <a:gd name="connsiteX15" fmla="*/ 68695 w 114654"/>
                    <a:gd name="connsiteY15" fmla="*/ 152867 h 152915"/>
                    <a:gd name="connsiteX16" fmla="*/ 80020 w 114654"/>
                    <a:gd name="connsiteY16" fmla="*/ 143532 h 152915"/>
                    <a:gd name="connsiteX17" fmla="*/ 80020 w 114654"/>
                    <a:gd name="connsiteY17" fmla="*/ 141542 h 152915"/>
                    <a:gd name="connsiteX18" fmla="*/ 80020 w 114654"/>
                    <a:gd name="connsiteY18" fmla="*/ 33147 h 152915"/>
                    <a:gd name="connsiteX19" fmla="*/ 99070 w 114654"/>
                    <a:gd name="connsiteY19" fmla="*/ 44196 h 152915"/>
                    <a:gd name="connsiteX20" fmla="*/ 113262 w 114654"/>
                    <a:gd name="connsiteY20" fmla="*/ 40386 h 152915"/>
                    <a:gd name="connsiteX21" fmla="*/ 109453 w 114654"/>
                    <a:gd name="connsiteY21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4654" h="152915">
                      <a:moveTo>
                        <a:pt x="109643" y="26194"/>
                      </a:moveTo>
                      <a:lnTo>
                        <a:pt x="68590" y="2953"/>
                      </a:lnTo>
                      <a:cubicBezTo>
                        <a:pt x="65266" y="1019"/>
                        <a:pt x="61485" y="0"/>
                        <a:pt x="57637" y="0"/>
                      </a:cubicBezTo>
                      <a:cubicBezTo>
                        <a:pt x="53788" y="29"/>
                        <a:pt x="50017" y="1048"/>
                        <a:pt x="46683" y="2953"/>
                      </a:cubicBezTo>
                      <a:lnTo>
                        <a:pt x="5725" y="26194"/>
                      </a:lnTo>
                      <a:cubicBezTo>
                        <a:pt x="601" y="28766"/>
                        <a:pt x="-1466" y="35004"/>
                        <a:pt x="1106" y="40129"/>
                      </a:cubicBezTo>
                      <a:cubicBezTo>
                        <a:pt x="3677" y="45253"/>
                        <a:pt x="9916" y="47320"/>
                        <a:pt x="15041" y="44748"/>
                      </a:cubicBezTo>
                      <a:cubicBezTo>
                        <a:pt x="15374" y="44587"/>
                        <a:pt x="15698" y="44396"/>
                        <a:pt x="16012" y="44196"/>
                      </a:cubicBezTo>
                      <a:lnTo>
                        <a:pt x="35062" y="33242"/>
                      </a:lnTo>
                      <a:lnTo>
                        <a:pt x="35062" y="141542"/>
                      </a:lnTo>
                      <a:cubicBezTo>
                        <a:pt x="35062" y="147218"/>
                        <a:pt x="39672" y="151829"/>
                        <a:pt x="45349" y="151829"/>
                      </a:cubicBezTo>
                      <a:cubicBezTo>
                        <a:pt x="51026" y="151829"/>
                        <a:pt x="55636" y="147218"/>
                        <a:pt x="55636" y="141542"/>
                      </a:cubicBezTo>
                      <a:lnTo>
                        <a:pt x="55636" y="82772"/>
                      </a:lnTo>
                      <a:lnTo>
                        <a:pt x="59351" y="82772"/>
                      </a:lnTo>
                      <a:lnTo>
                        <a:pt x="59351" y="141542"/>
                      </a:lnTo>
                      <a:cubicBezTo>
                        <a:pt x="58799" y="147247"/>
                        <a:pt x="62980" y="152324"/>
                        <a:pt x="68695" y="152867"/>
                      </a:cubicBezTo>
                      <a:cubicBezTo>
                        <a:pt x="74401" y="153419"/>
                        <a:pt x="79468" y="149238"/>
                        <a:pt x="80020" y="143532"/>
                      </a:cubicBezTo>
                      <a:cubicBezTo>
                        <a:pt x="80087" y="142866"/>
                        <a:pt x="80087" y="142199"/>
                        <a:pt x="80020" y="141542"/>
                      </a:cubicBezTo>
                      <a:lnTo>
                        <a:pt x="80020" y="33147"/>
                      </a:lnTo>
                      <a:lnTo>
                        <a:pt x="99070" y="44196"/>
                      </a:lnTo>
                      <a:cubicBezTo>
                        <a:pt x="104042" y="47063"/>
                        <a:pt x="110396" y="45358"/>
                        <a:pt x="113262" y="40386"/>
                      </a:cubicBezTo>
                      <a:cubicBezTo>
                        <a:pt x="116129" y="35414"/>
                        <a:pt x="114425" y="29061"/>
                        <a:pt x="109453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1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387134"/>
                  <a:ext cx="114654" cy="196730"/>
                  <a:chOff x="2742418" y="1387134"/>
                  <a:chExt cx="114654" cy="196730"/>
                </a:xfrm>
                <a:solidFill>
                  <a:srgbClr val="FFFFFF"/>
                </a:solidFill>
              </p:grpSpPr>
              <p:sp>
                <p:nvSpPr>
                  <p:cNvPr id="718" name="Forma libre: forma 717">
                    <a:extLst>
                      <a:ext uri="{FF2B5EF4-FFF2-40B4-BE49-F238E27FC236}">
                        <a16:creationId xmlns:a16="http://schemas.microsoft.com/office/drawing/2014/main" id="{0186EE15-D135-4CE2-A8CF-30B1162E5EE4}"/>
                      </a:ext>
                    </a:extLst>
                  </p:cNvPr>
                  <p:cNvSpPr/>
                  <p:nvPr/>
                </p:nvSpPr>
                <p:spPr>
                  <a:xfrm>
                    <a:off x="2780052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19" name="Forma libre: forma 718">
                    <a:extLst>
                      <a:ext uri="{FF2B5EF4-FFF2-40B4-BE49-F238E27FC236}">
                        <a16:creationId xmlns:a16="http://schemas.microsoft.com/office/drawing/2014/main" id="{AEF77B1A-0DA2-48A8-8BC5-5583B4FB13E1}"/>
                      </a:ext>
                    </a:extLst>
                  </p:cNvPr>
                  <p:cNvSpPr/>
                  <p:nvPr/>
                </p:nvSpPr>
                <p:spPr>
                  <a:xfrm>
                    <a:off x="2742418" y="1430949"/>
                    <a:ext cx="114654" cy="152915"/>
                  </a:xfrm>
                  <a:custGeom>
                    <a:avLst/>
                    <a:gdLst>
                      <a:gd name="connsiteX0" fmla="*/ 109643 w 114654"/>
                      <a:gd name="connsiteY0" fmla="*/ 26194 h 152915"/>
                      <a:gd name="connsiteX1" fmla="*/ 68590 w 114654"/>
                      <a:gd name="connsiteY1" fmla="*/ 2953 h 152915"/>
                      <a:gd name="connsiteX2" fmla="*/ 57637 w 114654"/>
                      <a:gd name="connsiteY2" fmla="*/ 0 h 152915"/>
                      <a:gd name="connsiteX3" fmla="*/ 46683 w 114654"/>
                      <a:gd name="connsiteY3" fmla="*/ 2953 h 152915"/>
                      <a:gd name="connsiteX4" fmla="*/ 5725 w 114654"/>
                      <a:gd name="connsiteY4" fmla="*/ 26194 h 152915"/>
                      <a:gd name="connsiteX5" fmla="*/ 1106 w 114654"/>
                      <a:gd name="connsiteY5" fmla="*/ 40129 h 152915"/>
                      <a:gd name="connsiteX6" fmla="*/ 15041 w 114654"/>
                      <a:gd name="connsiteY6" fmla="*/ 44748 h 152915"/>
                      <a:gd name="connsiteX7" fmla="*/ 16012 w 114654"/>
                      <a:gd name="connsiteY7" fmla="*/ 44196 h 152915"/>
                      <a:gd name="connsiteX8" fmla="*/ 35062 w 114654"/>
                      <a:gd name="connsiteY8" fmla="*/ 33242 h 152915"/>
                      <a:gd name="connsiteX9" fmla="*/ 35062 w 114654"/>
                      <a:gd name="connsiteY9" fmla="*/ 141542 h 152915"/>
                      <a:gd name="connsiteX10" fmla="*/ 45349 w 114654"/>
                      <a:gd name="connsiteY10" fmla="*/ 151829 h 152915"/>
                      <a:gd name="connsiteX11" fmla="*/ 55636 w 114654"/>
                      <a:gd name="connsiteY11" fmla="*/ 141542 h 152915"/>
                      <a:gd name="connsiteX12" fmla="*/ 55636 w 114654"/>
                      <a:gd name="connsiteY12" fmla="*/ 82772 h 152915"/>
                      <a:gd name="connsiteX13" fmla="*/ 59351 w 114654"/>
                      <a:gd name="connsiteY13" fmla="*/ 82772 h 152915"/>
                      <a:gd name="connsiteX14" fmla="*/ 59351 w 114654"/>
                      <a:gd name="connsiteY14" fmla="*/ 141542 h 152915"/>
                      <a:gd name="connsiteX15" fmla="*/ 68695 w 114654"/>
                      <a:gd name="connsiteY15" fmla="*/ 152867 h 152915"/>
                      <a:gd name="connsiteX16" fmla="*/ 80020 w 114654"/>
                      <a:gd name="connsiteY16" fmla="*/ 143532 h 152915"/>
                      <a:gd name="connsiteX17" fmla="*/ 80020 w 114654"/>
                      <a:gd name="connsiteY17" fmla="*/ 141542 h 152915"/>
                      <a:gd name="connsiteX18" fmla="*/ 80020 w 114654"/>
                      <a:gd name="connsiteY18" fmla="*/ 33147 h 152915"/>
                      <a:gd name="connsiteX19" fmla="*/ 99070 w 114654"/>
                      <a:gd name="connsiteY19" fmla="*/ 44196 h 152915"/>
                      <a:gd name="connsiteX20" fmla="*/ 113262 w 114654"/>
                      <a:gd name="connsiteY20" fmla="*/ 40386 h 152915"/>
                      <a:gd name="connsiteX21" fmla="*/ 109453 w 114654"/>
                      <a:gd name="connsiteY21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4654" h="152915">
                        <a:moveTo>
                          <a:pt x="109643" y="26194"/>
                        </a:moveTo>
                        <a:lnTo>
                          <a:pt x="68590" y="2953"/>
                        </a:lnTo>
                        <a:cubicBezTo>
                          <a:pt x="65266" y="1019"/>
                          <a:pt x="61485" y="0"/>
                          <a:pt x="57637" y="0"/>
                        </a:cubicBezTo>
                        <a:cubicBezTo>
                          <a:pt x="53788" y="29"/>
                          <a:pt x="50017" y="1048"/>
                          <a:pt x="46683" y="2953"/>
                        </a:cubicBezTo>
                        <a:lnTo>
                          <a:pt x="5725" y="26194"/>
                        </a:lnTo>
                        <a:cubicBezTo>
                          <a:pt x="601" y="28766"/>
                          <a:pt x="-1466" y="35004"/>
                          <a:pt x="1106" y="40129"/>
                        </a:cubicBezTo>
                        <a:cubicBezTo>
                          <a:pt x="3677" y="45253"/>
                          <a:pt x="9916" y="47320"/>
                          <a:pt x="15041" y="44748"/>
                        </a:cubicBezTo>
                        <a:cubicBezTo>
                          <a:pt x="15374" y="44587"/>
                          <a:pt x="15698" y="44396"/>
                          <a:pt x="16012" y="44196"/>
                        </a:cubicBezTo>
                        <a:lnTo>
                          <a:pt x="35062" y="33242"/>
                        </a:lnTo>
                        <a:lnTo>
                          <a:pt x="35062" y="141542"/>
                        </a:lnTo>
                        <a:cubicBezTo>
                          <a:pt x="35062" y="147218"/>
                          <a:pt x="39672" y="151829"/>
                          <a:pt x="45349" y="151829"/>
                        </a:cubicBezTo>
                        <a:cubicBezTo>
                          <a:pt x="51026" y="151829"/>
                          <a:pt x="55636" y="147218"/>
                          <a:pt x="55636" y="141542"/>
                        </a:cubicBezTo>
                        <a:lnTo>
                          <a:pt x="55636" y="82772"/>
                        </a:lnTo>
                        <a:lnTo>
                          <a:pt x="59351" y="82772"/>
                        </a:lnTo>
                        <a:lnTo>
                          <a:pt x="59351" y="141542"/>
                        </a:lnTo>
                        <a:cubicBezTo>
                          <a:pt x="58799" y="147247"/>
                          <a:pt x="62980" y="152324"/>
                          <a:pt x="68695" y="152867"/>
                        </a:cubicBezTo>
                        <a:cubicBezTo>
                          <a:pt x="74401" y="153419"/>
                          <a:pt x="79468" y="149238"/>
                          <a:pt x="80020" y="143532"/>
                        </a:cubicBezTo>
                        <a:cubicBezTo>
                          <a:pt x="80087" y="142866"/>
                          <a:pt x="80087" y="142199"/>
                          <a:pt x="80020" y="141542"/>
                        </a:cubicBezTo>
                        <a:lnTo>
                          <a:pt x="80020" y="33147"/>
                        </a:lnTo>
                        <a:lnTo>
                          <a:pt x="99070" y="44196"/>
                        </a:lnTo>
                        <a:cubicBezTo>
                          <a:pt x="104042" y="47063"/>
                          <a:pt x="110396" y="45358"/>
                          <a:pt x="113262" y="40386"/>
                        </a:cubicBezTo>
                        <a:cubicBezTo>
                          <a:pt x="116129" y="35414"/>
                          <a:pt x="114425" y="29061"/>
                          <a:pt x="109453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20" name="Forma libre: forma 719">
                  <a:extLst>
                    <a:ext uri="{FF2B5EF4-FFF2-40B4-BE49-F238E27FC236}">
                      <a16:creationId xmlns:a16="http://schemas.microsoft.com/office/drawing/2014/main" id="{363070CA-FBEF-465A-B47B-83E2A2B36CC7}"/>
                    </a:ext>
                  </a:extLst>
                </p:cNvPr>
                <p:cNvSpPr/>
                <p:nvPr/>
              </p:nvSpPr>
              <p:spPr>
                <a:xfrm>
                  <a:off x="2647369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21" name="Forma libre: forma 720">
                  <a:extLst>
                    <a:ext uri="{FF2B5EF4-FFF2-40B4-BE49-F238E27FC236}">
                      <a16:creationId xmlns:a16="http://schemas.microsoft.com/office/drawing/2014/main" id="{730D6F55-73C5-4FBD-B734-757BEFE0FC1C}"/>
                    </a:ext>
                  </a:extLst>
                </p:cNvPr>
                <p:cNvSpPr/>
                <p:nvPr/>
              </p:nvSpPr>
              <p:spPr>
                <a:xfrm>
                  <a:off x="2610164" y="1430949"/>
                  <a:ext cx="114225" cy="152915"/>
                </a:xfrm>
                <a:custGeom>
                  <a:avLst/>
                  <a:gdLst>
                    <a:gd name="connsiteX0" fmla="*/ 109215 w 114225"/>
                    <a:gd name="connsiteY0" fmla="*/ 26194 h 152915"/>
                    <a:gd name="connsiteX1" fmla="*/ 68067 w 114225"/>
                    <a:gd name="connsiteY1" fmla="*/ 2953 h 152915"/>
                    <a:gd name="connsiteX2" fmla="*/ 57208 w 114225"/>
                    <a:gd name="connsiteY2" fmla="*/ 0 h 152915"/>
                    <a:gd name="connsiteX3" fmla="*/ 46254 w 114225"/>
                    <a:gd name="connsiteY3" fmla="*/ 2953 h 152915"/>
                    <a:gd name="connsiteX4" fmla="*/ 5202 w 114225"/>
                    <a:gd name="connsiteY4" fmla="*/ 26194 h 152915"/>
                    <a:gd name="connsiteX5" fmla="*/ 1392 w 114225"/>
                    <a:gd name="connsiteY5" fmla="*/ 40386 h 152915"/>
                    <a:gd name="connsiteX6" fmla="*/ 15584 w 114225"/>
                    <a:gd name="connsiteY6" fmla="*/ 44196 h 152915"/>
                    <a:gd name="connsiteX7" fmla="*/ 34634 w 114225"/>
                    <a:gd name="connsiteY7" fmla="*/ 33242 h 152915"/>
                    <a:gd name="connsiteX8" fmla="*/ 34634 w 114225"/>
                    <a:gd name="connsiteY8" fmla="*/ 141542 h 152915"/>
                    <a:gd name="connsiteX9" fmla="*/ 44921 w 114225"/>
                    <a:gd name="connsiteY9" fmla="*/ 151829 h 152915"/>
                    <a:gd name="connsiteX10" fmla="*/ 55208 w 114225"/>
                    <a:gd name="connsiteY10" fmla="*/ 141542 h 152915"/>
                    <a:gd name="connsiteX11" fmla="*/ 55208 w 114225"/>
                    <a:gd name="connsiteY11" fmla="*/ 82772 h 152915"/>
                    <a:gd name="connsiteX12" fmla="*/ 58923 w 114225"/>
                    <a:gd name="connsiteY12" fmla="*/ 82772 h 152915"/>
                    <a:gd name="connsiteX13" fmla="*/ 58923 w 114225"/>
                    <a:gd name="connsiteY13" fmla="*/ 141542 h 152915"/>
                    <a:gd name="connsiteX14" fmla="*/ 68267 w 114225"/>
                    <a:gd name="connsiteY14" fmla="*/ 152867 h 152915"/>
                    <a:gd name="connsiteX15" fmla="*/ 79592 w 114225"/>
                    <a:gd name="connsiteY15" fmla="*/ 143532 h 152915"/>
                    <a:gd name="connsiteX16" fmla="*/ 79592 w 114225"/>
                    <a:gd name="connsiteY16" fmla="*/ 141542 h 152915"/>
                    <a:gd name="connsiteX17" fmla="*/ 79592 w 114225"/>
                    <a:gd name="connsiteY17" fmla="*/ 33147 h 152915"/>
                    <a:gd name="connsiteX18" fmla="*/ 98642 w 114225"/>
                    <a:gd name="connsiteY18" fmla="*/ 44196 h 152915"/>
                    <a:gd name="connsiteX19" fmla="*/ 112834 w 114225"/>
                    <a:gd name="connsiteY19" fmla="*/ 40386 h 152915"/>
                    <a:gd name="connsiteX20" fmla="*/ 109024 w 114225"/>
                    <a:gd name="connsiteY20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225" h="152915">
                      <a:moveTo>
                        <a:pt x="109215" y="26194"/>
                      </a:moveTo>
                      <a:lnTo>
                        <a:pt x="68067" y="2953"/>
                      </a:lnTo>
                      <a:cubicBezTo>
                        <a:pt x="64780" y="1019"/>
                        <a:pt x="61028" y="-9"/>
                        <a:pt x="57208" y="0"/>
                      </a:cubicBezTo>
                      <a:cubicBezTo>
                        <a:pt x="53360" y="29"/>
                        <a:pt x="49588" y="1048"/>
                        <a:pt x="46254" y="2953"/>
                      </a:cubicBezTo>
                      <a:lnTo>
                        <a:pt x="5202" y="26194"/>
                      </a:lnTo>
                      <a:cubicBezTo>
                        <a:pt x="230" y="29061"/>
                        <a:pt x="-1475" y="35414"/>
                        <a:pt x="1392" y="40386"/>
                      </a:cubicBezTo>
                      <a:cubicBezTo>
                        <a:pt x="4259" y="45358"/>
                        <a:pt x="10612" y="47063"/>
                        <a:pt x="15584" y="44196"/>
                      </a:cubicBezTo>
                      <a:lnTo>
                        <a:pt x="34634" y="33242"/>
                      </a:lnTo>
                      <a:lnTo>
                        <a:pt x="34634" y="141542"/>
                      </a:lnTo>
                      <a:cubicBezTo>
                        <a:pt x="34634" y="147218"/>
                        <a:pt x="39244" y="151829"/>
                        <a:pt x="44921" y="151829"/>
                      </a:cubicBezTo>
                      <a:cubicBezTo>
                        <a:pt x="50598" y="151829"/>
                        <a:pt x="55208" y="147218"/>
                        <a:pt x="55208" y="141542"/>
                      </a:cubicBezTo>
                      <a:lnTo>
                        <a:pt x="55208" y="82772"/>
                      </a:lnTo>
                      <a:lnTo>
                        <a:pt x="58923" y="82772"/>
                      </a:lnTo>
                      <a:lnTo>
                        <a:pt x="58923" y="141542"/>
                      </a:lnTo>
                      <a:cubicBezTo>
                        <a:pt x="58370" y="147247"/>
                        <a:pt x="62552" y="152324"/>
                        <a:pt x="68267" y="152867"/>
                      </a:cubicBezTo>
                      <a:cubicBezTo>
                        <a:pt x="73972" y="153419"/>
                        <a:pt x="79039" y="149238"/>
                        <a:pt x="79592" y="143532"/>
                      </a:cubicBezTo>
                      <a:cubicBezTo>
                        <a:pt x="79659" y="142866"/>
                        <a:pt x="79659" y="142199"/>
                        <a:pt x="79592" y="141542"/>
                      </a:cubicBezTo>
                      <a:lnTo>
                        <a:pt x="79592" y="33147"/>
                      </a:lnTo>
                      <a:lnTo>
                        <a:pt x="98642" y="44196"/>
                      </a:lnTo>
                      <a:cubicBezTo>
                        <a:pt x="103614" y="47063"/>
                        <a:pt x="109967" y="45358"/>
                        <a:pt x="112834" y="40386"/>
                      </a:cubicBezTo>
                      <a:cubicBezTo>
                        <a:pt x="115701" y="35414"/>
                        <a:pt x="113996" y="29061"/>
                        <a:pt x="109024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2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387134"/>
                  <a:ext cx="114225" cy="196730"/>
                  <a:chOff x="2610164" y="1387134"/>
                  <a:chExt cx="114225" cy="196730"/>
                </a:xfrm>
                <a:solidFill>
                  <a:srgbClr val="FFFFFF"/>
                </a:solidFill>
              </p:grpSpPr>
              <p:sp>
                <p:nvSpPr>
                  <p:cNvPr id="723" name="Forma libre: forma 722">
                    <a:extLst>
                      <a:ext uri="{FF2B5EF4-FFF2-40B4-BE49-F238E27FC236}">
                        <a16:creationId xmlns:a16="http://schemas.microsoft.com/office/drawing/2014/main" id="{E0F53B1E-D301-4AB8-A020-2F19000052AB}"/>
                      </a:ext>
                    </a:extLst>
                  </p:cNvPr>
                  <p:cNvSpPr/>
                  <p:nvPr/>
                </p:nvSpPr>
                <p:spPr>
                  <a:xfrm>
                    <a:off x="2647369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24" name="Forma libre: forma 723">
                    <a:extLst>
                      <a:ext uri="{FF2B5EF4-FFF2-40B4-BE49-F238E27FC236}">
                        <a16:creationId xmlns:a16="http://schemas.microsoft.com/office/drawing/2014/main" id="{6EED36E9-A5DC-45CC-9A53-A9B2860A0CA1}"/>
                      </a:ext>
                    </a:extLst>
                  </p:cNvPr>
                  <p:cNvSpPr/>
                  <p:nvPr/>
                </p:nvSpPr>
                <p:spPr>
                  <a:xfrm>
                    <a:off x="2610164" y="1430949"/>
                    <a:ext cx="114225" cy="152915"/>
                  </a:xfrm>
                  <a:custGeom>
                    <a:avLst/>
                    <a:gdLst>
                      <a:gd name="connsiteX0" fmla="*/ 109215 w 114225"/>
                      <a:gd name="connsiteY0" fmla="*/ 26194 h 152915"/>
                      <a:gd name="connsiteX1" fmla="*/ 68067 w 114225"/>
                      <a:gd name="connsiteY1" fmla="*/ 2953 h 152915"/>
                      <a:gd name="connsiteX2" fmla="*/ 57208 w 114225"/>
                      <a:gd name="connsiteY2" fmla="*/ 0 h 152915"/>
                      <a:gd name="connsiteX3" fmla="*/ 46254 w 114225"/>
                      <a:gd name="connsiteY3" fmla="*/ 2953 h 152915"/>
                      <a:gd name="connsiteX4" fmla="*/ 5202 w 114225"/>
                      <a:gd name="connsiteY4" fmla="*/ 26194 h 152915"/>
                      <a:gd name="connsiteX5" fmla="*/ 1392 w 114225"/>
                      <a:gd name="connsiteY5" fmla="*/ 40386 h 152915"/>
                      <a:gd name="connsiteX6" fmla="*/ 15584 w 114225"/>
                      <a:gd name="connsiteY6" fmla="*/ 44196 h 152915"/>
                      <a:gd name="connsiteX7" fmla="*/ 34634 w 114225"/>
                      <a:gd name="connsiteY7" fmla="*/ 33242 h 152915"/>
                      <a:gd name="connsiteX8" fmla="*/ 34634 w 114225"/>
                      <a:gd name="connsiteY8" fmla="*/ 141542 h 152915"/>
                      <a:gd name="connsiteX9" fmla="*/ 44921 w 114225"/>
                      <a:gd name="connsiteY9" fmla="*/ 151829 h 152915"/>
                      <a:gd name="connsiteX10" fmla="*/ 55208 w 114225"/>
                      <a:gd name="connsiteY10" fmla="*/ 141542 h 152915"/>
                      <a:gd name="connsiteX11" fmla="*/ 55208 w 114225"/>
                      <a:gd name="connsiteY11" fmla="*/ 82772 h 152915"/>
                      <a:gd name="connsiteX12" fmla="*/ 58923 w 114225"/>
                      <a:gd name="connsiteY12" fmla="*/ 82772 h 152915"/>
                      <a:gd name="connsiteX13" fmla="*/ 58923 w 114225"/>
                      <a:gd name="connsiteY13" fmla="*/ 141542 h 152915"/>
                      <a:gd name="connsiteX14" fmla="*/ 68267 w 114225"/>
                      <a:gd name="connsiteY14" fmla="*/ 152867 h 152915"/>
                      <a:gd name="connsiteX15" fmla="*/ 79592 w 114225"/>
                      <a:gd name="connsiteY15" fmla="*/ 143532 h 152915"/>
                      <a:gd name="connsiteX16" fmla="*/ 79592 w 114225"/>
                      <a:gd name="connsiteY16" fmla="*/ 141542 h 152915"/>
                      <a:gd name="connsiteX17" fmla="*/ 79592 w 114225"/>
                      <a:gd name="connsiteY17" fmla="*/ 33147 h 152915"/>
                      <a:gd name="connsiteX18" fmla="*/ 98642 w 114225"/>
                      <a:gd name="connsiteY18" fmla="*/ 44196 h 152915"/>
                      <a:gd name="connsiteX19" fmla="*/ 112834 w 114225"/>
                      <a:gd name="connsiteY19" fmla="*/ 40386 h 152915"/>
                      <a:gd name="connsiteX20" fmla="*/ 109024 w 114225"/>
                      <a:gd name="connsiteY20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225" h="152915">
                        <a:moveTo>
                          <a:pt x="109215" y="26194"/>
                        </a:moveTo>
                        <a:lnTo>
                          <a:pt x="68067" y="2953"/>
                        </a:lnTo>
                        <a:cubicBezTo>
                          <a:pt x="64780" y="1019"/>
                          <a:pt x="61028" y="-9"/>
                          <a:pt x="57208" y="0"/>
                        </a:cubicBezTo>
                        <a:cubicBezTo>
                          <a:pt x="53360" y="29"/>
                          <a:pt x="49588" y="1048"/>
                          <a:pt x="46254" y="2953"/>
                        </a:cubicBezTo>
                        <a:lnTo>
                          <a:pt x="5202" y="26194"/>
                        </a:lnTo>
                        <a:cubicBezTo>
                          <a:pt x="230" y="29061"/>
                          <a:pt x="-1475" y="35414"/>
                          <a:pt x="1392" y="40386"/>
                        </a:cubicBezTo>
                        <a:cubicBezTo>
                          <a:pt x="4259" y="45358"/>
                          <a:pt x="10612" y="47063"/>
                          <a:pt x="15584" y="44196"/>
                        </a:cubicBezTo>
                        <a:lnTo>
                          <a:pt x="34634" y="33242"/>
                        </a:lnTo>
                        <a:lnTo>
                          <a:pt x="34634" y="141542"/>
                        </a:lnTo>
                        <a:cubicBezTo>
                          <a:pt x="34634" y="147218"/>
                          <a:pt x="39244" y="151829"/>
                          <a:pt x="44921" y="151829"/>
                        </a:cubicBezTo>
                        <a:cubicBezTo>
                          <a:pt x="50598" y="151829"/>
                          <a:pt x="55208" y="147218"/>
                          <a:pt x="55208" y="141542"/>
                        </a:cubicBezTo>
                        <a:lnTo>
                          <a:pt x="55208" y="82772"/>
                        </a:lnTo>
                        <a:lnTo>
                          <a:pt x="58923" y="82772"/>
                        </a:lnTo>
                        <a:lnTo>
                          <a:pt x="58923" y="141542"/>
                        </a:lnTo>
                        <a:cubicBezTo>
                          <a:pt x="58370" y="147247"/>
                          <a:pt x="62552" y="152324"/>
                          <a:pt x="68267" y="152867"/>
                        </a:cubicBezTo>
                        <a:cubicBezTo>
                          <a:pt x="73972" y="153419"/>
                          <a:pt x="79039" y="149238"/>
                          <a:pt x="79592" y="143532"/>
                        </a:cubicBezTo>
                        <a:cubicBezTo>
                          <a:pt x="79659" y="142866"/>
                          <a:pt x="79659" y="142199"/>
                          <a:pt x="79592" y="141542"/>
                        </a:cubicBezTo>
                        <a:lnTo>
                          <a:pt x="79592" y="33147"/>
                        </a:lnTo>
                        <a:lnTo>
                          <a:pt x="98642" y="44196"/>
                        </a:lnTo>
                        <a:cubicBezTo>
                          <a:pt x="103614" y="47063"/>
                          <a:pt x="109967" y="45358"/>
                          <a:pt x="112834" y="40386"/>
                        </a:cubicBezTo>
                        <a:cubicBezTo>
                          <a:pt x="115701" y="35414"/>
                          <a:pt x="113996" y="29061"/>
                          <a:pt x="109024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25" name="Forma libre: forma 724">
                  <a:extLst>
                    <a:ext uri="{FF2B5EF4-FFF2-40B4-BE49-F238E27FC236}">
                      <a16:creationId xmlns:a16="http://schemas.microsoft.com/office/drawing/2014/main" id="{3DC0F3C8-A6B4-4F2A-9581-5069DC7E1B82}"/>
                    </a:ext>
                  </a:extLst>
                </p:cNvPr>
                <p:cNvSpPr/>
                <p:nvPr/>
              </p:nvSpPr>
              <p:spPr>
                <a:xfrm>
                  <a:off x="2514591" y="1387134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8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8"/>
                      </a:cubicBezTo>
                      <a:cubicBezTo>
                        <a:pt x="39948" y="8859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26" name="Forma libre: forma 725">
                  <a:extLst>
                    <a:ext uri="{FF2B5EF4-FFF2-40B4-BE49-F238E27FC236}">
                      <a16:creationId xmlns:a16="http://schemas.microsoft.com/office/drawing/2014/main" id="{30156745-3520-4152-B7CD-4CD0B0FDA179}"/>
                    </a:ext>
                  </a:extLst>
                </p:cNvPr>
                <p:cNvSpPr/>
                <p:nvPr/>
              </p:nvSpPr>
              <p:spPr>
                <a:xfrm>
                  <a:off x="2477480" y="1430949"/>
                  <a:ext cx="114558" cy="151828"/>
                </a:xfrm>
                <a:custGeom>
                  <a:avLst/>
                  <a:gdLst>
                    <a:gd name="connsiteX0" fmla="*/ 109119 w 114558"/>
                    <a:gd name="connsiteY0" fmla="*/ 26194 h 151828"/>
                    <a:gd name="connsiteX1" fmla="*/ 68067 w 114558"/>
                    <a:gd name="connsiteY1" fmla="*/ 2953 h 151828"/>
                    <a:gd name="connsiteX2" fmla="*/ 57208 w 114558"/>
                    <a:gd name="connsiteY2" fmla="*/ 0 h 151828"/>
                    <a:gd name="connsiteX3" fmla="*/ 46254 w 114558"/>
                    <a:gd name="connsiteY3" fmla="*/ 2953 h 151828"/>
                    <a:gd name="connsiteX4" fmla="*/ 5202 w 114558"/>
                    <a:gd name="connsiteY4" fmla="*/ 26194 h 151828"/>
                    <a:gd name="connsiteX5" fmla="*/ 1392 w 114558"/>
                    <a:gd name="connsiteY5" fmla="*/ 40386 h 151828"/>
                    <a:gd name="connsiteX6" fmla="*/ 15584 w 114558"/>
                    <a:gd name="connsiteY6" fmla="*/ 44196 h 151828"/>
                    <a:gd name="connsiteX7" fmla="*/ 34634 w 114558"/>
                    <a:gd name="connsiteY7" fmla="*/ 33242 h 151828"/>
                    <a:gd name="connsiteX8" fmla="*/ 34634 w 114558"/>
                    <a:gd name="connsiteY8" fmla="*/ 141542 h 151828"/>
                    <a:gd name="connsiteX9" fmla="*/ 44921 w 114558"/>
                    <a:gd name="connsiteY9" fmla="*/ 151829 h 151828"/>
                    <a:gd name="connsiteX10" fmla="*/ 55208 w 114558"/>
                    <a:gd name="connsiteY10" fmla="*/ 141542 h 151828"/>
                    <a:gd name="connsiteX11" fmla="*/ 55208 w 114558"/>
                    <a:gd name="connsiteY11" fmla="*/ 82772 h 151828"/>
                    <a:gd name="connsiteX12" fmla="*/ 58923 w 114558"/>
                    <a:gd name="connsiteY12" fmla="*/ 82772 h 151828"/>
                    <a:gd name="connsiteX13" fmla="*/ 58923 w 114558"/>
                    <a:gd name="connsiteY13" fmla="*/ 141542 h 151828"/>
                    <a:gd name="connsiteX14" fmla="*/ 69210 w 114558"/>
                    <a:gd name="connsiteY14" fmla="*/ 151829 h 151828"/>
                    <a:gd name="connsiteX15" fmla="*/ 79497 w 114558"/>
                    <a:gd name="connsiteY15" fmla="*/ 141542 h 151828"/>
                    <a:gd name="connsiteX16" fmla="*/ 79497 w 114558"/>
                    <a:gd name="connsiteY16" fmla="*/ 33147 h 151828"/>
                    <a:gd name="connsiteX17" fmla="*/ 98547 w 114558"/>
                    <a:gd name="connsiteY17" fmla="*/ 44196 h 151828"/>
                    <a:gd name="connsiteX18" fmla="*/ 112901 w 114558"/>
                    <a:gd name="connsiteY18" fmla="*/ 41100 h 151828"/>
                    <a:gd name="connsiteX19" fmla="*/ 109805 w 114558"/>
                    <a:gd name="connsiteY19" fmla="*/ 26746 h 151828"/>
                    <a:gd name="connsiteX20" fmla="*/ 108834 w 114558"/>
                    <a:gd name="connsiteY20" fmla="*/ 26194 h 151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558" h="151828">
                      <a:moveTo>
                        <a:pt x="109119" y="26194"/>
                      </a:moveTo>
                      <a:lnTo>
                        <a:pt x="68067" y="2953"/>
                      </a:lnTo>
                      <a:cubicBezTo>
                        <a:pt x="64780" y="1019"/>
                        <a:pt x="61028" y="-9"/>
                        <a:pt x="57208" y="0"/>
                      </a:cubicBezTo>
                      <a:cubicBezTo>
                        <a:pt x="53360" y="29"/>
                        <a:pt x="49588" y="1048"/>
                        <a:pt x="46254" y="2953"/>
                      </a:cubicBezTo>
                      <a:lnTo>
                        <a:pt x="5202" y="26194"/>
                      </a:lnTo>
                      <a:cubicBezTo>
                        <a:pt x="230" y="29061"/>
                        <a:pt x="-1475" y="35414"/>
                        <a:pt x="1392" y="40386"/>
                      </a:cubicBezTo>
                      <a:cubicBezTo>
                        <a:pt x="4259" y="45358"/>
                        <a:pt x="10612" y="47063"/>
                        <a:pt x="15584" y="44196"/>
                      </a:cubicBezTo>
                      <a:lnTo>
                        <a:pt x="34634" y="33242"/>
                      </a:lnTo>
                      <a:lnTo>
                        <a:pt x="34634" y="141542"/>
                      </a:lnTo>
                      <a:cubicBezTo>
                        <a:pt x="34634" y="147218"/>
                        <a:pt x="39244" y="151829"/>
                        <a:pt x="44921" y="151829"/>
                      </a:cubicBezTo>
                      <a:cubicBezTo>
                        <a:pt x="50598" y="151829"/>
                        <a:pt x="55208" y="147218"/>
                        <a:pt x="55208" y="141542"/>
                      </a:cubicBezTo>
                      <a:lnTo>
                        <a:pt x="55208" y="82772"/>
                      </a:lnTo>
                      <a:lnTo>
                        <a:pt x="58923" y="82772"/>
                      </a:lnTo>
                      <a:lnTo>
                        <a:pt x="58923" y="141542"/>
                      </a:lnTo>
                      <a:cubicBezTo>
                        <a:pt x="58923" y="147218"/>
                        <a:pt x="63533" y="151829"/>
                        <a:pt x="69210" y="151829"/>
                      </a:cubicBezTo>
                      <a:cubicBezTo>
                        <a:pt x="74886" y="151829"/>
                        <a:pt x="79497" y="147218"/>
                        <a:pt x="79497" y="141542"/>
                      </a:cubicBezTo>
                      <a:lnTo>
                        <a:pt x="79497" y="33147"/>
                      </a:lnTo>
                      <a:lnTo>
                        <a:pt x="98547" y="44196"/>
                      </a:lnTo>
                      <a:cubicBezTo>
                        <a:pt x="103366" y="47311"/>
                        <a:pt x="109786" y="45920"/>
                        <a:pt x="112901" y="41100"/>
                      </a:cubicBezTo>
                      <a:cubicBezTo>
                        <a:pt x="116006" y="36290"/>
                        <a:pt x="114625" y="29861"/>
                        <a:pt x="109805" y="26746"/>
                      </a:cubicBezTo>
                      <a:cubicBezTo>
                        <a:pt x="109491" y="26546"/>
                        <a:pt x="109167" y="26365"/>
                        <a:pt x="108834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2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387134"/>
                  <a:ext cx="114558" cy="195643"/>
                  <a:chOff x="2477480" y="1387134"/>
                  <a:chExt cx="114558" cy="195643"/>
                </a:xfrm>
                <a:solidFill>
                  <a:srgbClr val="FFFFFF"/>
                </a:solidFill>
              </p:grpSpPr>
              <p:sp>
                <p:nvSpPr>
                  <p:cNvPr id="728" name="Forma libre: forma 727">
                    <a:extLst>
                      <a:ext uri="{FF2B5EF4-FFF2-40B4-BE49-F238E27FC236}">
                        <a16:creationId xmlns:a16="http://schemas.microsoft.com/office/drawing/2014/main" id="{EC92BBA3-0651-4430-96D7-D5EC6DF2756E}"/>
                      </a:ext>
                    </a:extLst>
                  </p:cNvPr>
                  <p:cNvSpPr/>
                  <p:nvPr/>
                </p:nvSpPr>
                <p:spPr>
                  <a:xfrm>
                    <a:off x="2514591" y="1387134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8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8"/>
                        </a:cubicBezTo>
                        <a:cubicBezTo>
                          <a:pt x="39948" y="8859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29" name="Forma libre: forma 728">
                    <a:extLst>
                      <a:ext uri="{FF2B5EF4-FFF2-40B4-BE49-F238E27FC236}">
                        <a16:creationId xmlns:a16="http://schemas.microsoft.com/office/drawing/2014/main" id="{147FA63F-126D-4370-B258-4D7042A97391}"/>
                      </a:ext>
                    </a:extLst>
                  </p:cNvPr>
                  <p:cNvSpPr/>
                  <p:nvPr/>
                </p:nvSpPr>
                <p:spPr>
                  <a:xfrm>
                    <a:off x="2477480" y="1430949"/>
                    <a:ext cx="114558" cy="151828"/>
                  </a:xfrm>
                  <a:custGeom>
                    <a:avLst/>
                    <a:gdLst>
                      <a:gd name="connsiteX0" fmla="*/ 109119 w 114558"/>
                      <a:gd name="connsiteY0" fmla="*/ 26194 h 151828"/>
                      <a:gd name="connsiteX1" fmla="*/ 68067 w 114558"/>
                      <a:gd name="connsiteY1" fmla="*/ 2953 h 151828"/>
                      <a:gd name="connsiteX2" fmla="*/ 57208 w 114558"/>
                      <a:gd name="connsiteY2" fmla="*/ 0 h 151828"/>
                      <a:gd name="connsiteX3" fmla="*/ 46254 w 114558"/>
                      <a:gd name="connsiteY3" fmla="*/ 2953 h 151828"/>
                      <a:gd name="connsiteX4" fmla="*/ 5202 w 114558"/>
                      <a:gd name="connsiteY4" fmla="*/ 26194 h 151828"/>
                      <a:gd name="connsiteX5" fmla="*/ 1392 w 114558"/>
                      <a:gd name="connsiteY5" fmla="*/ 40386 h 151828"/>
                      <a:gd name="connsiteX6" fmla="*/ 15584 w 114558"/>
                      <a:gd name="connsiteY6" fmla="*/ 44196 h 151828"/>
                      <a:gd name="connsiteX7" fmla="*/ 34634 w 114558"/>
                      <a:gd name="connsiteY7" fmla="*/ 33242 h 151828"/>
                      <a:gd name="connsiteX8" fmla="*/ 34634 w 114558"/>
                      <a:gd name="connsiteY8" fmla="*/ 141542 h 151828"/>
                      <a:gd name="connsiteX9" fmla="*/ 44921 w 114558"/>
                      <a:gd name="connsiteY9" fmla="*/ 151829 h 151828"/>
                      <a:gd name="connsiteX10" fmla="*/ 55208 w 114558"/>
                      <a:gd name="connsiteY10" fmla="*/ 141542 h 151828"/>
                      <a:gd name="connsiteX11" fmla="*/ 55208 w 114558"/>
                      <a:gd name="connsiteY11" fmla="*/ 82772 h 151828"/>
                      <a:gd name="connsiteX12" fmla="*/ 58923 w 114558"/>
                      <a:gd name="connsiteY12" fmla="*/ 82772 h 151828"/>
                      <a:gd name="connsiteX13" fmla="*/ 58923 w 114558"/>
                      <a:gd name="connsiteY13" fmla="*/ 141542 h 151828"/>
                      <a:gd name="connsiteX14" fmla="*/ 69210 w 114558"/>
                      <a:gd name="connsiteY14" fmla="*/ 151829 h 151828"/>
                      <a:gd name="connsiteX15" fmla="*/ 79497 w 114558"/>
                      <a:gd name="connsiteY15" fmla="*/ 141542 h 151828"/>
                      <a:gd name="connsiteX16" fmla="*/ 79497 w 114558"/>
                      <a:gd name="connsiteY16" fmla="*/ 33147 h 151828"/>
                      <a:gd name="connsiteX17" fmla="*/ 98547 w 114558"/>
                      <a:gd name="connsiteY17" fmla="*/ 44196 h 151828"/>
                      <a:gd name="connsiteX18" fmla="*/ 112901 w 114558"/>
                      <a:gd name="connsiteY18" fmla="*/ 41100 h 151828"/>
                      <a:gd name="connsiteX19" fmla="*/ 109805 w 114558"/>
                      <a:gd name="connsiteY19" fmla="*/ 26746 h 151828"/>
                      <a:gd name="connsiteX20" fmla="*/ 108834 w 114558"/>
                      <a:gd name="connsiteY20" fmla="*/ 26194 h 15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558" h="151828">
                        <a:moveTo>
                          <a:pt x="109119" y="26194"/>
                        </a:moveTo>
                        <a:lnTo>
                          <a:pt x="68067" y="2953"/>
                        </a:lnTo>
                        <a:cubicBezTo>
                          <a:pt x="64780" y="1019"/>
                          <a:pt x="61028" y="-9"/>
                          <a:pt x="57208" y="0"/>
                        </a:cubicBezTo>
                        <a:cubicBezTo>
                          <a:pt x="53360" y="29"/>
                          <a:pt x="49588" y="1048"/>
                          <a:pt x="46254" y="2953"/>
                        </a:cubicBezTo>
                        <a:lnTo>
                          <a:pt x="5202" y="26194"/>
                        </a:lnTo>
                        <a:cubicBezTo>
                          <a:pt x="230" y="29061"/>
                          <a:pt x="-1475" y="35414"/>
                          <a:pt x="1392" y="40386"/>
                        </a:cubicBezTo>
                        <a:cubicBezTo>
                          <a:pt x="4259" y="45358"/>
                          <a:pt x="10612" y="47063"/>
                          <a:pt x="15584" y="44196"/>
                        </a:cubicBezTo>
                        <a:lnTo>
                          <a:pt x="34634" y="33242"/>
                        </a:lnTo>
                        <a:lnTo>
                          <a:pt x="34634" y="141542"/>
                        </a:lnTo>
                        <a:cubicBezTo>
                          <a:pt x="34634" y="147218"/>
                          <a:pt x="39244" y="151829"/>
                          <a:pt x="44921" y="151829"/>
                        </a:cubicBezTo>
                        <a:cubicBezTo>
                          <a:pt x="50598" y="151829"/>
                          <a:pt x="55208" y="147218"/>
                          <a:pt x="55208" y="141542"/>
                        </a:cubicBezTo>
                        <a:lnTo>
                          <a:pt x="55208" y="82772"/>
                        </a:lnTo>
                        <a:lnTo>
                          <a:pt x="58923" y="82772"/>
                        </a:lnTo>
                        <a:lnTo>
                          <a:pt x="58923" y="141542"/>
                        </a:lnTo>
                        <a:cubicBezTo>
                          <a:pt x="58923" y="147218"/>
                          <a:pt x="63533" y="151829"/>
                          <a:pt x="69210" y="151829"/>
                        </a:cubicBezTo>
                        <a:cubicBezTo>
                          <a:pt x="74886" y="151829"/>
                          <a:pt x="79497" y="147218"/>
                          <a:pt x="79497" y="141542"/>
                        </a:cubicBezTo>
                        <a:lnTo>
                          <a:pt x="79497" y="33147"/>
                        </a:lnTo>
                        <a:lnTo>
                          <a:pt x="98547" y="44196"/>
                        </a:lnTo>
                        <a:cubicBezTo>
                          <a:pt x="103366" y="47311"/>
                          <a:pt x="109786" y="45920"/>
                          <a:pt x="112901" y="41100"/>
                        </a:cubicBezTo>
                        <a:cubicBezTo>
                          <a:pt x="116006" y="36290"/>
                          <a:pt x="114625" y="29861"/>
                          <a:pt x="109805" y="26746"/>
                        </a:cubicBezTo>
                        <a:cubicBezTo>
                          <a:pt x="109491" y="26546"/>
                          <a:pt x="109167" y="26365"/>
                          <a:pt x="108834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30" name="Forma libre: forma 729">
                  <a:extLst>
                    <a:ext uri="{FF2B5EF4-FFF2-40B4-BE49-F238E27FC236}">
                      <a16:creationId xmlns:a16="http://schemas.microsoft.com/office/drawing/2014/main" id="{4807564B-3C51-4B76-A8A9-F4FA1912C8DC}"/>
                    </a:ext>
                  </a:extLst>
                </p:cNvPr>
                <p:cNvSpPr/>
                <p:nvPr/>
              </p:nvSpPr>
              <p:spPr>
                <a:xfrm>
                  <a:off x="2381908" y="1387134"/>
                  <a:ext cx="40004" cy="40005"/>
                </a:xfrm>
                <a:custGeom>
                  <a:avLst/>
                  <a:gdLst>
                    <a:gd name="connsiteX0" fmla="*/ 20002 w 40004"/>
                    <a:gd name="connsiteY0" fmla="*/ 40005 h 40005"/>
                    <a:gd name="connsiteX1" fmla="*/ 40005 w 40004"/>
                    <a:gd name="connsiteY1" fmla="*/ 20003 h 40005"/>
                    <a:gd name="connsiteX2" fmla="*/ 20002 w 40004"/>
                    <a:gd name="connsiteY2" fmla="*/ 0 h 40005"/>
                    <a:gd name="connsiteX3" fmla="*/ 0 w 40004"/>
                    <a:gd name="connsiteY3" fmla="*/ 20003 h 40005"/>
                    <a:gd name="connsiteX4" fmla="*/ 20002 w 40004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4" h="40005">
                      <a:moveTo>
                        <a:pt x="20002" y="40005"/>
                      </a:moveTo>
                      <a:cubicBezTo>
                        <a:pt x="31051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1" y="0"/>
                        <a:pt x="20002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2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31" name="Forma libre: forma 730">
                  <a:extLst>
                    <a:ext uri="{FF2B5EF4-FFF2-40B4-BE49-F238E27FC236}">
                      <a16:creationId xmlns:a16="http://schemas.microsoft.com/office/drawing/2014/main" id="{6611E9E4-FE61-4351-98F5-792126A57AA3}"/>
                    </a:ext>
                  </a:extLst>
                </p:cNvPr>
                <p:cNvSpPr/>
                <p:nvPr/>
              </p:nvSpPr>
              <p:spPr>
                <a:xfrm>
                  <a:off x="2344794" y="1430949"/>
                  <a:ext cx="114044" cy="151828"/>
                </a:xfrm>
                <a:custGeom>
                  <a:avLst/>
                  <a:gdLst>
                    <a:gd name="connsiteX0" fmla="*/ 109122 w 114044"/>
                    <a:gd name="connsiteY0" fmla="*/ 26194 h 151828"/>
                    <a:gd name="connsiteX1" fmla="*/ 68070 w 114044"/>
                    <a:gd name="connsiteY1" fmla="*/ 2953 h 151828"/>
                    <a:gd name="connsiteX2" fmla="*/ 57116 w 114044"/>
                    <a:gd name="connsiteY2" fmla="*/ 0 h 151828"/>
                    <a:gd name="connsiteX3" fmla="*/ 46257 w 114044"/>
                    <a:gd name="connsiteY3" fmla="*/ 2953 h 151828"/>
                    <a:gd name="connsiteX4" fmla="*/ 5204 w 114044"/>
                    <a:gd name="connsiteY4" fmla="*/ 26194 h 151828"/>
                    <a:gd name="connsiteX5" fmla="*/ 1385 w 114044"/>
                    <a:gd name="connsiteY5" fmla="*/ 40367 h 151828"/>
                    <a:gd name="connsiteX6" fmla="*/ 1395 w 114044"/>
                    <a:gd name="connsiteY6" fmla="*/ 40386 h 151828"/>
                    <a:gd name="connsiteX7" fmla="*/ 15425 w 114044"/>
                    <a:gd name="connsiteY7" fmla="*/ 44234 h 151828"/>
                    <a:gd name="connsiteX8" fmla="*/ 15492 w 114044"/>
                    <a:gd name="connsiteY8" fmla="*/ 44196 h 151828"/>
                    <a:gd name="connsiteX9" fmla="*/ 34542 w 114044"/>
                    <a:gd name="connsiteY9" fmla="*/ 33243 h 151828"/>
                    <a:gd name="connsiteX10" fmla="*/ 34542 w 114044"/>
                    <a:gd name="connsiteY10" fmla="*/ 141542 h 151828"/>
                    <a:gd name="connsiteX11" fmla="*/ 44829 w 114044"/>
                    <a:gd name="connsiteY11" fmla="*/ 151829 h 151828"/>
                    <a:gd name="connsiteX12" fmla="*/ 55116 w 114044"/>
                    <a:gd name="connsiteY12" fmla="*/ 141542 h 151828"/>
                    <a:gd name="connsiteX13" fmla="*/ 55116 w 114044"/>
                    <a:gd name="connsiteY13" fmla="*/ 82773 h 151828"/>
                    <a:gd name="connsiteX14" fmla="*/ 58830 w 114044"/>
                    <a:gd name="connsiteY14" fmla="*/ 82773 h 151828"/>
                    <a:gd name="connsiteX15" fmla="*/ 58830 w 114044"/>
                    <a:gd name="connsiteY15" fmla="*/ 141542 h 151828"/>
                    <a:gd name="connsiteX16" fmla="*/ 69117 w 114044"/>
                    <a:gd name="connsiteY16" fmla="*/ 151829 h 151828"/>
                    <a:gd name="connsiteX17" fmla="*/ 79404 w 114044"/>
                    <a:gd name="connsiteY17" fmla="*/ 141542 h 151828"/>
                    <a:gd name="connsiteX18" fmla="*/ 79404 w 114044"/>
                    <a:gd name="connsiteY18" fmla="*/ 33147 h 151828"/>
                    <a:gd name="connsiteX19" fmla="*/ 98454 w 114044"/>
                    <a:gd name="connsiteY19" fmla="*/ 44196 h 151828"/>
                    <a:gd name="connsiteX20" fmla="*/ 112637 w 114044"/>
                    <a:gd name="connsiteY20" fmla="*/ 40405 h 151828"/>
                    <a:gd name="connsiteX21" fmla="*/ 112646 w 114044"/>
                    <a:gd name="connsiteY21" fmla="*/ 40386 h 151828"/>
                    <a:gd name="connsiteX22" fmla="*/ 109122 w 114044"/>
                    <a:gd name="connsiteY22" fmla="*/ 26194 h 151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044" h="151828">
                      <a:moveTo>
                        <a:pt x="109122" y="26194"/>
                      </a:moveTo>
                      <a:lnTo>
                        <a:pt x="68070" y="2953"/>
                      </a:lnTo>
                      <a:cubicBezTo>
                        <a:pt x="64745" y="1000"/>
                        <a:pt x="60964" y="-19"/>
                        <a:pt x="57116" y="0"/>
                      </a:cubicBezTo>
                      <a:cubicBezTo>
                        <a:pt x="53306" y="38"/>
                        <a:pt x="49562" y="1058"/>
                        <a:pt x="46257" y="2953"/>
                      </a:cubicBezTo>
                      <a:lnTo>
                        <a:pt x="5204" y="26194"/>
                      </a:lnTo>
                      <a:cubicBezTo>
                        <a:pt x="232" y="29052"/>
                        <a:pt x="-1473" y="35405"/>
                        <a:pt x="1385" y="40367"/>
                      </a:cubicBezTo>
                      <a:cubicBezTo>
                        <a:pt x="1385" y="40377"/>
                        <a:pt x="1395" y="40377"/>
                        <a:pt x="1395" y="40386"/>
                      </a:cubicBezTo>
                      <a:cubicBezTo>
                        <a:pt x="4204" y="45320"/>
                        <a:pt x="10491" y="47044"/>
                        <a:pt x="15425" y="44234"/>
                      </a:cubicBezTo>
                      <a:cubicBezTo>
                        <a:pt x="15444" y="44225"/>
                        <a:pt x="15472" y="44206"/>
                        <a:pt x="15492" y="44196"/>
                      </a:cubicBezTo>
                      <a:lnTo>
                        <a:pt x="34542" y="33243"/>
                      </a:lnTo>
                      <a:lnTo>
                        <a:pt x="34542" y="141542"/>
                      </a:lnTo>
                      <a:cubicBezTo>
                        <a:pt x="34542" y="147219"/>
                        <a:pt x="39152" y="151829"/>
                        <a:pt x="44829" y="151829"/>
                      </a:cubicBezTo>
                      <a:cubicBezTo>
                        <a:pt x="50505" y="151829"/>
                        <a:pt x="55116" y="147219"/>
                        <a:pt x="55116" y="141542"/>
                      </a:cubicBezTo>
                      <a:lnTo>
                        <a:pt x="55116" y="82773"/>
                      </a:lnTo>
                      <a:lnTo>
                        <a:pt x="58830" y="82773"/>
                      </a:lnTo>
                      <a:lnTo>
                        <a:pt x="58830" y="141542"/>
                      </a:lnTo>
                      <a:cubicBezTo>
                        <a:pt x="58830" y="147219"/>
                        <a:pt x="63440" y="151829"/>
                        <a:pt x="69117" y="151829"/>
                      </a:cubicBezTo>
                      <a:cubicBezTo>
                        <a:pt x="74794" y="151829"/>
                        <a:pt x="79404" y="147219"/>
                        <a:pt x="79404" y="141542"/>
                      </a:cubicBezTo>
                      <a:lnTo>
                        <a:pt x="79404" y="33147"/>
                      </a:lnTo>
                      <a:lnTo>
                        <a:pt x="98454" y="44196"/>
                      </a:lnTo>
                      <a:cubicBezTo>
                        <a:pt x="103417" y="47063"/>
                        <a:pt x="109770" y="45368"/>
                        <a:pt x="112637" y="40405"/>
                      </a:cubicBezTo>
                      <a:cubicBezTo>
                        <a:pt x="112637" y="40396"/>
                        <a:pt x="112646" y="40396"/>
                        <a:pt x="112646" y="40386"/>
                      </a:cubicBezTo>
                      <a:cubicBezTo>
                        <a:pt x="115456" y="35471"/>
                        <a:pt x="113904" y="29223"/>
                        <a:pt x="109122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3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344794" y="1387134"/>
                  <a:ext cx="114044" cy="195643"/>
                  <a:chOff x="2344794" y="1387134"/>
                  <a:chExt cx="114044" cy="195643"/>
                </a:xfrm>
                <a:solidFill>
                  <a:srgbClr val="FFFFFF"/>
                </a:solidFill>
              </p:grpSpPr>
              <p:sp>
                <p:nvSpPr>
                  <p:cNvPr id="733" name="Forma libre: forma 732">
                    <a:extLst>
                      <a:ext uri="{FF2B5EF4-FFF2-40B4-BE49-F238E27FC236}">
                        <a16:creationId xmlns:a16="http://schemas.microsoft.com/office/drawing/2014/main" id="{68B9F7BE-E02B-4723-BD5D-23F25AAB8A40}"/>
                      </a:ext>
                    </a:extLst>
                  </p:cNvPr>
                  <p:cNvSpPr/>
                  <p:nvPr/>
                </p:nvSpPr>
                <p:spPr>
                  <a:xfrm>
                    <a:off x="2381908" y="1387134"/>
                    <a:ext cx="40004" cy="40005"/>
                  </a:xfrm>
                  <a:custGeom>
                    <a:avLst/>
                    <a:gdLst>
                      <a:gd name="connsiteX0" fmla="*/ 20002 w 40004"/>
                      <a:gd name="connsiteY0" fmla="*/ 40005 h 40005"/>
                      <a:gd name="connsiteX1" fmla="*/ 40005 w 40004"/>
                      <a:gd name="connsiteY1" fmla="*/ 20003 h 40005"/>
                      <a:gd name="connsiteX2" fmla="*/ 20002 w 40004"/>
                      <a:gd name="connsiteY2" fmla="*/ 0 h 40005"/>
                      <a:gd name="connsiteX3" fmla="*/ 0 w 40004"/>
                      <a:gd name="connsiteY3" fmla="*/ 20003 h 40005"/>
                      <a:gd name="connsiteX4" fmla="*/ 20002 w 40004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4" h="40005">
                        <a:moveTo>
                          <a:pt x="20002" y="40005"/>
                        </a:moveTo>
                        <a:cubicBezTo>
                          <a:pt x="31051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1" y="0"/>
                          <a:pt x="20002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2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34" name="Forma libre: forma 733">
                    <a:extLst>
                      <a:ext uri="{FF2B5EF4-FFF2-40B4-BE49-F238E27FC236}">
                        <a16:creationId xmlns:a16="http://schemas.microsoft.com/office/drawing/2014/main" id="{3591396D-53A5-4D44-A246-F2B1E3B40DEA}"/>
                      </a:ext>
                    </a:extLst>
                  </p:cNvPr>
                  <p:cNvSpPr/>
                  <p:nvPr/>
                </p:nvSpPr>
                <p:spPr>
                  <a:xfrm>
                    <a:off x="2344794" y="1430949"/>
                    <a:ext cx="114044" cy="151828"/>
                  </a:xfrm>
                  <a:custGeom>
                    <a:avLst/>
                    <a:gdLst>
                      <a:gd name="connsiteX0" fmla="*/ 109122 w 114044"/>
                      <a:gd name="connsiteY0" fmla="*/ 26194 h 151828"/>
                      <a:gd name="connsiteX1" fmla="*/ 68070 w 114044"/>
                      <a:gd name="connsiteY1" fmla="*/ 2953 h 151828"/>
                      <a:gd name="connsiteX2" fmla="*/ 57116 w 114044"/>
                      <a:gd name="connsiteY2" fmla="*/ 0 h 151828"/>
                      <a:gd name="connsiteX3" fmla="*/ 46257 w 114044"/>
                      <a:gd name="connsiteY3" fmla="*/ 2953 h 151828"/>
                      <a:gd name="connsiteX4" fmla="*/ 5204 w 114044"/>
                      <a:gd name="connsiteY4" fmla="*/ 26194 h 151828"/>
                      <a:gd name="connsiteX5" fmla="*/ 1385 w 114044"/>
                      <a:gd name="connsiteY5" fmla="*/ 40367 h 151828"/>
                      <a:gd name="connsiteX6" fmla="*/ 1395 w 114044"/>
                      <a:gd name="connsiteY6" fmla="*/ 40386 h 151828"/>
                      <a:gd name="connsiteX7" fmla="*/ 15425 w 114044"/>
                      <a:gd name="connsiteY7" fmla="*/ 44234 h 151828"/>
                      <a:gd name="connsiteX8" fmla="*/ 15492 w 114044"/>
                      <a:gd name="connsiteY8" fmla="*/ 44196 h 151828"/>
                      <a:gd name="connsiteX9" fmla="*/ 34542 w 114044"/>
                      <a:gd name="connsiteY9" fmla="*/ 33243 h 151828"/>
                      <a:gd name="connsiteX10" fmla="*/ 34542 w 114044"/>
                      <a:gd name="connsiteY10" fmla="*/ 141542 h 151828"/>
                      <a:gd name="connsiteX11" fmla="*/ 44829 w 114044"/>
                      <a:gd name="connsiteY11" fmla="*/ 151829 h 151828"/>
                      <a:gd name="connsiteX12" fmla="*/ 55116 w 114044"/>
                      <a:gd name="connsiteY12" fmla="*/ 141542 h 151828"/>
                      <a:gd name="connsiteX13" fmla="*/ 55116 w 114044"/>
                      <a:gd name="connsiteY13" fmla="*/ 82773 h 151828"/>
                      <a:gd name="connsiteX14" fmla="*/ 58830 w 114044"/>
                      <a:gd name="connsiteY14" fmla="*/ 82773 h 151828"/>
                      <a:gd name="connsiteX15" fmla="*/ 58830 w 114044"/>
                      <a:gd name="connsiteY15" fmla="*/ 141542 h 151828"/>
                      <a:gd name="connsiteX16" fmla="*/ 69117 w 114044"/>
                      <a:gd name="connsiteY16" fmla="*/ 151829 h 151828"/>
                      <a:gd name="connsiteX17" fmla="*/ 79404 w 114044"/>
                      <a:gd name="connsiteY17" fmla="*/ 141542 h 151828"/>
                      <a:gd name="connsiteX18" fmla="*/ 79404 w 114044"/>
                      <a:gd name="connsiteY18" fmla="*/ 33147 h 151828"/>
                      <a:gd name="connsiteX19" fmla="*/ 98454 w 114044"/>
                      <a:gd name="connsiteY19" fmla="*/ 44196 h 151828"/>
                      <a:gd name="connsiteX20" fmla="*/ 112637 w 114044"/>
                      <a:gd name="connsiteY20" fmla="*/ 40405 h 151828"/>
                      <a:gd name="connsiteX21" fmla="*/ 112646 w 114044"/>
                      <a:gd name="connsiteY21" fmla="*/ 40386 h 151828"/>
                      <a:gd name="connsiteX22" fmla="*/ 109122 w 114044"/>
                      <a:gd name="connsiteY22" fmla="*/ 26194 h 151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044" h="151828">
                        <a:moveTo>
                          <a:pt x="109122" y="26194"/>
                        </a:moveTo>
                        <a:lnTo>
                          <a:pt x="68070" y="2953"/>
                        </a:lnTo>
                        <a:cubicBezTo>
                          <a:pt x="64745" y="1000"/>
                          <a:pt x="60964" y="-19"/>
                          <a:pt x="57116" y="0"/>
                        </a:cubicBezTo>
                        <a:cubicBezTo>
                          <a:pt x="53306" y="38"/>
                          <a:pt x="49562" y="1058"/>
                          <a:pt x="46257" y="2953"/>
                        </a:cubicBezTo>
                        <a:lnTo>
                          <a:pt x="5204" y="26194"/>
                        </a:lnTo>
                        <a:cubicBezTo>
                          <a:pt x="232" y="29052"/>
                          <a:pt x="-1473" y="35405"/>
                          <a:pt x="1385" y="40367"/>
                        </a:cubicBezTo>
                        <a:cubicBezTo>
                          <a:pt x="1385" y="40377"/>
                          <a:pt x="1395" y="40377"/>
                          <a:pt x="1395" y="40386"/>
                        </a:cubicBezTo>
                        <a:cubicBezTo>
                          <a:pt x="4204" y="45320"/>
                          <a:pt x="10491" y="47044"/>
                          <a:pt x="15425" y="44234"/>
                        </a:cubicBezTo>
                        <a:cubicBezTo>
                          <a:pt x="15444" y="44225"/>
                          <a:pt x="15472" y="44206"/>
                          <a:pt x="15492" y="44196"/>
                        </a:cubicBezTo>
                        <a:lnTo>
                          <a:pt x="34542" y="33243"/>
                        </a:lnTo>
                        <a:lnTo>
                          <a:pt x="34542" y="141542"/>
                        </a:lnTo>
                        <a:cubicBezTo>
                          <a:pt x="34542" y="147219"/>
                          <a:pt x="39152" y="151829"/>
                          <a:pt x="44829" y="151829"/>
                        </a:cubicBezTo>
                        <a:cubicBezTo>
                          <a:pt x="50505" y="151829"/>
                          <a:pt x="55116" y="147219"/>
                          <a:pt x="55116" y="141542"/>
                        </a:cubicBezTo>
                        <a:lnTo>
                          <a:pt x="55116" y="82773"/>
                        </a:lnTo>
                        <a:lnTo>
                          <a:pt x="58830" y="82773"/>
                        </a:lnTo>
                        <a:lnTo>
                          <a:pt x="58830" y="141542"/>
                        </a:lnTo>
                        <a:cubicBezTo>
                          <a:pt x="58830" y="147219"/>
                          <a:pt x="63440" y="151829"/>
                          <a:pt x="69117" y="151829"/>
                        </a:cubicBezTo>
                        <a:cubicBezTo>
                          <a:pt x="74794" y="151829"/>
                          <a:pt x="79404" y="147219"/>
                          <a:pt x="79404" y="141542"/>
                        </a:cubicBezTo>
                        <a:lnTo>
                          <a:pt x="79404" y="33147"/>
                        </a:lnTo>
                        <a:lnTo>
                          <a:pt x="98454" y="44196"/>
                        </a:lnTo>
                        <a:cubicBezTo>
                          <a:pt x="103417" y="47063"/>
                          <a:pt x="109770" y="45368"/>
                          <a:pt x="112637" y="40405"/>
                        </a:cubicBezTo>
                        <a:cubicBezTo>
                          <a:pt x="112637" y="40396"/>
                          <a:pt x="112646" y="40396"/>
                          <a:pt x="112646" y="40386"/>
                        </a:cubicBezTo>
                        <a:cubicBezTo>
                          <a:pt x="115456" y="35471"/>
                          <a:pt x="113904" y="29223"/>
                          <a:pt x="109122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35" name="Forma libre: forma 734">
                  <a:extLst>
                    <a:ext uri="{FF2B5EF4-FFF2-40B4-BE49-F238E27FC236}">
                      <a16:creationId xmlns:a16="http://schemas.microsoft.com/office/drawing/2014/main" id="{86959D7C-1B58-41B2-860C-2251465D2BE1}"/>
                    </a:ext>
                  </a:extLst>
                </p:cNvPr>
                <p:cNvSpPr/>
                <p:nvPr/>
              </p:nvSpPr>
              <p:spPr>
                <a:xfrm>
                  <a:off x="2912831" y="1387134"/>
                  <a:ext cx="40005" cy="40005"/>
                </a:xfrm>
                <a:custGeom>
                  <a:avLst/>
                  <a:gdLst>
                    <a:gd name="connsiteX0" fmla="*/ 20003 w 40005"/>
                    <a:gd name="connsiteY0" fmla="*/ 40005 h 40005"/>
                    <a:gd name="connsiteX1" fmla="*/ 40005 w 40005"/>
                    <a:gd name="connsiteY1" fmla="*/ 20003 h 40005"/>
                    <a:gd name="connsiteX2" fmla="*/ 20003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5">
                      <a:moveTo>
                        <a:pt x="20003" y="40005"/>
                      </a:moveTo>
                      <a:cubicBezTo>
                        <a:pt x="31052" y="40005"/>
                        <a:pt x="40005" y="31052"/>
                        <a:pt x="40005" y="20003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36" name="Forma libre: forma 735">
                  <a:extLst>
                    <a:ext uri="{FF2B5EF4-FFF2-40B4-BE49-F238E27FC236}">
                      <a16:creationId xmlns:a16="http://schemas.microsoft.com/office/drawing/2014/main" id="{846AA65F-AC75-44C9-A2B1-F1C16954CF87}"/>
                    </a:ext>
                  </a:extLst>
                </p:cNvPr>
                <p:cNvSpPr/>
                <p:nvPr/>
              </p:nvSpPr>
              <p:spPr>
                <a:xfrm>
                  <a:off x="2875619" y="1430949"/>
                  <a:ext cx="114120" cy="152915"/>
                </a:xfrm>
                <a:custGeom>
                  <a:avLst/>
                  <a:gdLst>
                    <a:gd name="connsiteX0" fmla="*/ 109126 w 114120"/>
                    <a:gd name="connsiteY0" fmla="*/ 26194 h 152915"/>
                    <a:gd name="connsiteX1" fmla="*/ 68073 w 114120"/>
                    <a:gd name="connsiteY1" fmla="*/ 2953 h 152915"/>
                    <a:gd name="connsiteX2" fmla="*/ 57119 w 114120"/>
                    <a:gd name="connsiteY2" fmla="*/ 0 h 152915"/>
                    <a:gd name="connsiteX3" fmla="*/ 46165 w 114120"/>
                    <a:gd name="connsiteY3" fmla="*/ 2953 h 152915"/>
                    <a:gd name="connsiteX4" fmla="*/ 5208 w 114120"/>
                    <a:gd name="connsiteY4" fmla="*/ 26194 h 152915"/>
                    <a:gd name="connsiteX5" fmla="*/ 1303 w 114120"/>
                    <a:gd name="connsiteY5" fmla="*/ 40386 h 152915"/>
                    <a:gd name="connsiteX6" fmla="*/ 15476 w 114120"/>
                    <a:gd name="connsiteY6" fmla="*/ 44206 h 152915"/>
                    <a:gd name="connsiteX7" fmla="*/ 15495 w 114120"/>
                    <a:gd name="connsiteY7" fmla="*/ 44196 h 152915"/>
                    <a:gd name="connsiteX8" fmla="*/ 34545 w 114120"/>
                    <a:gd name="connsiteY8" fmla="*/ 33243 h 152915"/>
                    <a:gd name="connsiteX9" fmla="*/ 34545 w 114120"/>
                    <a:gd name="connsiteY9" fmla="*/ 141542 h 152915"/>
                    <a:gd name="connsiteX10" fmla="*/ 43889 w 114120"/>
                    <a:gd name="connsiteY10" fmla="*/ 152867 h 152915"/>
                    <a:gd name="connsiteX11" fmla="*/ 55214 w 114120"/>
                    <a:gd name="connsiteY11" fmla="*/ 143532 h 152915"/>
                    <a:gd name="connsiteX12" fmla="*/ 55214 w 114120"/>
                    <a:gd name="connsiteY12" fmla="*/ 141542 h 152915"/>
                    <a:gd name="connsiteX13" fmla="*/ 55214 w 114120"/>
                    <a:gd name="connsiteY13" fmla="*/ 82773 h 152915"/>
                    <a:gd name="connsiteX14" fmla="*/ 58929 w 114120"/>
                    <a:gd name="connsiteY14" fmla="*/ 82773 h 152915"/>
                    <a:gd name="connsiteX15" fmla="*/ 58929 w 114120"/>
                    <a:gd name="connsiteY15" fmla="*/ 141542 h 152915"/>
                    <a:gd name="connsiteX16" fmla="*/ 69216 w 114120"/>
                    <a:gd name="connsiteY16" fmla="*/ 151829 h 152915"/>
                    <a:gd name="connsiteX17" fmla="*/ 79503 w 114120"/>
                    <a:gd name="connsiteY17" fmla="*/ 141542 h 152915"/>
                    <a:gd name="connsiteX18" fmla="*/ 79503 w 114120"/>
                    <a:gd name="connsiteY18" fmla="*/ 33147 h 152915"/>
                    <a:gd name="connsiteX19" fmla="*/ 98553 w 114120"/>
                    <a:gd name="connsiteY19" fmla="*/ 44196 h 152915"/>
                    <a:gd name="connsiteX20" fmla="*/ 112612 w 114120"/>
                    <a:gd name="connsiteY20" fmla="*/ 40453 h 152915"/>
                    <a:gd name="connsiteX21" fmla="*/ 112650 w 114120"/>
                    <a:gd name="connsiteY21" fmla="*/ 40386 h 152915"/>
                    <a:gd name="connsiteX22" fmla="*/ 109126 w 114120"/>
                    <a:gd name="connsiteY22" fmla="*/ 26194 h 152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120" h="152915">
                      <a:moveTo>
                        <a:pt x="109126" y="26194"/>
                      </a:moveTo>
                      <a:lnTo>
                        <a:pt x="68073" y="2953"/>
                      </a:lnTo>
                      <a:cubicBezTo>
                        <a:pt x="64748" y="1000"/>
                        <a:pt x="60967" y="-19"/>
                        <a:pt x="57119" y="0"/>
                      </a:cubicBezTo>
                      <a:cubicBezTo>
                        <a:pt x="53271" y="29"/>
                        <a:pt x="49499" y="1048"/>
                        <a:pt x="46165" y="2953"/>
                      </a:cubicBezTo>
                      <a:lnTo>
                        <a:pt x="5208" y="26194"/>
                      </a:lnTo>
                      <a:cubicBezTo>
                        <a:pt x="284" y="29090"/>
                        <a:pt x="-1440" y="35376"/>
                        <a:pt x="1303" y="40386"/>
                      </a:cubicBezTo>
                      <a:cubicBezTo>
                        <a:pt x="4160" y="45358"/>
                        <a:pt x="10513" y="47063"/>
                        <a:pt x="15476" y="44206"/>
                      </a:cubicBezTo>
                      <a:cubicBezTo>
                        <a:pt x="15485" y="44206"/>
                        <a:pt x="15495" y="44196"/>
                        <a:pt x="15495" y="44196"/>
                      </a:cubicBezTo>
                      <a:lnTo>
                        <a:pt x="34545" y="33243"/>
                      </a:lnTo>
                      <a:lnTo>
                        <a:pt x="34545" y="141542"/>
                      </a:lnTo>
                      <a:cubicBezTo>
                        <a:pt x="33993" y="147247"/>
                        <a:pt x="38174" y="152324"/>
                        <a:pt x="43889" y="152867"/>
                      </a:cubicBezTo>
                      <a:cubicBezTo>
                        <a:pt x="49594" y="153419"/>
                        <a:pt x="54662" y="149238"/>
                        <a:pt x="55214" y="143532"/>
                      </a:cubicBezTo>
                      <a:cubicBezTo>
                        <a:pt x="55281" y="142866"/>
                        <a:pt x="55281" y="142199"/>
                        <a:pt x="55214" y="141542"/>
                      </a:cubicBezTo>
                      <a:lnTo>
                        <a:pt x="55214" y="82773"/>
                      </a:lnTo>
                      <a:lnTo>
                        <a:pt x="58929" y="82773"/>
                      </a:lnTo>
                      <a:lnTo>
                        <a:pt x="58929" y="141542"/>
                      </a:lnTo>
                      <a:cubicBezTo>
                        <a:pt x="58929" y="147219"/>
                        <a:pt x="63539" y="151829"/>
                        <a:pt x="69216" y="151829"/>
                      </a:cubicBezTo>
                      <a:cubicBezTo>
                        <a:pt x="74893" y="151829"/>
                        <a:pt x="79503" y="147219"/>
                        <a:pt x="79503" y="141542"/>
                      </a:cubicBezTo>
                      <a:lnTo>
                        <a:pt x="79503" y="33147"/>
                      </a:lnTo>
                      <a:lnTo>
                        <a:pt x="98553" y="44196"/>
                      </a:lnTo>
                      <a:cubicBezTo>
                        <a:pt x="103468" y="47044"/>
                        <a:pt x="109764" y="45368"/>
                        <a:pt x="112612" y="40453"/>
                      </a:cubicBezTo>
                      <a:cubicBezTo>
                        <a:pt x="112621" y="40434"/>
                        <a:pt x="112640" y="40405"/>
                        <a:pt x="112650" y="40386"/>
                      </a:cubicBezTo>
                      <a:cubicBezTo>
                        <a:pt x="115574" y="35490"/>
                        <a:pt x="114002" y="29156"/>
                        <a:pt x="109126" y="26194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3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1387134"/>
                  <a:ext cx="114120" cy="196730"/>
                  <a:chOff x="2875619" y="1387134"/>
                  <a:chExt cx="114120" cy="196730"/>
                </a:xfrm>
                <a:solidFill>
                  <a:srgbClr val="FFFFFF"/>
                </a:solidFill>
              </p:grpSpPr>
              <p:sp>
                <p:nvSpPr>
                  <p:cNvPr id="738" name="Forma libre: forma 737">
                    <a:extLst>
                      <a:ext uri="{FF2B5EF4-FFF2-40B4-BE49-F238E27FC236}">
                        <a16:creationId xmlns:a16="http://schemas.microsoft.com/office/drawing/2014/main" id="{AD77876C-DC2A-4A0B-8456-95682AD51C6D}"/>
                      </a:ext>
                    </a:extLst>
                  </p:cNvPr>
                  <p:cNvSpPr/>
                  <p:nvPr/>
                </p:nvSpPr>
                <p:spPr>
                  <a:xfrm>
                    <a:off x="2912831" y="1387134"/>
                    <a:ext cx="40005" cy="40005"/>
                  </a:xfrm>
                  <a:custGeom>
                    <a:avLst/>
                    <a:gdLst>
                      <a:gd name="connsiteX0" fmla="*/ 20003 w 40005"/>
                      <a:gd name="connsiteY0" fmla="*/ 40005 h 40005"/>
                      <a:gd name="connsiteX1" fmla="*/ 40005 w 40005"/>
                      <a:gd name="connsiteY1" fmla="*/ 20003 h 40005"/>
                      <a:gd name="connsiteX2" fmla="*/ 20003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5">
                        <a:moveTo>
                          <a:pt x="20003" y="40005"/>
                        </a:moveTo>
                        <a:cubicBezTo>
                          <a:pt x="31052" y="40005"/>
                          <a:pt x="40005" y="31052"/>
                          <a:pt x="40005" y="20003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39" name="Forma libre: forma 738">
                    <a:extLst>
                      <a:ext uri="{FF2B5EF4-FFF2-40B4-BE49-F238E27FC236}">
                        <a16:creationId xmlns:a16="http://schemas.microsoft.com/office/drawing/2014/main" id="{2BB771F6-01FA-40FA-A089-F186E1C2D68F}"/>
                      </a:ext>
                    </a:extLst>
                  </p:cNvPr>
                  <p:cNvSpPr/>
                  <p:nvPr/>
                </p:nvSpPr>
                <p:spPr>
                  <a:xfrm>
                    <a:off x="2875619" y="1430949"/>
                    <a:ext cx="114120" cy="152915"/>
                  </a:xfrm>
                  <a:custGeom>
                    <a:avLst/>
                    <a:gdLst>
                      <a:gd name="connsiteX0" fmla="*/ 109126 w 114120"/>
                      <a:gd name="connsiteY0" fmla="*/ 26194 h 152915"/>
                      <a:gd name="connsiteX1" fmla="*/ 68073 w 114120"/>
                      <a:gd name="connsiteY1" fmla="*/ 2953 h 152915"/>
                      <a:gd name="connsiteX2" fmla="*/ 57119 w 114120"/>
                      <a:gd name="connsiteY2" fmla="*/ 0 h 152915"/>
                      <a:gd name="connsiteX3" fmla="*/ 46165 w 114120"/>
                      <a:gd name="connsiteY3" fmla="*/ 2953 h 152915"/>
                      <a:gd name="connsiteX4" fmla="*/ 5208 w 114120"/>
                      <a:gd name="connsiteY4" fmla="*/ 26194 h 152915"/>
                      <a:gd name="connsiteX5" fmla="*/ 1303 w 114120"/>
                      <a:gd name="connsiteY5" fmla="*/ 40386 h 152915"/>
                      <a:gd name="connsiteX6" fmla="*/ 15476 w 114120"/>
                      <a:gd name="connsiteY6" fmla="*/ 44206 h 152915"/>
                      <a:gd name="connsiteX7" fmla="*/ 15495 w 114120"/>
                      <a:gd name="connsiteY7" fmla="*/ 44196 h 152915"/>
                      <a:gd name="connsiteX8" fmla="*/ 34545 w 114120"/>
                      <a:gd name="connsiteY8" fmla="*/ 33243 h 152915"/>
                      <a:gd name="connsiteX9" fmla="*/ 34545 w 114120"/>
                      <a:gd name="connsiteY9" fmla="*/ 141542 h 152915"/>
                      <a:gd name="connsiteX10" fmla="*/ 43889 w 114120"/>
                      <a:gd name="connsiteY10" fmla="*/ 152867 h 152915"/>
                      <a:gd name="connsiteX11" fmla="*/ 55214 w 114120"/>
                      <a:gd name="connsiteY11" fmla="*/ 143532 h 152915"/>
                      <a:gd name="connsiteX12" fmla="*/ 55214 w 114120"/>
                      <a:gd name="connsiteY12" fmla="*/ 141542 h 152915"/>
                      <a:gd name="connsiteX13" fmla="*/ 55214 w 114120"/>
                      <a:gd name="connsiteY13" fmla="*/ 82773 h 152915"/>
                      <a:gd name="connsiteX14" fmla="*/ 58929 w 114120"/>
                      <a:gd name="connsiteY14" fmla="*/ 82773 h 152915"/>
                      <a:gd name="connsiteX15" fmla="*/ 58929 w 114120"/>
                      <a:gd name="connsiteY15" fmla="*/ 141542 h 152915"/>
                      <a:gd name="connsiteX16" fmla="*/ 69216 w 114120"/>
                      <a:gd name="connsiteY16" fmla="*/ 151829 h 152915"/>
                      <a:gd name="connsiteX17" fmla="*/ 79503 w 114120"/>
                      <a:gd name="connsiteY17" fmla="*/ 141542 h 152915"/>
                      <a:gd name="connsiteX18" fmla="*/ 79503 w 114120"/>
                      <a:gd name="connsiteY18" fmla="*/ 33147 h 152915"/>
                      <a:gd name="connsiteX19" fmla="*/ 98553 w 114120"/>
                      <a:gd name="connsiteY19" fmla="*/ 44196 h 152915"/>
                      <a:gd name="connsiteX20" fmla="*/ 112612 w 114120"/>
                      <a:gd name="connsiteY20" fmla="*/ 40453 h 152915"/>
                      <a:gd name="connsiteX21" fmla="*/ 112650 w 114120"/>
                      <a:gd name="connsiteY21" fmla="*/ 40386 h 152915"/>
                      <a:gd name="connsiteX22" fmla="*/ 109126 w 114120"/>
                      <a:gd name="connsiteY22" fmla="*/ 26194 h 152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14120" h="152915">
                        <a:moveTo>
                          <a:pt x="109126" y="26194"/>
                        </a:moveTo>
                        <a:lnTo>
                          <a:pt x="68073" y="2953"/>
                        </a:lnTo>
                        <a:cubicBezTo>
                          <a:pt x="64748" y="1000"/>
                          <a:pt x="60967" y="-19"/>
                          <a:pt x="57119" y="0"/>
                        </a:cubicBezTo>
                        <a:cubicBezTo>
                          <a:pt x="53271" y="29"/>
                          <a:pt x="49499" y="1048"/>
                          <a:pt x="46165" y="2953"/>
                        </a:cubicBezTo>
                        <a:lnTo>
                          <a:pt x="5208" y="26194"/>
                        </a:lnTo>
                        <a:cubicBezTo>
                          <a:pt x="284" y="29090"/>
                          <a:pt x="-1440" y="35376"/>
                          <a:pt x="1303" y="40386"/>
                        </a:cubicBezTo>
                        <a:cubicBezTo>
                          <a:pt x="4160" y="45358"/>
                          <a:pt x="10513" y="47063"/>
                          <a:pt x="15476" y="44206"/>
                        </a:cubicBezTo>
                        <a:cubicBezTo>
                          <a:pt x="15485" y="44206"/>
                          <a:pt x="15495" y="44196"/>
                          <a:pt x="15495" y="44196"/>
                        </a:cubicBezTo>
                        <a:lnTo>
                          <a:pt x="34545" y="33243"/>
                        </a:lnTo>
                        <a:lnTo>
                          <a:pt x="34545" y="141542"/>
                        </a:lnTo>
                        <a:cubicBezTo>
                          <a:pt x="33993" y="147247"/>
                          <a:pt x="38174" y="152324"/>
                          <a:pt x="43889" y="152867"/>
                        </a:cubicBezTo>
                        <a:cubicBezTo>
                          <a:pt x="49594" y="153419"/>
                          <a:pt x="54662" y="149238"/>
                          <a:pt x="55214" y="143532"/>
                        </a:cubicBezTo>
                        <a:cubicBezTo>
                          <a:pt x="55281" y="142866"/>
                          <a:pt x="55281" y="142199"/>
                          <a:pt x="55214" y="141542"/>
                        </a:cubicBezTo>
                        <a:lnTo>
                          <a:pt x="55214" y="82773"/>
                        </a:lnTo>
                        <a:lnTo>
                          <a:pt x="58929" y="82773"/>
                        </a:lnTo>
                        <a:lnTo>
                          <a:pt x="58929" y="141542"/>
                        </a:lnTo>
                        <a:cubicBezTo>
                          <a:pt x="58929" y="147219"/>
                          <a:pt x="63539" y="151829"/>
                          <a:pt x="69216" y="151829"/>
                        </a:cubicBezTo>
                        <a:cubicBezTo>
                          <a:pt x="74893" y="151829"/>
                          <a:pt x="79503" y="147219"/>
                          <a:pt x="79503" y="141542"/>
                        </a:cubicBezTo>
                        <a:lnTo>
                          <a:pt x="79503" y="33147"/>
                        </a:lnTo>
                        <a:lnTo>
                          <a:pt x="98553" y="44196"/>
                        </a:lnTo>
                        <a:cubicBezTo>
                          <a:pt x="103468" y="47044"/>
                          <a:pt x="109764" y="45368"/>
                          <a:pt x="112612" y="40453"/>
                        </a:cubicBezTo>
                        <a:cubicBezTo>
                          <a:pt x="112621" y="40434"/>
                          <a:pt x="112640" y="40405"/>
                          <a:pt x="112650" y="40386"/>
                        </a:cubicBezTo>
                        <a:cubicBezTo>
                          <a:pt x="115574" y="35490"/>
                          <a:pt x="114002" y="29156"/>
                          <a:pt x="109126" y="261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40" name="Forma libre: forma 739">
                  <a:extLst>
                    <a:ext uri="{FF2B5EF4-FFF2-40B4-BE49-F238E27FC236}">
                      <a16:creationId xmlns:a16="http://schemas.microsoft.com/office/drawing/2014/main" id="{C14D77A7-343A-428A-A154-74242B819D80}"/>
                    </a:ext>
                  </a:extLst>
                </p:cNvPr>
                <p:cNvSpPr/>
                <p:nvPr/>
              </p:nvSpPr>
              <p:spPr>
                <a:xfrm>
                  <a:off x="2780052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41" name="Forma libre: forma 740">
                  <a:extLst>
                    <a:ext uri="{FF2B5EF4-FFF2-40B4-BE49-F238E27FC236}">
                      <a16:creationId xmlns:a16="http://schemas.microsoft.com/office/drawing/2014/main" id="{00EDE5F6-1232-440C-A5BE-F18ECE4ABCA8}"/>
                    </a:ext>
                  </a:extLst>
                </p:cNvPr>
                <p:cNvSpPr/>
                <p:nvPr/>
              </p:nvSpPr>
              <p:spPr>
                <a:xfrm>
                  <a:off x="2742418" y="1214065"/>
                  <a:ext cx="114654" cy="151733"/>
                </a:xfrm>
                <a:custGeom>
                  <a:avLst/>
                  <a:gdLst>
                    <a:gd name="connsiteX0" fmla="*/ 109643 w 114654"/>
                    <a:gd name="connsiteY0" fmla="*/ 26099 h 151733"/>
                    <a:gd name="connsiteX1" fmla="*/ 68590 w 114654"/>
                    <a:gd name="connsiteY1" fmla="*/ 2858 h 151733"/>
                    <a:gd name="connsiteX2" fmla="*/ 57637 w 114654"/>
                    <a:gd name="connsiteY2" fmla="*/ 0 h 151733"/>
                    <a:gd name="connsiteX3" fmla="*/ 46683 w 114654"/>
                    <a:gd name="connsiteY3" fmla="*/ 2858 h 151733"/>
                    <a:gd name="connsiteX4" fmla="*/ 5725 w 114654"/>
                    <a:gd name="connsiteY4" fmla="*/ 26099 h 151733"/>
                    <a:gd name="connsiteX5" fmla="*/ 1106 w 114654"/>
                    <a:gd name="connsiteY5" fmla="*/ 40034 h 151733"/>
                    <a:gd name="connsiteX6" fmla="*/ 15041 w 114654"/>
                    <a:gd name="connsiteY6" fmla="*/ 44653 h 151733"/>
                    <a:gd name="connsiteX7" fmla="*/ 16012 w 114654"/>
                    <a:gd name="connsiteY7" fmla="*/ 44101 h 151733"/>
                    <a:gd name="connsiteX8" fmla="*/ 35062 w 114654"/>
                    <a:gd name="connsiteY8" fmla="*/ 33147 h 151733"/>
                    <a:gd name="connsiteX9" fmla="*/ 35062 w 114654"/>
                    <a:gd name="connsiteY9" fmla="*/ 141446 h 151733"/>
                    <a:gd name="connsiteX10" fmla="*/ 45349 w 114654"/>
                    <a:gd name="connsiteY10" fmla="*/ 151733 h 151733"/>
                    <a:gd name="connsiteX11" fmla="*/ 55636 w 114654"/>
                    <a:gd name="connsiteY11" fmla="*/ 141446 h 151733"/>
                    <a:gd name="connsiteX12" fmla="*/ 55636 w 114654"/>
                    <a:gd name="connsiteY12" fmla="*/ 82201 h 151733"/>
                    <a:gd name="connsiteX13" fmla="*/ 59351 w 114654"/>
                    <a:gd name="connsiteY13" fmla="*/ 82201 h 151733"/>
                    <a:gd name="connsiteX14" fmla="*/ 59351 w 114654"/>
                    <a:gd name="connsiteY14" fmla="*/ 141065 h 151733"/>
                    <a:gd name="connsiteX15" fmla="*/ 70676 w 114654"/>
                    <a:gd name="connsiteY15" fmla="*/ 150409 h 151733"/>
                    <a:gd name="connsiteX16" fmla="*/ 80020 w 114654"/>
                    <a:gd name="connsiteY16" fmla="*/ 141065 h 151733"/>
                    <a:gd name="connsiteX17" fmla="*/ 80020 w 114654"/>
                    <a:gd name="connsiteY17" fmla="*/ 33147 h 151733"/>
                    <a:gd name="connsiteX18" fmla="*/ 99070 w 114654"/>
                    <a:gd name="connsiteY18" fmla="*/ 44101 h 151733"/>
                    <a:gd name="connsiteX19" fmla="*/ 113262 w 114654"/>
                    <a:gd name="connsiteY19" fmla="*/ 40291 h 151733"/>
                    <a:gd name="connsiteX20" fmla="*/ 109453 w 114654"/>
                    <a:gd name="connsiteY20" fmla="*/ 26099 h 151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654" h="151733">
                      <a:moveTo>
                        <a:pt x="109643" y="26099"/>
                      </a:moveTo>
                      <a:lnTo>
                        <a:pt x="68590" y="2858"/>
                      </a:lnTo>
                      <a:cubicBezTo>
                        <a:pt x="65238" y="991"/>
                        <a:pt x="61475" y="10"/>
                        <a:pt x="57637" y="0"/>
                      </a:cubicBezTo>
                      <a:cubicBezTo>
                        <a:pt x="53798" y="0"/>
                        <a:pt x="50026" y="981"/>
                        <a:pt x="46683" y="2858"/>
                      </a:cubicBezTo>
                      <a:lnTo>
                        <a:pt x="5725" y="26099"/>
                      </a:lnTo>
                      <a:cubicBezTo>
                        <a:pt x="601" y="28670"/>
                        <a:pt x="-1466" y="34909"/>
                        <a:pt x="1106" y="40034"/>
                      </a:cubicBezTo>
                      <a:cubicBezTo>
                        <a:pt x="3677" y="45158"/>
                        <a:pt x="9916" y="47225"/>
                        <a:pt x="15041" y="44653"/>
                      </a:cubicBezTo>
                      <a:cubicBezTo>
                        <a:pt x="15374" y="44491"/>
                        <a:pt x="15698" y="44301"/>
                        <a:pt x="16012" y="44101"/>
                      </a:cubicBezTo>
                      <a:lnTo>
                        <a:pt x="35062" y="33147"/>
                      </a:lnTo>
                      <a:lnTo>
                        <a:pt x="35062" y="141446"/>
                      </a:lnTo>
                      <a:cubicBezTo>
                        <a:pt x="35062" y="147123"/>
                        <a:pt x="39672" y="151733"/>
                        <a:pt x="45349" y="151733"/>
                      </a:cubicBezTo>
                      <a:cubicBezTo>
                        <a:pt x="51026" y="151733"/>
                        <a:pt x="55636" y="147123"/>
                        <a:pt x="55636" y="141446"/>
                      </a:cubicBezTo>
                      <a:lnTo>
                        <a:pt x="55636" y="82201"/>
                      </a:lnTo>
                      <a:lnTo>
                        <a:pt x="59351" y="82201"/>
                      </a:lnTo>
                      <a:lnTo>
                        <a:pt x="59351" y="141065"/>
                      </a:lnTo>
                      <a:cubicBezTo>
                        <a:pt x="59904" y="146771"/>
                        <a:pt x="64971" y="150952"/>
                        <a:pt x="70676" y="150409"/>
                      </a:cubicBezTo>
                      <a:cubicBezTo>
                        <a:pt x="75629" y="149933"/>
                        <a:pt x="79544" y="146018"/>
                        <a:pt x="80020" y="141065"/>
                      </a:cubicBezTo>
                      <a:lnTo>
                        <a:pt x="80020" y="33147"/>
                      </a:lnTo>
                      <a:lnTo>
                        <a:pt x="99070" y="44101"/>
                      </a:lnTo>
                      <a:cubicBezTo>
                        <a:pt x="104042" y="46968"/>
                        <a:pt x="110396" y="45263"/>
                        <a:pt x="113262" y="40291"/>
                      </a:cubicBezTo>
                      <a:cubicBezTo>
                        <a:pt x="116129" y="35319"/>
                        <a:pt x="114425" y="28966"/>
                        <a:pt x="109453" y="26099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4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742418" y="1170536"/>
                  <a:ext cx="114654" cy="195262"/>
                  <a:chOff x="2742418" y="1170536"/>
                  <a:chExt cx="114654" cy="195262"/>
                </a:xfrm>
                <a:solidFill>
                  <a:srgbClr val="FFFFFF"/>
                </a:solidFill>
              </p:grpSpPr>
              <p:sp>
                <p:nvSpPr>
                  <p:cNvPr id="743" name="Forma libre: forma 742">
                    <a:extLst>
                      <a:ext uri="{FF2B5EF4-FFF2-40B4-BE49-F238E27FC236}">
                        <a16:creationId xmlns:a16="http://schemas.microsoft.com/office/drawing/2014/main" id="{46F67593-F3B3-4C11-8843-24928271E973}"/>
                      </a:ext>
                    </a:extLst>
                  </p:cNvPr>
                  <p:cNvSpPr/>
                  <p:nvPr/>
                </p:nvSpPr>
                <p:spPr>
                  <a:xfrm>
                    <a:off x="2780052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44" name="Forma libre: forma 743">
                    <a:extLst>
                      <a:ext uri="{FF2B5EF4-FFF2-40B4-BE49-F238E27FC236}">
                        <a16:creationId xmlns:a16="http://schemas.microsoft.com/office/drawing/2014/main" id="{711062DA-39EE-4B54-80BA-96E917FC2ACF}"/>
                      </a:ext>
                    </a:extLst>
                  </p:cNvPr>
                  <p:cNvSpPr/>
                  <p:nvPr/>
                </p:nvSpPr>
                <p:spPr>
                  <a:xfrm>
                    <a:off x="2742418" y="1214065"/>
                    <a:ext cx="114654" cy="151733"/>
                  </a:xfrm>
                  <a:custGeom>
                    <a:avLst/>
                    <a:gdLst>
                      <a:gd name="connsiteX0" fmla="*/ 109643 w 114654"/>
                      <a:gd name="connsiteY0" fmla="*/ 26099 h 151733"/>
                      <a:gd name="connsiteX1" fmla="*/ 68590 w 114654"/>
                      <a:gd name="connsiteY1" fmla="*/ 2858 h 151733"/>
                      <a:gd name="connsiteX2" fmla="*/ 57637 w 114654"/>
                      <a:gd name="connsiteY2" fmla="*/ 0 h 151733"/>
                      <a:gd name="connsiteX3" fmla="*/ 46683 w 114654"/>
                      <a:gd name="connsiteY3" fmla="*/ 2858 h 151733"/>
                      <a:gd name="connsiteX4" fmla="*/ 5725 w 114654"/>
                      <a:gd name="connsiteY4" fmla="*/ 26099 h 151733"/>
                      <a:gd name="connsiteX5" fmla="*/ 1106 w 114654"/>
                      <a:gd name="connsiteY5" fmla="*/ 40034 h 151733"/>
                      <a:gd name="connsiteX6" fmla="*/ 15041 w 114654"/>
                      <a:gd name="connsiteY6" fmla="*/ 44653 h 151733"/>
                      <a:gd name="connsiteX7" fmla="*/ 16012 w 114654"/>
                      <a:gd name="connsiteY7" fmla="*/ 44101 h 151733"/>
                      <a:gd name="connsiteX8" fmla="*/ 35062 w 114654"/>
                      <a:gd name="connsiteY8" fmla="*/ 33147 h 151733"/>
                      <a:gd name="connsiteX9" fmla="*/ 35062 w 114654"/>
                      <a:gd name="connsiteY9" fmla="*/ 141446 h 151733"/>
                      <a:gd name="connsiteX10" fmla="*/ 45349 w 114654"/>
                      <a:gd name="connsiteY10" fmla="*/ 151733 h 151733"/>
                      <a:gd name="connsiteX11" fmla="*/ 55636 w 114654"/>
                      <a:gd name="connsiteY11" fmla="*/ 141446 h 151733"/>
                      <a:gd name="connsiteX12" fmla="*/ 55636 w 114654"/>
                      <a:gd name="connsiteY12" fmla="*/ 82201 h 151733"/>
                      <a:gd name="connsiteX13" fmla="*/ 59351 w 114654"/>
                      <a:gd name="connsiteY13" fmla="*/ 82201 h 151733"/>
                      <a:gd name="connsiteX14" fmla="*/ 59351 w 114654"/>
                      <a:gd name="connsiteY14" fmla="*/ 141065 h 151733"/>
                      <a:gd name="connsiteX15" fmla="*/ 70676 w 114654"/>
                      <a:gd name="connsiteY15" fmla="*/ 150409 h 151733"/>
                      <a:gd name="connsiteX16" fmla="*/ 80020 w 114654"/>
                      <a:gd name="connsiteY16" fmla="*/ 141065 h 151733"/>
                      <a:gd name="connsiteX17" fmla="*/ 80020 w 114654"/>
                      <a:gd name="connsiteY17" fmla="*/ 33147 h 151733"/>
                      <a:gd name="connsiteX18" fmla="*/ 99070 w 114654"/>
                      <a:gd name="connsiteY18" fmla="*/ 44101 h 151733"/>
                      <a:gd name="connsiteX19" fmla="*/ 113262 w 114654"/>
                      <a:gd name="connsiteY19" fmla="*/ 40291 h 151733"/>
                      <a:gd name="connsiteX20" fmla="*/ 109453 w 114654"/>
                      <a:gd name="connsiteY20" fmla="*/ 26099 h 151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654" h="151733">
                        <a:moveTo>
                          <a:pt x="109643" y="26099"/>
                        </a:moveTo>
                        <a:lnTo>
                          <a:pt x="68590" y="2858"/>
                        </a:lnTo>
                        <a:cubicBezTo>
                          <a:pt x="65238" y="991"/>
                          <a:pt x="61475" y="10"/>
                          <a:pt x="57637" y="0"/>
                        </a:cubicBezTo>
                        <a:cubicBezTo>
                          <a:pt x="53798" y="0"/>
                          <a:pt x="50026" y="981"/>
                          <a:pt x="46683" y="2858"/>
                        </a:cubicBezTo>
                        <a:lnTo>
                          <a:pt x="5725" y="26099"/>
                        </a:lnTo>
                        <a:cubicBezTo>
                          <a:pt x="601" y="28670"/>
                          <a:pt x="-1466" y="34909"/>
                          <a:pt x="1106" y="40034"/>
                        </a:cubicBezTo>
                        <a:cubicBezTo>
                          <a:pt x="3677" y="45158"/>
                          <a:pt x="9916" y="47225"/>
                          <a:pt x="15041" y="44653"/>
                        </a:cubicBezTo>
                        <a:cubicBezTo>
                          <a:pt x="15374" y="44491"/>
                          <a:pt x="15698" y="44301"/>
                          <a:pt x="16012" y="44101"/>
                        </a:cubicBezTo>
                        <a:lnTo>
                          <a:pt x="35062" y="33147"/>
                        </a:lnTo>
                        <a:lnTo>
                          <a:pt x="35062" y="141446"/>
                        </a:lnTo>
                        <a:cubicBezTo>
                          <a:pt x="35062" y="147123"/>
                          <a:pt x="39672" y="151733"/>
                          <a:pt x="45349" y="151733"/>
                        </a:cubicBezTo>
                        <a:cubicBezTo>
                          <a:pt x="51026" y="151733"/>
                          <a:pt x="55636" y="147123"/>
                          <a:pt x="55636" y="141446"/>
                        </a:cubicBezTo>
                        <a:lnTo>
                          <a:pt x="55636" y="82201"/>
                        </a:lnTo>
                        <a:lnTo>
                          <a:pt x="59351" y="82201"/>
                        </a:lnTo>
                        <a:lnTo>
                          <a:pt x="59351" y="141065"/>
                        </a:lnTo>
                        <a:cubicBezTo>
                          <a:pt x="59904" y="146771"/>
                          <a:pt x="64971" y="150952"/>
                          <a:pt x="70676" y="150409"/>
                        </a:cubicBezTo>
                        <a:cubicBezTo>
                          <a:pt x="75629" y="149933"/>
                          <a:pt x="79544" y="146018"/>
                          <a:pt x="80020" y="141065"/>
                        </a:cubicBezTo>
                        <a:lnTo>
                          <a:pt x="80020" y="33147"/>
                        </a:lnTo>
                        <a:lnTo>
                          <a:pt x="99070" y="44101"/>
                        </a:lnTo>
                        <a:cubicBezTo>
                          <a:pt x="104042" y="46968"/>
                          <a:pt x="110396" y="45263"/>
                          <a:pt x="113262" y="40291"/>
                        </a:cubicBezTo>
                        <a:cubicBezTo>
                          <a:pt x="116129" y="35319"/>
                          <a:pt x="114425" y="28966"/>
                          <a:pt x="109453" y="260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45" name="Forma libre: forma 744">
                  <a:extLst>
                    <a:ext uri="{FF2B5EF4-FFF2-40B4-BE49-F238E27FC236}">
                      <a16:creationId xmlns:a16="http://schemas.microsoft.com/office/drawing/2014/main" id="{0C73BDC5-B636-444C-8FAD-D9BE0CB28164}"/>
                    </a:ext>
                  </a:extLst>
                </p:cNvPr>
                <p:cNvSpPr/>
                <p:nvPr/>
              </p:nvSpPr>
              <p:spPr>
                <a:xfrm>
                  <a:off x="2647369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46" name="Forma libre: forma 745">
                  <a:extLst>
                    <a:ext uri="{FF2B5EF4-FFF2-40B4-BE49-F238E27FC236}">
                      <a16:creationId xmlns:a16="http://schemas.microsoft.com/office/drawing/2014/main" id="{A6E0F290-6F5B-4DF2-8FCA-23719C89DF75}"/>
                    </a:ext>
                  </a:extLst>
                </p:cNvPr>
                <p:cNvSpPr/>
                <p:nvPr/>
              </p:nvSpPr>
              <p:spPr>
                <a:xfrm>
                  <a:off x="2610164" y="1214072"/>
                  <a:ext cx="114225" cy="151726"/>
                </a:xfrm>
                <a:custGeom>
                  <a:avLst/>
                  <a:gdLst>
                    <a:gd name="connsiteX0" fmla="*/ 109215 w 114225"/>
                    <a:gd name="connsiteY0" fmla="*/ 26091 h 151726"/>
                    <a:gd name="connsiteX1" fmla="*/ 68067 w 114225"/>
                    <a:gd name="connsiteY1" fmla="*/ 2850 h 151726"/>
                    <a:gd name="connsiteX2" fmla="*/ 46254 w 114225"/>
                    <a:gd name="connsiteY2" fmla="*/ 2850 h 151726"/>
                    <a:gd name="connsiteX3" fmla="*/ 5202 w 114225"/>
                    <a:gd name="connsiteY3" fmla="*/ 26091 h 151726"/>
                    <a:gd name="connsiteX4" fmla="*/ 1392 w 114225"/>
                    <a:gd name="connsiteY4" fmla="*/ 40284 h 151726"/>
                    <a:gd name="connsiteX5" fmla="*/ 15584 w 114225"/>
                    <a:gd name="connsiteY5" fmla="*/ 44094 h 151726"/>
                    <a:gd name="connsiteX6" fmla="*/ 34634 w 114225"/>
                    <a:gd name="connsiteY6" fmla="*/ 33140 h 151726"/>
                    <a:gd name="connsiteX7" fmla="*/ 34634 w 114225"/>
                    <a:gd name="connsiteY7" fmla="*/ 141439 h 151726"/>
                    <a:gd name="connsiteX8" fmla="*/ 44921 w 114225"/>
                    <a:gd name="connsiteY8" fmla="*/ 151726 h 151726"/>
                    <a:gd name="connsiteX9" fmla="*/ 55208 w 114225"/>
                    <a:gd name="connsiteY9" fmla="*/ 141439 h 151726"/>
                    <a:gd name="connsiteX10" fmla="*/ 55208 w 114225"/>
                    <a:gd name="connsiteY10" fmla="*/ 82194 h 151726"/>
                    <a:gd name="connsiteX11" fmla="*/ 58923 w 114225"/>
                    <a:gd name="connsiteY11" fmla="*/ 82194 h 151726"/>
                    <a:gd name="connsiteX12" fmla="*/ 58923 w 114225"/>
                    <a:gd name="connsiteY12" fmla="*/ 141058 h 151726"/>
                    <a:gd name="connsiteX13" fmla="*/ 70248 w 114225"/>
                    <a:gd name="connsiteY13" fmla="*/ 150402 h 151726"/>
                    <a:gd name="connsiteX14" fmla="*/ 79592 w 114225"/>
                    <a:gd name="connsiteY14" fmla="*/ 141058 h 151726"/>
                    <a:gd name="connsiteX15" fmla="*/ 79592 w 114225"/>
                    <a:gd name="connsiteY15" fmla="*/ 33140 h 151726"/>
                    <a:gd name="connsiteX16" fmla="*/ 98642 w 114225"/>
                    <a:gd name="connsiteY16" fmla="*/ 44094 h 151726"/>
                    <a:gd name="connsiteX17" fmla="*/ 112834 w 114225"/>
                    <a:gd name="connsiteY17" fmla="*/ 40284 h 151726"/>
                    <a:gd name="connsiteX18" fmla="*/ 109024 w 114225"/>
                    <a:gd name="connsiteY18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4225" h="151726">
                      <a:moveTo>
                        <a:pt x="109215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194"/>
                      </a:lnTo>
                      <a:lnTo>
                        <a:pt x="58923" y="82194"/>
                      </a:lnTo>
                      <a:lnTo>
                        <a:pt x="58923" y="141058"/>
                      </a:lnTo>
                      <a:cubicBezTo>
                        <a:pt x="59475" y="146764"/>
                        <a:pt x="64542" y="150945"/>
                        <a:pt x="70248" y="150402"/>
                      </a:cubicBezTo>
                      <a:cubicBezTo>
                        <a:pt x="75201" y="149926"/>
                        <a:pt x="79116" y="146011"/>
                        <a:pt x="79592" y="141058"/>
                      </a:cubicBezTo>
                      <a:lnTo>
                        <a:pt x="79592" y="33140"/>
                      </a:lnTo>
                      <a:lnTo>
                        <a:pt x="98642" y="44094"/>
                      </a:lnTo>
                      <a:cubicBezTo>
                        <a:pt x="103614" y="46961"/>
                        <a:pt x="109967" y="45256"/>
                        <a:pt x="112834" y="40284"/>
                      </a:cubicBezTo>
                      <a:cubicBezTo>
                        <a:pt x="115701" y="35312"/>
                        <a:pt x="113996" y="28958"/>
                        <a:pt x="10902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4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610164" y="1170536"/>
                  <a:ext cx="114225" cy="195262"/>
                  <a:chOff x="2610164" y="1170536"/>
                  <a:chExt cx="114225" cy="195262"/>
                </a:xfrm>
                <a:solidFill>
                  <a:srgbClr val="FFFFFF"/>
                </a:solidFill>
              </p:grpSpPr>
              <p:sp>
                <p:nvSpPr>
                  <p:cNvPr id="748" name="Forma libre: forma 747">
                    <a:extLst>
                      <a:ext uri="{FF2B5EF4-FFF2-40B4-BE49-F238E27FC236}">
                        <a16:creationId xmlns:a16="http://schemas.microsoft.com/office/drawing/2014/main" id="{51BBE835-34AC-4D12-90C7-9D25BE01DACB}"/>
                      </a:ext>
                    </a:extLst>
                  </p:cNvPr>
                  <p:cNvSpPr/>
                  <p:nvPr/>
                </p:nvSpPr>
                <p:spPr>
                  <a:xfrm>
                    <a:off x="2647369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49" name="Forma libre: forma 748">
                    <a:extLst>
                      <a:ext uri="{FF2B5EF4-FFF2-40B4-BE49-F238E27FC236}">
                        <a16:creationId xmlns:a16="http://schemas.microsoft.com/office/drawing/2014/main" id="{A1C1215F-10D1-40C5-9D74-53A78826B9C5}"/>
                      </a:ext>
                    </a:extLst>
                  </p:cNvPr>
                  <p:cNvSpPr/>
                  <p:nvPr/>
                </p:nvSpPr>
                <p:spPr>
                  <a:xfrm>
                    <a:off x="2610164" y="1214072"/>
                    <a:ext cx="114225" cy="151726"/>
                  </a:xfrm>
                  <a:custGeom>
                    <a:avLst/>
                    <a:gdLst>
                      <a:gd name="connsiteX0" fmla="*/ 109215 w 114225"/>
                      <a:gd name="connsiteY0" fmla="*/ 26091 h 151726"/>
                      <a:gd name="connsiteX1" fmla="*/ 68067 w 114225"/>
                      <a:gd name="connsiteY1" fmla="*/ 2850 h 151726"/>
                      <a:gd name="connsiteX2" fmla="*/ 46254 w 114225"/>
                      <a:gd name="connsiteY2" fmla="*/ 2850 h 151726"/>
                      <a:gd name="connsiteX3" fmla="*/ 5202 w 114225"/>
                      <a:gd name="connsiteY3" fmla="*/ 26091 h 151726"/>
                      <a:gd name="connsiteX4" fmla="*/ 1392 w 114225"/>
                      <a:gd name="connsiteY4" fmla="*/ 40284 h 151726"/>
                      <a:gd name="connsiteX5" fmla="*/ 15584 w 114225"/>
                      <a:gd name="connsiteY5" fmla="*/ 44094 h 151726"/>
                      <a:gd name="connsiteX6" fmla="*/ 34634 w 114225"/>
                      <a:gd name="connsiteY6" fmla="*/ 33140 h 151726"/>
                      <a:gd name="connsiteX7" fmla="*/ 34634 w 114225"/>
                      <a:gd name="connsiteY7" fmla="*/ 141439 h 151726"/>
                      <a:gd name="connsiteX8" fmla="*/ 44921 w 114225"/>
                      <a:gd name="connsiteY8" fmla="*/ 151726 h 151726"/>
                      <a:gd name="connsiteX9" fmla="*/ 55208 w 114225"/>
                      <a:gd name="connsiteY9" fmla="*/ 141439 h 151726"/>
                      <a:gd name="connsiteX10" fmla="*/ 55208 w 114225"/>
                      <a:gd name="connsiteY10" fmla="*/ 82194 h 151726"/>
                      <a:gd name="connsiteX11" fmla="*/ 58923 w 114225"/>
                      <a:gd name="connsiteY11" fmla="*/ 82194 h 151726"/>
                      <a:gd name="connsiteX12" fmla="*/ 58923 w 114225"/>
                      <a:gd name="connsiteY12" fmla="*/ 141058 h 151726"/>
                      <a:gd name="connsiteX13" fmla="*/ 70248 w 114225"/>
                      <a:gd name="connsiteY13" fmla="*/ 150402 h 151726"/>
                      <a:gd name="connsiteX14" fmla="*/ 79592 w 114225"/>
                      <a:gd name="connsiteY14" fmla="*/ 141058 h 151726"/>
                      <a:gd name="connsiteX15" fmla="*/ 79592 w 114225"/>
                      <a:gd name="connsiteY15" fmla="*/ 33140 h 151726"/>
                      <a:gd name="connsiteX16" fmla="*/ 98642 w 114225"/>
                      <a:gd name="connsiteY16" fmla="*/ 44094 h 151726"/>
                      <a:gd name="connsiteX17" fmla="*/ 112834 w 114225"/>
                      <a:gd name="connsiteY17" fmla="*/ 40284 h 151726"/>
                      <a:gd name="connsiteX18" fmla="*/ 109024 w 114225"/>
                      <a:gd name="connsiteY18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14225" h="151726">
                        <a:moveTo>
                          <a:pt x="109215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194"/>
                        </a:lnTo>
                        <a:lnTo>
                          <a:pt x="58923" y="82194"/>
                        </a:lnTo>
                        <a:lnTo>
                          <a:pt x="58923" y="141058"/>
                        </a:lnTo>
                        <a:cubicBezTo>
                          <a:pt x="59475" y="146764"/>
                          <a:pt x="64542" y="150945"/>
                          <a:pt x="70248" y="150402"/>
                        </a:cubicBezTo>
                        <a:cubicBezTo>
                          <a:pt x="75201" y="149926"/>
                          <a:pt x="79116" y="146011"/>
                          <a:pt x="79592" y="141058"/>
                        </a:cubicBezTo>
                        <a:lnTo>
                          <a:pt x="79592" y="33140"/>
                        </a:lnTo>
                        <a:lnTo>
                          <a:pt x="98642" y="44094"/>
                        </a:lnTo>
                        <a:cubicBezTo>
                          <a:pt x="103614" y="46961"/>
                          <a:pt x="109967" y="45256"/>
                          <a:pt x="112834" y="40284"/>
                        </a:cubicBezTo>
                        <a:cubicBezTo>
                          <a:pt x="115701" y="35312"/>
                          <a:pt x="113996" y="28958"/>
                          <a:pt x="10902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50" name="Forma libre: forma 749">
                  <a:extLst>
                    <a:ext uri="{FF2B5EF4-FFF2-40B4-BE49-F238E27FC236}">
                      <a16:creationId xmlns:a16="http://schemas.microsoft.com/office/drawing/2014/main" id="{C1A599AC-3C0F-488E-B7D0-A8777E3489FC}"/>
                    </a:ext>
                  </a:extLst>
                </p:cNvPr>
                <p:cNvSpPr/>
                <p:nvPr/>
              </p:nvSpPr>
              <p:spPr>
                <a:xfrm>
                  <a:off x="2514591" y="1170535"/>
                  <a:ext cx="40005" cy="40005"/>
                </a:xfrm>
                <a:custGeom>
                  <a:avLst/>
                  <a:gdLst>
                    <a:gd name="connsiteX0" fmla="*/ 20098 w 40005"/>
                    <a:gd name="connsiteY0" fmla="*/ 40005 h 40005"/>
                    <a:gd name="connsiteX1" fmla="*/ 40005 w 40005"/>
                    <a:gd name="connsiteY1" fmla="*/ 19907 h 40005"/>
                    <a:gd name="connsiteX2" fmla="*/ 19907 w 40005"/>
                    <a:gd name="connsiteY2" fmla="*/ 0 h 40005"/>
                    <a:gd name="connsiteX3" fmla="*/ 0 w 40005"/>
                    <a:gd name="connsiteY3" fmla="*/ 20003 h 40005"/>
                    <a:gd name="connsiteX4" fmla="*/ 20003 w 40005"/>
                    <a:gd name="connsiteY4" fmla="*/ 40005 h 40005"/>
                    <a:gd name="connsiteX5" fmla="*/ 20098 w 40005"/>
                    <a:gd name="connsiteY5" fmla="*/ 40005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005" h="40005">
                      <a:moveTo>
                        <a:pt x="20098" y="40005"/>
                      </a:moveTo>
                      <a:cubicBezTo>
                        <a:pt x="31147" y="39948"/>
                        <a:pt x="40062" y="30956"/>
                        <a:pt x="40005" y="19907"/>
                      </a:cubicBezTo>
                      <a:cubicBezTo>
                        <a:pt x="39948" y="8858"/>
                        <a:pt x="30956" y="-47"/>
                        <a:pt x="19907" y="0"/>
                      </a:cubicBezTo>
                      <a:cubicBezTo>
                        <a:pt x="8896" y="57"/>
                        <a:pt x="0" y="8992"/>
                        <a:pt x="0" y="20003"/>
                      </a:cubicBezTo>
                      <a:cubicBezTo>
                        <a:pt x="0" y="31052"/>
                        <a:pt x="8954" y="40005"/>
                        <a:pt x="20003" y="40005"/>
                      </a:cubicBezTo>
                      <a:cubicBezTo>
                        <a:pt x="20031" y="40005"/>
                        <a:pt x="20069" y="40005"/>
                        <a:pt x="20098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51" name="Forma libre: forma 750">
                  <a:extLst>
                    <a:ext uri="{FF2B5EF4-FFF2-40B4-BE49-F238E27FC236}">
                      <a16:creationId xmlns:a16="http://schemas.microsoft.com/office/drawing/2014/main" id="{B7F3422D-4B3D-4AEB-9137-5ACEEBE782D6}"/>
                    </a:ext>
                  </a:extLst>
                </p:cNvPr>
                <p:cNvSpPr/>
                <p:nvPr/>
              </p:nvSpPr>
              <p:spPr>
                <a:xfrm>
                  <a:off x="2477480" y="1214072"/>
                  <a:ext cx="114558" cy="151726"/>
                </a:xfrm>
                <a:custGeom>
                  <a:avLst/>
                  <a:gdLst>
                    <a:gd name="connsiteX0" fmla="*/ 109119 w 114558"/>
                    <a:gd name="connsiteY0" fmla="*/ 26091 h 151726"/>
                    <a:gd name="connsiteX1" fmla="*/ 68067 w 114558"/>
                    <a:gd name="connsiteY1" fmla="*/ 2850 h 151726"/>
                    <a:gd name="connsiteX2" fmla="*/ 46254 w 114558"/>
                    <a:gd name="connsiteY2" fmla="*/ 2850 h 151726"/>
                    <a:gd name="connsiteX3" fmla="*/ 5202 w 114558"/>
                    <a:gd name="connsiteY3" fmla="*/ 26091 h 151726"/>
                    <a:gd name="connsiteX4" fmla="*/ 1392 w 114558"/>
                    <a:gd name="connsiteY4" fmla="*/ 40284 h 151726"/>
                    <a:gd name="connsiteX5" fmla="*/ 15584 w 114558"/>
                    <a:gd name="connsiteY5" fmla="*/ 44094 h 151726"/>
                    <a:gd name="connsiteX6" fmla="*/ 34634 w 114558"/>
                    <a:gd name="connsiteY6" fmla="*/ 33140 h 151726"/>
                    <a:gd name="connsiteX7" fmla="*/ 34634 w 114558"/>
                    <a:gd name="connsiteY7" fmla="*/ 141439 h 151726"/>
                    <a:gd name="connsiteX8" fmla="*/ 44921 w 114558"/>
                    <a:gd name="connsiteY8" fmla="*/ 151726 h 151726"/>
                    <a:gd name="connsiteX9" fmla="*/ 55208 w 114558"/>
                    <a:gd name="connsiteY9" fmla="*/ 141439 h 151726"/>
                    <a:gd name="connsiteX10" fmla="*/ 55208 w 114558"/>
                    <a:gd name="connsiteY10" fmla="*/ 82194 h 151726"/>
                    <a:gd name="connsiteX11" fmla="*/ 58923 w 114558"/>
                    <a:gd name="connsiteY11" fmla="*/ 82194 h 151726"/>
                    <a:gd name="connsiteX12" fmla="*/ 58923 w 114558"/>
                    <a:gd name="connsiteY12" fmla="*/ 141058 h 151726"/>
                    <a:gd name="connsiteX13" fmla="*/ 69210 w 114558"/>
                    <a:gd name="connsiteY13" fmla="*/ 151345 h 151726"/>
                    <a:gd name="connsiteX14" fmla="*/ 79497 w 114558"/>
                    <a:gd name="connsiteY14" fmla="*/ 141058 h 151726"/>
                    <a:gd name="connsiteX15" fmla="*/ 79497 w 114558"/>
                    <a:gd name="connsiteY15" fmla="*/ 33140 h 151726"/>
                    <a:gd name="connsiteX16" fmla="*/ 98547 w 114558"/>
                    <a:gd name="connsiteY16" fmla="*/ 44094 h 151726"/>
                    <a:gd name="connsiteX17" fmla="*/ 112901 w 114558"/>
                    <a:gd name="connsiteY17" fmla="*/ 40998 h 151726"/>
                    <a:gd name="connsiteX18" fmla="*/ 109805 w 114558"/>
                    <a:gd name="connsiteY18" fmla="*/ 26644 h 151726"/>
                    <a:gd name="connsiteX19" fmla="*/ 108834 w 114558"/>
                    <a:gd name="connsiteY19" fmla="*/ 26091 h 151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4558" h="151726">
                      <a:moveTo>
                        <a:pt x="109119" y="26091"/>
                      </a:moveTo>
                      <a:lnTo>
                        <a:pt x="68067" y="2850"/>
                      </a:lnTo>
                      <a:cubicBezTo>
                        <a:pt x="61294" y="-950"/>
                        <a:pt x="53027" y="-950"/>
                        <a:pt x="46254" y="2850"/>
                      </a:cubicBezTo>
                      <a:lnTo>
                        <a:pt x="5202" y="26091"/>
                      </a:lnTo>
                      <a:cubicBezTo>
                        <a:pt x="230" y="28958"/>
                        <a:pt x="-1475" y="35312"/>
                        <a:pt x="1392" y="40284"/>
                      </a:cubicBezTo>
                      <a:cubicBezTo>
                        <a:pt x="4259" y="45256"/>
                        <a:pt x="10612" y="46961"/>
                        <a:pt x="15584" y="44094"/>
                      </a:cubicBezTo>
                      <a:lnTo>
                        <a:pt x="34634" y="33140"/>
                      </a:lnTo>
                      <a:lnTo>
                        <a:pt x="34634" y="141439"/>
                      </a:lnTo>
                      <a:cubicBezTo>
                        <a:pt x="34634" y="147116"/>
                        <a:pt x="39244" y="151726"/>
                        <a:pt x="44921" y="151726"/>
                      </a:cubicBezTo>
                      <a:cubicBezTo>
                        <a:pt x="50598" y="151726"/>
                        <a:pt x="55208" y="147116"/>
                        <a:pt x="55208" y="141439"/>
                      </a:cubicBezTo>
                      <a:lnTo>
                        <a:pt x="55208" y="82194"/>
                      </a:lnTo>
                      <a:lnTo>
                        <a:pt x="58923" y="82194"/>
                      </a:lnTo>
                      <a:lnTo>
                        <a:pt x="58923" y="141058"/>
                      </a:lnTo>
                      <a:cubicBezTo>
                        <a:pt x="58923" y="146735"/>
                        <a:pt x="63533" y="151345"/>
                        <a:pt x="69210" y="151345"/>
                      </a:cubicBezTo>
                      <a:cubicBezTo>
                        <a:pt x="74886" y="151345"/>
                        <a:pt x="79497" y="146735"/>
                        <a:pt x="79497" y="141058"/>
                      </a:cubicBezTo>
                      <a:lnTo>
                        <a:pt x="79497" y="33140"/>
                      </a:lnTo>
                      <a:lnTo>
                        <a:pt x="98547" y="44094"/>
                      </a:lnTo>
                      <a:cubicBezTo>
                        <a:pt x="103366" y="47208"/>
                        <a:pt x="109786" y="45818"/>
                        <a:pt x="112901" y="40998"/>
                      </a:cubicBezTo>
                      <a:cubicBezTo>
                        <a:pt x="116006" y="36188"/>
                        <a:pt x="114625" y="29758"/>
                        <a:pt x="109805" y="26644"/>
                      </a:cubicBezTo>
                      <a:cubicBezTo>
                        <a:pt x="109491" y="26444"/>
                        <a:pt x="109167" y="26263"/>
                        <a:pt x="108834" y="26091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5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477480" y="1170535"/>
                  <a:ext cx="114558" cy="195262"/>
                  <a:chOff x="2477480" y="1170535"/>
                  <a:chExt cx="114558" cy="195262"/>
                </a:xfrm>
                <a:solidFill>
                  <a:srgbClr val="FFFFFF"/>
                </a:solidFill>
              </p:grpSpPr>
              <p:sp>
                <p:nvSpPr>
                  <p:cNvPr id="753" name="Forma libre: forma 752">
                    <a:extLst>
                      <a:ext uri="{FF2B5EF4-FFF2-40B4-BE49-F238E27FC236}">
                        <a16:creationId xmlns:a16="http://schemas.microsoft.com/office/drawing/2014/main" id="{7E20F7E6-B486-46CC-B19F-021BEE7FE67E}"/>
                      </a:ext>
                    </a:extLst>
                  </p:cNvPr>
                  <p:cNvSpPr/>
                  <p:nvPr/>
                </p:nvSpPr>
                <p:spPr>
                  <a:xfrm>
                    <a:off x="2514591" y="1170535"/>
                    <a:ext cx="40005" cy="40005"/>
                  </a:xfrm>
                  <a:custGeom>
                    <a:avLst/>
                    <a:gdLst>
                      <a:gd name="connsiteX0" fmla="*/ 20098 w 40005"/>
                      <a:gd name="connsiteY0" fmla="*/ 40005 h 40005"/>
                      <a:gd name="connsiteX1" fmla="*/ 40005 w 40005"/>
                      <a:gd name="connsiteY1" fmla="*/ 19907 h 40005"/>
                      <a:gd name="connsiteX2" fmla="*/ 19907 w 40005"/>
                      <a:gd name="connsiteY2" fmla="*/ 0 h 40005"/>
                      <a:gd name="connsiteX3" fmla="*/ 0 w 40005"/>
                      <a:gd name="connsiteY3" fmla="*/ 20003 h 40005"/>
                      <a:gd name="connsiteX4" fmla="*/ 20003 w 40005"/>
                      <a:gd name="connsiteY4" fmla="*/ 40005 h 40005"/>
                      <a:gd name="connsiteX5" fmla="*/ 20098 w 40005"/>
                      <a:gd name="connsiteY5" fmla="*/ 40005 h 4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005" h="40005">
                        <a:moveTo>
                          <a:pt x="20098" y="40005"/>
                        </a:moveTo>
                        <a:cubicBezTo>
                          <a:pt x="31147" y="39948"/>
                          <a:pt x="40062" y="30956"/>
                          <a:pt x="40005" y="19907"/>
                        </a:cubicBezTo>
                        <a:cubicBezTo>
                          <a:pt x="39948" y="8858"/>
                          <a:pt x="30956" y="-47"/>
                          <a:pt x="19907" y="0"/>
                        </a:cubicBezTo>
                        <a:cubicBezTo>
                          <a:pt x="8896" y="57"/>
                          <a:pt x="0" y="8992"/>
                          <a:pt x="0" y="20003"/>
                        </a:cubicBezTo>
                        <a:cubicBezTo>
                          <a:pt x="0" y="31052"/>
                          <a:pt x="8954" y="40005"/>
                          <a:pt x="20003" y="40005"/>
                        </a:cubicBezTo>
                        <a:cubicBezTo>
                          <a:pt x="20031" y="40005"/>
                          <a:pt x="20069" y="40005"/>
                          <a:pt x="20098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54" name="Forma libre: forma 753">
                    <a:extLst>
                      <a:ext uri="{FF2B5EF4-FFF2-40B4-BE49-F238E27FC236}">
                        <a16:creationId xmlns:a16="http://schemas.microsoft.com/office/drawing/2014/main" id="{587CCC91-2369-4BBE-82FD-B3A646084568}"/>
                      </a:ext>
                    </a:extLst>
                  </p:cNvPr>
                  <p:cNvSpPr/>
                  <p:nvPr/>
                </p:nvSpPr>
                <p:spPr>
                  <a:xfrm>
                    <a:off x="2477480" y="1214072"/>
                    <a:ext cx="114558" cy="151726"/>
                  </a:xfrm>
                  <a:custGeom>
                    <a:avLst/>
                    <a:gdLst>
                      <a:gd name="connsiteX0" fmla="*/ 109119 w 114558"/>
                      <a:gd name="connsiteY0" fmla="*/ 26091 h 151726"/>
                      <a:gd name="connsiteX1" fmla="*/ 68067 w 114558"/>
                      <a:gd name="connsiteY1" fmla="*/ 2850 h 151726"/>
                      <a:gd name="connsiteX2" fmla="*/ 46254 w 114558"/>
                      <a:gd name="connsiteY2" fmla="*/ 2850 h 151726"/>
                      <a:gd name="connsiteX3" fmla="*/ 5202 w 114558"/>
                      <a:gd name="connsiteY3" fmla="*/ 26091 h 151726"/>
                      <a:gd name="connsiteX4" fmla="*/ 1392 w 114558"/>
                      <a:gd name="connsiteY4" fmla="*/ 40284 h 151726"/>
                      <a:gd name="connsiteX5" fmla="*/ 15584 w 114558"/>
                      <a:gd name="connsiteY5" fmla="*/ 44094 h 151726"/>
                      <a:gd name="connsiteX6" fmla="*/ 34634 w 114558"/>
                      <a:gd name="connsiteY6" fmla="*/ 33140 h 151726"/>
                      <a:gd name="connsiteX7" fmla="*/ 34634 w 114558"/>
                      <a:gd name="connsiteY7" fmla="*/ 141439 h 151726"/>
                      <a:gd name="connsiteX8" fmla="*/ 44921 w 114558"/>
                      <a:gd name="connsiteY8" fmla="*/ 151726 h 151726"/>
                      <a:gd name="connsiteX9" fmla="*/ 55208 w 114558"/>
                      <a:gd name="connsiteY9" fmla="*/ 141439 h 151726"/>
                      <a:gd name="connsiteX10" fmla="*/ 55208 w 114558"/>
                      <a:gd name="connsiteY10" fmla="*/ 82194 h 151726"/>
                      <a:gd name="connsiteX11" fmla="*/ 58923 w 114558"/>
                      <a:gd name="connsiteY11" fmla="*/ 82194 h 151726"/>
                      <a:gd name="connsiteX12" fmla="*/ 58923 w 114558"/>
                      <a:gd name="connsiteY12" fmla="*/ 141058 h 151726"/>
                      <a:gd name="connsiteX13" fmla="*/ 69210 w 114558"/>
                      <a:gd name="connsiteY13" fmla="*/ 151345 h 151726"/>
                      <a:gd name="connsiteX14" fmla="*/ 79497 w 114558"/>
                      <a:gd name="connsiteY14" fmla="*/ 141058 h 151726"/>
                      <a:gd name="connsiteX15" fmla="*/ 79497 w 114558"/>
                      <a:gd name="connsiteY15" fmla="*/ 33140 h 151726"/>
                      <a:gd name="connsiteX16" fmla="*/ 98547 w 114558"/>
                      <a:gd name="connsiteY16" fmla="*/ 44094 h 151726"/>
                      <a:gd name="connsiteX17" fmla="*/ 112901 w 114558"/>
                      <a:gd name="connsiteY17" fmla="*/ 40998 h 151726"/>
                      <a:gd name="connsiteX18" fmla="*/ 109805 w 114558"/>
                      <a:gd name="connsiteY18" fmla="*/ 26644 h 151726"/>
                      <a:gd name="connsiteX19" fmla="*/ 108834 w 114558"/>
                      <a:gd name="connsiteY19" fmla="*/ 26091 h 151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14558" h="151726">
                        <a:moveTo>
                          <a:pt x="109119" y="26091"/>
                        </a:moveTo>
                        <a:lnTo>
                          <a:pt x="68067" y="2850"/>
                        </a:lnTo>
                        <a:cubicBezTo>
                          <a:pt x="61294" y="-950"/>
                          <a:pt x="53027" y="-950"/>
                          <a:pt x="46254" y="2850"/>
                        </a:cubicBezTo>
                        <a:lnTo>
                          <a:pt x="5202" y="26091"/>
                        </a:lnTo>
                        <a:cubicBezTo>
                          <a:pt x="230" y="28958"/>
                          <a:pt x="-1475" y="35312"/>
                          <a:pt x="1392" y="40284"/>
                        </a:cubicBezTo>
                        <a:cubicBezTo>
                          <a:pt x="4259" y="45256"/>
                          <a:pt x="10612" y="46961"/>
                          <a:pt x="15584" y="44094"/>
                        </a:cubicBezTo>
                        <a:lnTo>
                          <a:pt x="34634" y="33140"/>
                        </a:lnTo>
                        <a:lnTo>
                          <a:pt x="34634" y="141439"/>
                        </a:lnTo>
                        <a:cubicBezTo>
                          <a:pt x="34634" y="147116"/>
                          <a:pt x="39244" y="151726"/>
                          <a:pt x="44921" y="151726"/>
                        </a:cubicBezTo>
                        <a:cubicBezTo>
                          <a:pt x="50598" y="151726"/>
                          <a:pt x="55208" y="147116"/>
                          <a:pt x="55208" y="141439"/>
                        </a:cubicBezTo>
                        <a:lnTo>
                          <a:pt x="55208" y="82194"/>
                        </a:lnTo>
                        <a:lnTo>
                          <a:pt x="58923" y="82194"/>
                        </a:lnTo>
                        <a:lnTo>
                          <a:pt x="58923" y="141058"/>
                        </a:lnTo>
                        <a:cubicBezTo>
                          <a:pt x="58923" y="146735"/>
                          <a:pt x="63533" y="151345"/>
                          <a:pt x="69210" y="151345"/>
                        </a:cubicBezTo>
                        <a:cubicBezTo>
                          <a:pt x="74886" y="151345"/>
                          <a:pt x="79497" y="146735"/>
                          <a:pt x="79497" y="141058"/>
                        </a:cubicBezTo>
                        <a:lnTo>
                          <a:pt x="79497" y="33140"/>
                        </a:lnTo>
                        <a:lnTo>
                          <a:pt x="98547" y="44094"/>
                        </a:lnTo>
                        <a:cubicBezTo>
                          <a:pt x="103366" y="47208"/>
                          <a:pt x="109786" y="45818"/>
                          <a:pt x="112901" y="40998"/>
                        </a:cubicBezTo>
                        <a:cubicBezTo>
                          <a:pt x="116006" y="36188"/>
                          <a:pt x="114625" y="29758"/>
                          <a:pt x="109805" y="26644"/>
                        </a:cubicBezTo>
                        <a:cubicBezTo>
                          <a:pt x="109491" y="26444"/>
                          <a:pt x="109167" y="26263"/>
                          <a:pt x="108834" y="260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55" name="Forma libre: forma 754">
                  <a:extLst>
                    <a:ext uri="{FF2B5EF4-FFF2-40B4-BE49-F238E27FC236}">
                      <a16:creationId xmlns:a16="http://schemas.microsoft.com/office/drawing/2014/main" id="{D2F7BD90-6223-46A0-9488-6D9355C35870}"/>
                    </a:ext>
                  </a:extLst>
                </p:cNvPr>
                <p:cNvSpPr/>
                <p:nvPr/>
              </p:nvSpPr>
              <p:spPr>
                <a:xfrm>
                  <a:off x="2912831" y="1170536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4"/>
                        <a:pt x="31052" y="0"/>
                        <a:pt x="20003" y="0"/>
                      </a:cubicBezTo>
                      <a:cubicBezTo>
                        <a:pt x="8954" y="0"/>
                        <a:pt x="0" y="8954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56" name="Forma libre: forma 755">
                  <a:extLst>
                    <a:ext uri="{FF2B5EF4-FFF2-40B4-BE49-F238E27FC236}">
                      <a16:creationId xmlns:a16="http://schemas.microsoft.com/office/drawing/2014/main" id="{7E9AE6B0-22A9-402D-AAB9-175367383353}"/>
                    </a:ext>
                  </a:extLst>
                </p:cNvPr>
                <p:cNvSpPr/>
                <p:nvPr/>
              </p:nvSpPr>
              <p:spPr>
                <a:xfrm>
                  <a:off x="2875619" y="1214058"/>
                  <a:ext cx="114120" cy="151359"/>
                </a:xfrm>
                <a:custGeom>
                  <a:avLst/>
                  <a:gdLst>
                    <a:gd name="connsiteX0" fmla="*/ 109126 w 114120"/>
                    <a:gd name="connsiteY0" fmla="*/ 26106 h 151359"/>
                    <a:gd name="connsiteX1" fmla="*/ 68073 w 114120"/>
                    <a:gd name="connsiteY1" fmla="*/ 2865 h 151359"/>
                    <a:gd name="connsiteX2" fmla="*/ 46165 w 114120"/>
                    <a:gd name="connsiteY2" fmla="*/ 2865 h 151359"/>
                    <a:gd name="connsiteX3" fmla="*/ 5208 w 114120"/>
                    <a:gd name="connsiteY3" fmla="*/ 26106 h 151359"/>
                    <a:gd name="connsiteX4" fmla="*/ 1303 w 114120"/>
                    <a:gd name="connsiteY4" fmla="*/ 40298 h 151359"/>
                    <a:gd name="connsiteX5" fmla="*/ 15476 w 114120"/>
                    <a:gd name="connsiteY5" fmla="*/ 44118 h 151359"/>
                    <a:gd name="connsiteX6" fmla="*/ 15495 w 114120"/>
                    <a:gd name="connsiteY6" fmla="*/ 44108 h 151359"/>
                    <a:gd name="connsiteX7" fmla="*/ 34545 w 114120"/>
                    <a:gd name="connsiteY7" fmla="*/ 33154 h 151359"/>
                    <a:gd name="connsiteX8" fmla="*/ 34545 w 114120"/>
                    <a:gd name="connsiteY8" fmla="*/ 141453 h 151359"/>
                    <a:gd name="connsiteX9" fmla="*/ 45870 w 114120"/>
                    <a:gd name="connsiteY9" fmla="*/ 150797 h 151359"/>
                    <a:gd name="connsiteX10" fmla="*/ 55214 w 114120"/>
                    <a:gd name="connsiteY10" fmla="*/ 141453 h 151359"/>
                    <a:gd name="connsiteX11" fmla="*/ 55214 w 114120"/>
                    <a:gd name="connsiteY11" fmla="*/ 82208 h 151359"/>
                    <a:gd name="connsiteX12" fmla="*/ 58929 w 114120"/>
                    <a:gd name="connsiteY12" fmla="*/ 82208 h 151359"/>
                    <a:gd name="connsiteX13" fmla="*/ 58929 w 114120"/>
                    <a:gd name="connsiteY13" fmla="*/ 141072 h 151359"/>
                    <a:gd name="connsiteX14" fmla="*/ 69216 w 114120"/>
                    <a:gd name="connsiteY14" fmla="*/ 151359 h 151359"/>
                    <a:gd name="connsiteX15" fmla="*/ 79503 w 114120"/>
                    <a:gd name="connsiteY15" fmla="*/ 141072 h 151359"/>
                    <a:gd name="connsiteX16" fmla="*/ 79503 w 114120"/>
                    <a:gd name="connsiteY16" fmla="*/ 33154 h 151359"/>
                    <a:gd name="connsiteX17" fmla="*/ 98553 w 114120"/>
                    <a:gd name="connsiteY17" fmla="*/ 44108 h 151359"/>
                    <a:gd name="connsiteX18" fmla="*/ 112612 w 114120"/>
                    <a:gd name="connsiteY18" fmla="*/ 40365 h 151359"/>
                    <a:gd name="connsiteX19" fmla="*/ 112650 w 114120"/>
                    <a:gd name="connsiteY19" fmla="*/ 40298 h 151359"/>
                    <a:gd name="connsiteX20" fmla="*/ 109126 w 114120"/>
                    <a:gd name="connsiteY20" fmla="*/ 26106 h 15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20" h="151359">
                      <a:moveTo>
                        <a:pt x="109126" y="26106"/>
                      </a:moveTo>
                      <a:lnTo>
                        <a:pt x="68073" y="2865"/>
                      </a:lnTo>
                      <a:cubicBezTo>
                        <a:pt x="61272" y="-955"/>
                        <a:pt x="52966" y="-955"/>
                        <a:pt x="46165" y="2865"/>
                      </a:cubicBezTo>
                      <a:lnTo>
                        <a:pt x="5208" y="26106"/>
                      </a:lnTo>
                      <a:cubicBezTo>
                        <a:pt x="284" y="29001"/>
                        <a:pt x="-1440" y="35288"/>
                        <a:pt x="1303" y="40298"/>
                      </a:cubicBezTo>
                      <a:cubicBezTo>
                        <a:pt x="4160" y="45270"/>
                        <a:pt x="10513" y="46975"/>
                        <a:pt x="15476" y="44118"/>
                      </a:cubicBezTo>
                      <a:cubicBezTo>
                        <a:pt x="15485" y="44118"/>
                        <a:pt x="15495" y="44108"/>
                        <a:pt x="15495" y="44108"/>
                      </a:cubicBezTo>
                      <a:lnTo>
                        <a:pt x="34545" y="33154"/>
                      </a:lnTo>
                      <a:lnTo>
                        <a:pt x="34545" y="141453"/>
                      </a:lnTo>
                      <a:cubicBezTo>
                        <a:pt x="35097" y="147159"/>
                        <a:pt x="40165" y="151340"/>
                        <a:pt x="45870" y="150797"/>
                      </a:cubicBezTo>
                      <a:cubicBezTo>
                        <a:pt x="50823" y="150321"/>
                        <a:pt x="54738" y="146406"/>
                        <a:pt x="55214" y="141453"/>
                      </a:cubicBezTo>
                      <a:lnTo>
                        <a:pt x="55214" y="82208"/>
                      </a:lnTo>
                      <a:lnTo>
                        <a:pt x="58929" y="82208"/>
                      </a:lnTo>
                      <a:lnTo>
                        <a:pt x="58929" y="141072"/>
                      </a:lnTo>
                      <a:cubicBezTo>
                        <a:pt x="58929" y="146749"/>
                        <a:pt x="63539" y="151359"/>
                        <a:pt x="69216" y="151359"/>
                      </a:cubicBezTo>
                      <a:cubicBezTo>
                        <a:pt x="74893" y="151359"/>
                        <a:pt x="79503" y="146749"/>
                        <a:pt x="79503" y="141072"/>
                      </a:cubicBezTo>
                      <a:lnTo>
                        <a:pt x="79503" y="33154"/>
                      </a:lnTo>
                      <a:lnTo>
                        <a:pt x="98553" y="44108"/>
                      </a:lnTo>
                      <a:cubicBezTo>
                        <a:pt x="103468" y="46956"/>
                        <a:pt x="109764" y="45280"/>
                        <a:pt x="112612" y="40365"/>
                      </a:cubicBezTo>
                      <a:cubicBezTo>
                        <a:pt x="112621" y="40346"/>
                        <a:pt x="112640" y="40317"/>
                        <a:pt x="112650" y="40298"/>
                      </a:cubicBezTo>
                      <a:cubicBezTo>
                        <a:pt x="115574" y="35402"/>
                        <a:pt x="114002" y="29068"/>
                        <a:pt x="109126" y="2610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57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1170536"/>
                  <a:ext cx="114120" cy="194881"/>
                  <a:chOff x="2875619" y="1170536"/>
                  <a:chExt cx="114120" cy="194881"/>
                </a:xfrm>
                <a:solidFill>
                  <a:srgbClr val="FFFFFF"/>
                </a:solidFill>
              </p:grpSpPr>
              <p:sp>
                <p:nvSpPr>
                  <p:cNvPr id="758" name="Forma libre: forma 757">
                    <a:extLst>
                      <a:ext uri="{FF2B5EF4-FFF2-40B4-BE49-F238E27FC236}">
                        <a16:creationId xmlns:a16="http://schemas.microsoft.com/office/drawing/2014/main" id="{BD288B24-B1AA-4F54-8A87-06EE25F08158}"/>
                      </a:ext>
                    </a:extLst>
                  </p:cNvPr>
                  <p:cNvSpPr/>
                  <p:nvPr/>
                </p:nvSpPr>
                <p:spPr>
                  <a:xfrm>
                    <a:off x="2912831" y="1170536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4"/>
                          <a:pt x="31052" y="0"/>
                          <a:pt x="20003" y="0"/>
                        </a:cubicBezTo>
                        <a:cubicBezTo>
                          <a:pt x="8954" y="0"/>
                          <a:pt x="0" y="8954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59" name="Forma libre: forma 758">
                    <a:extLst>
                      <a:ext uri="{FF2B5EF4-FFF2-40B4-BE49-F238E27FC236}">
                        <a16:creationId xmlns:a16="http://schemas.microsoft.com/office/drawing/2014/main" id="{31C375D0-085B-43FA-ABE2-1E8A16A8C72C}"/>
                      </a:ext>
                    </a:extLst>
                  </p:cNvPr>
                  <p:cNvSpPr/>
                  <p:nvPr/>
                </p:nvSpPr>
                <p:spPr>
                  <a:xfrm>
                    <a:off x="2875619" y="1214058"/>
                    <a:ext cx="114120" cy="151359"/>
                  </a:xfrm>
                  <a:custGeom>
                    <a:avLst/>
                    <a:gdLst>
                      <a:gd name="connsiteX0" fmla="*/ 109126 w 114120"/>
                      <a:gd name="connsiteY0" fmla="*/ 26106 h 151359"/>
                      <a:gd name="connsiteX1" fmla="*/ 68073 w 114120"/>
                      <a:gd name="connsiteY1" fmla="*/ 2865 h 151359"/>
                      <a:gd name="connsiteX2" fmla="*/ 46165 w 114120"/>
                      <a:gd name="connsiteY2" fmla="*/ 2865 h 151359"/>
                      <a:gd name="connsiteX3" fmla="*/ 5208 w 114120"/>
                      <a:gd name="connsiteY3" fmla="*/ 26106 h 151359"/>
                      <a:gd name="connsiteX4" fmla="*/ 1303 w 114120"/>
                      <a:gd name="connsiteY4" fmla="*/ 40298 h 151359"/>
                      <a:gd name="connsiteX5" fmla="*/ 15476 w 114120"/>
                      <a:gd name="connsiteY5" fmla="*/ 44118 h 151359"/>
                      <a:gd name="connsiteX6" fmla="*/ 15495 w 114120"/>
                      <a:gd name="connsiteY6" fmla="*/ 44108 h 151359"/>
                      <a:gd name="connsiteX7" fmla="*/ 34545 w 114120"/>
                      <a:gd name="connsiteY7" fmla="*/ 33154 h 151359"/>
                      <a:gd name="connsiteX8" fmla="*/ 34545 w 114120"/>
                      <a:gd name="connsiteY8" fmla="*/ 141453 h 151359"/>
                      <a:gd name="connsiteX9" fmla="*/ 45870 w 114120"/>
                      <a:gd name="connsiteY9" fmla="*/ 150797 h 151359"/>
                      <a:gd name="connsiteX10" fmla="*/ 55214 w 114120"/>
                      <a:gd name="connsiteY10" fmla="*/ 141453 h 151359"/>
                      <a:gd name="connsiteX11" fmla="*/ 55214 w 114120"/>
                      <a:gd name="connsiteY11" fmla="*/ 82208 h 151359"/>
                      <a:gd name="connsiteX12" fmla="*/ 58929 w 114120"/>
                      <a:gd name="connsiteY12" fmla="*/ 82208 h 151359"/>
                      <a:gd name="connsiteX13" fmla="*/ 58929 w 114120"/>
                      <a:gd name="connsiteY13" fmla="*/ 141072 h 151359"/>
                      <a:gd name="connsiteX14" fmla="*/ 69216 w 114120"/>
                      <a:gd name="connsiteY14" fmla="*/ 151359 h 151359"/>
                      <a:gd name="connsiteX15" fmla="*/ 79503 w 114120"/>
                      <a:gd name="connsiteY15" fmla="*/ 141072 h 151359"/>
                      <a:gd name="connsiteX16" fmla="*/ 79503 w 114120"/>
                      <a:gd name="connsiteY16" fmla="*/ 33154 h 151359"/>
                      <a:gd name="connsiteX17" fmla="*/ 98553 w 114120"/>
                      <a:gd name="connsiteY17" fmla="*/ 44108 h 151359"/>
                      <a:gd name="connsiteX18" fmla="*/ 112612 w 114120"/>
                      <a:gd name="connsiteY18" fmla="*/ 40365 h 151359"/>
                      <a:gd name="connsiteX19" fmla="*/ 112650 w 114120"/>
                      <a:gd name="connsiteY19" fmla="*/ 40298 h 151359"/>
                      <a:gd name="connsiteX20" fmla="*/ 109126 w 114120"/>
                      <a:gd name="connsiteY20" fmla="*/ 26106 h 151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20" h="151359">
                        <a:moveTo>
                          <a:pt x="109126" y="26106"/>
                        </a:moveTo>
                        <a:lnTo>
                          <a:pt x="68073" y="2865"/>
                        </a:lnTo>
                        <a:cubicBezTo>
                          <a:pt x="61272" y="-955"/>
                          <a:pt x="52966" y="-955"/>
                          <a:pt x="46165" y="2865"/>
                        </a:cubicBezTo>
                        <a:lnTo>
                          <a:pt x="5208" y="26106"/>
                        </a:lnTo>
                        <a:cubicBezTo>
                          <a:pt x="284" y="29001"/>
                          <a:pt x="-1440" y="35288"/>
                          <a:pt x="1303" y="40298"/>
                        </a:cubicBezTo>
                        <a:cubicBezTo>
                          <a:pt x="4160" y="45270"/>
                          <a:pt x="10513" y="46975"/>
                          <a:pt x="15476" y="44118"/>
                        </a:cubicBezTo>
                        <a:cubicBezTo>
                          <a:pt x="15485" y="44118"/>
                          <a:pt x="15495" y="44108"/>
                          <a:pt x="15495" y="44108"/>
                        </a:cubicBezTo>
                        <a:lnTo>
                          <a:pt x="34545" y="33154"/>
                        </a:lnTo>
                        <a:lnTo>
                          <a:pt x="34545" y="141453"/>
                        </a:lnTo>
                        <a:cubicBezTo>
                          <a:pt x="35097" y="147159"/>
                          <a:pt x="40165" y="151340"/>
                          <a:pt x="45870" y="150797"/>
                        </a:cubicBezTo>
                        <a:cubicBezTo>
                          <a:pt x="50823" y="150321"/>
                          <a:pt x="54738" y="146406"/>
                          <a:pt x="55214" y="141453"/>
                        </a:cubicBezTo>
                        <a:lnTo>
                          <a:pt x="55214" y="82208"/>
                        </a:lnTo>
                        <a:lnTo>
                          <a:pt x="58929" y="82208"/>
                        </a:lnTo>
                        <a:lnTo>
                          <a:pt x="58929" y="141072"/>
                        </a:lnTo>
                        <a:cubicBezTo>
                          <a:pt x="58929" y="146749"/>
                          <a:pt x="63539" y="151359"/>
                          <a:pt x="69216" y="151359"/>
                        </a:cubicBezTo>
                        <a:cubicBezTo>
                          <a:pt x="74893" y="151359"/>
                          <a:pt x="79503" y="146749"/>
                          <a:pt x="79503" y="141072"/>
                        </a:cubicBezTo>
                        <a:lnTo>
                          <a:pt x="79503" y="33154"/>
                        </a:lnTo>
                        <a:lnTo>
                          <a:pt x="98553" y="44108"/>
                        </a:lnTo>
                        <a:cubicBezTo>
                          <a:pt x="103468" y="46956"/>
                          <a:pt x="109764" y="45280"/>
                          <a:pt x="112612" y="40365"/>
                        </a:cubicBezTo>
                        <a:cubicBezTo>
                          <a:pt x="112621" y="40346"/>
                          <a:pt x="112640" y="40317"/>
                          <a:pt x="112650" y="40298"/>
                        </a:cubicBezTo>
                        <a:cubicBezTo>
                          <a:pt x="115574" y="35402"/>
                          <a:pt x="114002" y="29068"/>
                          <a:pt x="109126" y="261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  <p:sp>
              <p:nvSpPr>
                <p:cNvPr id="760" name="Forma libre: forma 759">
                  <a:extLst>
                    <a:ext uri="{FF2B5EF4-FFF2-40B4-BE49-F238E27FC236}">
                      <a16:creationId xmlns:a16="http://schemas.microsoft.com/office/drawing/2014/main" id="{56168BB3-993D-4746-B548-861F19B770DC}"/>
                    </a:ext>
                  </a:extLst>
                </p:cNvPr>
                <p:cNvSpPr/>
                <p:nvPr/>
              </p:nvSpPr>
              <p:spPr>
                <a:xfrm>
                  <a:off x="2912831" y="953175"/>
                  <a:ext cx="40005" cy="40004"/>
                </a:xfrm>
                <a:custGeom>
                  <a:avLst/>
                  <a:gdLst>
                    <a:gd name="connsiteX0" fmla="*/ 20003 w 40005"/>
                    <a:gd name="connsiteY0" fmla="*/ 40005 h 40004"/>
                    <a:gd name="connsiteX1" fmla="*/ 40005 w 40005"/>
                    <a:gd name="connsiteY1" fmla="*/ 20002 h 40004"/>
                    <a:gd name="connsiteX2" fmla="*/ 20003 w 40005"/>
                    <a:gd name="connsiteY2" fmla="*/ 0 h 40004"/>
                    <a:gd name="connsiteX3" fmla="*/ 0 w 40005"/>
                    <a:gd name="connsiteY3" fmla="*/ 20002 h 40004"/>
                    <a:gd name="connsiteX4" fmla="*/ 20003 w 40005"/>
                    <a:gd name="connsiteY4" fmla="*/ 40005 h 4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" h="40004">
                      <a:moveTo>
                        <a:pt x="20003" y="40005"/>
                      </a:moveTo>
                      <a:cubicBezTo>
                        <a:pt x="31052" y="40005"/>
                        <a:pt x="40005" y="31051"/>
                        <a:pt x="40005" y="20002"/>
                      </a:cubicBezTo>
                      <a:cubicBezTo>
                        <a:pt x="40005" y="8953"/>
                        <a:pt x="31052" y="0"/>
                        <a:pt x="20003" y="0"/>
                      </a:cubicBezTo>
                      <a:cubicBezTo>
                        <a:pt x="8954" y="0"/>
                        <a:pt x="0" y="8953"/>
                        <a:pt x="0" y="20002"/>
                      </a:cubicBezTo>
                      <a:cubicBezTo>
                        <a:pt x="0" y="31051"/>
                        <a:pt x="8954" y="40005"/>
                        <a:pt x="20003" y="40005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761" name="Forma libre: forma 760">
                  <a:extLst>
                    <a:ext uri="{FF2B5EF4-FFF2-40B4-BE49-F238E27FC236}">
                      <a16:creationId xmlns:a16="http://schemas.microsoft.com/office/drawing/2014/main" id="{1CC8EA5F-7440-4627-A350-D0BFB692F7D4}"/>
                    </a:ext>
                  </a:extLst>
                </p:cNvPr>
                <p:cNvSpPr/>
                <p:nvPr/>
              </p:nvSpPr>
              <p:spPr>
                <a:xfrm>
                  <a:off x="2875619" y="997078"/>
                  <a:ext cx="114120" cy="151740"/>
                </a:xfrm>
                <a:custGeom>
                  <a:avLst/>
                  <a:gdLst>
                    <a:gd name="connsiteX0" fmla="*/ 109126 w 114120"/>
                    <a:gd name="connsiteY0" fmla="*/ 26106 h 151740"/>
                    <a:gd name="connsiteX1" fmla="*/ 68073 w 114120"/>
                    <a:gd name="connsiteY1" fmla="*/ 2865 h 151740"/>
                    <a:gd name="connsiteX2" fmla="*/ 46165 w 114120"/>
                    <a:gd name="connsiteY2" fmla="*/ 2865 h 151740"/>
                    <a:gd name="connsiteX3" fmla="*/ 5208 w 114120"/>
                    <a:gd name="connsiteY3" fmla="*/ 26106 h 151740"/>
                    <a:gd name="connsiteX4" fmla="*/ 1303 w 114120"/>
                    <a:gd name="connsiteY4" fmla="*/ 40298 h 151740"/>
                    <a:gd name="connsiteX5" fmla="*/ 15476 w 114120"/>
                    <a:gd name="connsiteY5" fmla="*/ 44117 h 151740"/>
                    <a:gd name="connsiteX6" fmla="*/ 15495 w 114120"/>
                    <a:gd name="connsiteY6" fmla="*/ 44108 h 151740"/>
                    <a:gd name="connsiteX7" fmla="*/ 34545 w 114120"/>
                    <a:gd name="connsiteY7" fmla="*/ 33154 h 151740"/>
                    <a:gd name="connsiteX8" fmla="*/ 34545 w 114120"/>
                    <a:gd name="connsiteY8" fmla="*/ 141453 h 151740"/>
                    <a:gd name="connsiteX9" fmla="*/ 45870 w 114120"/>
                    <a:gd name="connsiteY9" fmla="*/ 150797 h 151740"/>
                    <a:gd name="connsiteX10" fmla="*/ 55214 w 114120"/>
                    <a:gd name="connsiteY10" fmla="*/ 141453 h 151740"/>
                    <a:gd name="connsiteX11" fmla="*/ 55214 w 114120"/>
                    <a:gd name="connsiteY11" fmla="*/ 82589 h 151740"/>
                    <a:gd name="connsiteX12" fmla="*/ 58929 w 114120"/>
                    <a:gd name="connsiteY12" fmla="*/ 82589 h 151740"/>
                    <a:gd name="connsiteX13" fmla="*/ 58929 w 114120"/>
                    <a:gd name="connsiteY13" fmla="*/ 141453 h 151740"/>
                    <a:gd name="connsiteX14" fmla="*/ 69216 w 114120"/>
                    <a:gd name="connsiteY14" fmla="*/ 151740 h 151740"/>
                    <a:gd name="connsiteX15" fmla="*/ 79503 w 114120"/>
                    <a:gd name="connsiteY15" fmla="*/ 141453 h 151740"/>
                    <a:gd name="connsiteX16" fmla="*/ 79503 w 114120"/>
                    <a:gd name="connsiteY16" fmla="*/ 33154 h 151740"/>
                    <a:gd name="connsiteX17" fmla="*/ 98553 w 114120"/>
                    <a:gd name="connsiteY17" fmla="*/ 44108 h 151740"/>
                    <a:gd name="connsiteX18" fmla="*/ 112612 w 114120"/>
                    <a:gd name="connsiteY18" fmla="*/ 40365 h 151740"/>
                    <a:gd name="connsiteX19" fmla="*/ 112650 w 114120"/>
                    <a:gd name="connsiteY19" fmla="*/ 40298 h 151740"/>
                    <a:gd name="connsiteX20" fmla="*/ 109126 w 114120"/>
                    <a:gd name="connsiteY20" fmla="*/ 26106 h 15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4120" h="151740">
                      <a:moveTo>
                        <a:pt x="109126" y="26106"/>
                      </a:moveTo>
                      <a:lnTo>
                        <a:pt x="68073" y="2865"/>
                      </a:lnTo>
                      <a:cubicBezTo>
                        <a:pt x="61272" y="-955"/>
                        <a:pt x="52966" y="-955"/>
                        <a:pt x="46165" y="2865"/>
                      </a:cubicBezTo>
                      <a:lnTo>
                        <a:pt x="5208" y="26106"/>
                      </a:lnTo>
                      <a:cubicBezTo>
                        <a:pt x="284" y="29001"/>
                        <a:pt x="-1440" y="35288"/>
                        <a:pt x="1303" y="40298"/>
                      </a:cubicBezTo>
                      <a:cubicBezTo>
                        <a:pt x="4160" y="45270"/>
                        <a:pt x="10513" y="46975"/>
                        <a:pt x="15476" y="44117"/>
                      </a:cubicBezTo>
                      <a:cubicBezTo>
                        <a:pt x="15485" y="44117"/>
                        <a:pt x="15495" y="44108"/>
                        <a:pt x="15495" y="44108"/>
                      </a:cubicBezTo>
                      <a:lnTo>
                        <a:pt x="34545" y="33154"/>
                      </a:lnTo>
                      <a:lnTo>
                        <a:pt x="34545" y="141453"/>
                      </a:lnTo>
                      <a:cubicBezTo>
                        <a:pt x="35097" y="147159"/>
                        <a:pt x="40165" y="151340"/>
                        <a:pt x="45870" y="150797"/>
                      </a:cubicBezTo>
                      <a:cubicBezTo>
                        <a:pt x="50823" y="150321"/>
                        <a:pt x="54738" y="146406"/>
                        <a:pt x="55214" y="141453"/>
                      </a:cubicBezTo>
                      <a:lnTo>
                        <a:pt x="55214" y="82589"/>
                      </a:lnTo>
                      <a:lnTo>
                        <a:pt x="58929" y="82589"/>
                      </a:lnTo>
                      <a:lnTo>
                        <a:pt x="58929" y="141453"/>
                      </a:lnTo>
                      <a:cubicBezTo>
                        <a:pt x="58929" y="147130"/>
                        <a:pt x="63539" y="151740"/>
                        <a:pt x="69216" y="151740"/>
                      </a:cubicBezTo>
                      <a:cubicBezTo>
                        <a:pt x="74893" y="151740"/>
                        <a:pt x="79503" y="147130"/>
                        <a:pt x="79503" y="141453"/>
                      </a:cubicBezTo>
                      <a:lnTo>
                        <a:pt x="79503" y="33154"/>
                      </a:lnTo>
                      <a:lnTo>
                        <a:pt x="98553" y="44108"/>
                      </a:lnTo>
                      <a:cubicBezTo>
                        <a:pt x="103468" y="46956"/>
                        <a:pt x="109764" y="45280"/>
                        <a:pt x="112612" y="40365"/>
                      </a:cubicBezTo>
                      <a:cubicBezTo>
                        <a:pt x="112621" y="40346"/>
                        <a:pt x="112640" y="40317"/>
                        <a:pt x="112650" y="40298"/>
                      </a:cubicBezTo>
                      <a:cubicBezTo>
                        <a:pt x="115574" y="35402"/>
                        <a:pt x="114002" y="29068"/>
                        <a:pt x="109126" y="26106"/>
                      </a:cubicBezTo>
                      <a:close/>
                    </a:path>
                  </a:pathLst>
                </a:custGeom>
                <a:solidFill>
                  <a:srgbClr val="23C7A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grpSp>
              <p:nvGrpSpPr>
                <p:cNvPr id="762" name="Gráfico 535">
                  <a:extLst>
                    <a:ext uri="{FF2B5EF4-FFF2-40B4-BE49-F238E27FC236}">
                      <a16:creationId xmlns:a16="http://schemas.microsoft.com/office/drawing/2014/main" id="{2A5BFC5B-42C3-46D9-B0F9-441F527ECCF7}"/>
                    </a:ext>
                  </a:extLst>
                </p:cNvPr>
                <p:cNvGrpSpPr/>
                <p:nvPr/>
              </p:nvGrpSpPr>
              <p:grpSpPr>
                <a:xfrm>
                  <a:off x="2875619" y="953175"/>
                  <a:ext cx="114120" cy="195643"/>
                  <a:chOff x="2875619" y="953175"/>
                  <a:chExt cx="114120" cy="195643"/>
                </a:xfrm>
                <a:solidFill>
                  <a:srgbClr val="FFFFFF"/>
                </a:solidFill>
              </p:grpSpPr>
              <p:sp>
                <p:nvSpPr>
                  <p:cNvPr id="763" name="Forma libre: forma 762">
                    <a:extLst>
                      <a:ext uri="{FF2B5EF4-FFF2-40B4-BE49-F238E27FC236}">
                        <a16:creationId xmlns:a16="http://schemas.microsoft.com/office/drawing/2014/main" id="{BC819593-085D-4656-B860-8E18ADE8E584}"/>
                      </a:ext>
                    </a:extLst>
                  </p:cNvPr>
                  <p:cNvSpPr/>
                  <p:nvPr/>
                </p:nvSpPr>
                <p:spPr>
                  <a:xfrm>
                    <a:off x="2912831" y="953175"/>
                    <a:ext cx="40005" cy="40004"/>
                  </a:xfrm>
                  <a:custGeom>
                    <a:avLst/>
                    <a:gdLst>
                      <a:gd name="connsiteX0" fmla="*/ 20003 w 40005"/>
                      <a:gd name="connsiteY0" fmla="*/ 40005 h 40004"/>
                      <a:gd name="connsiteX1" fmla="*/ 40005 w 40005"/>
                      <a:gd name="connsiteY1" fmla="*/ 20002 h 40004"/>
                      <a:gd name="connsiteX2" fmla="*/ 20003 w 40005"/>
                      <a:gd name="connsiteY2" fmla="*/ 0 h 40004"/>
                      <a:gd name="connsiteX3" fmla="*/ 0 w 40005"/>
                      <a:gd name="connsiteY3" fmla="*/ 20002 h 40004"/>
                      <a:gd name="connsiteX4" fmla="*/ 20003 w 40005"/>
                      <a:gd name="connsiteY4" fmla="*/ 40005 h 4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" h="40004">
                        <a:moveTo>
                          <a:pt x="20003" y="40005"/>
                        </a:moveTo>
                        <a:cubicBezTo>
                          <a:pt x="31052" y="40005"/>
                          <a:pt x="40005" y="31051"/>
                          <a:pt x="40005" y="20002"/>
                        </a:cubicBezTo>
                        <a:cubicBezTo>
                          <a:pt x="40005" y="8953"/>
                          <a:pt x="31052" y="0"/>
                          <a:pt x="20003" y="0"/>
                        </a:cubicBezTo>
                        <a:cubicBezTo>
                          <a:pt x="8954" y="0"/>
                          <a:pt x="0" y="8953"/>
                          <a:pt x="0" y="20002"/>
                        </a:cubicBezTo>
                        <a:cubicBezTo>
                          <a:pt x="0" y="31051"/>
                          <a:pt x="8954" y="40005"/>
                          <a:pt x="20003" y="400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  <p:sp>
                <p:nvSpPr>
                  <p:cNvPr id="764" name="Forma libre: forma 763">
                    <a:extLst>
                      <a:ext uri="{FF2B5EF4-FFF2-40B4-BE49-F238E27FC236}">
                        <a16:creationId xmlns:a16="http://schemas.microsoft.com/office/drawing/2014/main" id="{43AF2C4E-0ED0-4E15-87A7-CAE26775561A}"/>
                      </a:ext>
                    </a:extLst>
                  </p:cNvPr>
                  <p:cNvSpPr/>
                  <p:nvPr/>
                </p:nvSpPr>
                <p:spPr>
                  <a:xfrm>
                    <a:off x="2875619" y="997078"/>
                    <a:ext cx="114120" cy="151740"/>
                  </a:xfrm>
                  <a:custGeom>
                    <a:avLst/>
                    <a:gdLst>
                      <a:gd name="connsiteX0" fmla="*/ 109126 w 114120"/>
                      <a:gd name="connsiteY0" fmla="*/ 26106 h 151740"/>
                      <a:gd name="connsiteX1" fmla="*/ 68073 w 114120"/>
                      <a:gd name="connsiteY1" fmla="*/ 2865 h 151740"/>
                      <a:gd name="connsiteX2" fmla="*/ 46165 w 114120"/>
                      <a:gd name="connsiteY2" fmla="*/ 2865 h 151740"/>
                      <a:gd name="connsiteX3" fmla="*/ 5208 w 114120"/>
                      <a:gd name="connsiteY3" fmla="*/ 26106 h 151740"/>
                      <a:gd name="connsiteX4" fmla="*/ 1303 w 114120"/>
                      <a:gd name="connsiteY4" fmla="*/ 40298 h 151740"/>
                      <a:gd name="connsiteX5" fmla="*/ 15476 w 114120"/>
                      <a:gd name="connsiteY5" fmla="*/ 44117 h 151740"/>
                      <a:gd name="connsiteX6" fmla="*/ 15495 w 114120"/>
                      <a:gd name="connsiteY6" fmla="*/ 44108 h 151740"/>
                      <a:gd name="connsiteX7" fmla="*/ 34545 w 114120"/>
                      <a:gd name="connsiteY7" fmla="*/ 33154 h 151740"/>
                      <a:gd name="connsiteX8" fmla="*/ 34545 w 114120"/>
                      <a:gd name="connsiteY8" fmla="*/ 141453 h 151740"/>
                      <a:gd name="connsiteX9" fmla="*/ 45870 w 114120"/>
                      <a:gd name="connsiteY9" fmla="*/ 150797 h 151740"/>
                      <a:gd name="connsiteX10" fmla="*/ 55214 w 114120"/>
                      <a:gd name="connsiteY10" fmla="*/ 141453 h 151740"/>
                      <a:gd name="connsiteX11" fmla="*/ 55214 w 114120"/>
                      <a:gd name="connsiteY11" fmla="*/ 82589 h 151740"/>
                      <a:gd name="connsiteX12" fmla="*/ 58929 w 114120"/>
                      <a:gd name="connsiteY12" fmla="*/ 82589 h 151740"/>
                      <a:gd name="connsiteX13" fmla="*/ 58929 w 114120"/>
                      <a:gd name="connsiteY13" fmla="*/ 141453 h 151740"/>
                      <a:gd name="connsiteX14" fmla="*/ 69216 w 114120"/>
                      <a:gd name="connsiteY14" fmla="*/ 151740 h 151740"/>
                      <a:gd name="connsiteX15" fmla="*/ 79503 w 114120"/>
                      <a:gd name="connsiteY15" fmla="*/ 141453 h 151740"/>
                      <a:gd name="connsiteX16" fmla="*/ 79503 w 114120"/>
                      <a:gd name="connsiteY16" fmla="*/ 33154 h 151740"/>
                      <a:gd name="connsiteX17" fmla="*/ 98553 w 114120"/>
                      <a:gd name="connsiteY17" fmla="*/ 44108 h 151740"/>
                      <a:gd name="connsiteX18" fmla="*/ 112612 w 114120"/>
                      <a:gd name="connsiteY18" fmla="*/ 40365 h 151740"/>
                      <a:gd name="connsiteX19" fmla="*/ 112650 w 114120"/>
                      <a:gd name="connsiteY19" fmla="*/ 40298 h 151740"/>
                      <a:gd name="connsiteX20" fmla="*/ 109126 w 114120"/>
                      <a:gd name="connsiteY20" fmla="*/ 26106 h 151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4120" h="151740">
                        <a:moveTo>
                          <a:pt x="109126" y="26106"/>
                        </a:moveTo>
                        <a:lnTo>
                          <a:pt x="68073" y="2865"/>
                        </a:lnTo>
                        <a:cubicBezTo>
                          <a:pt x="61272" y="-955"/>
                          <a:pt x="52966" y="-955"/>
                          <a:pt x="46165" y="2865"/>
                        </a:cubicBezTo>
                        <a:lnTo>
                          <a:pt x="5208" y="26106"/>
                        </a:lnTo>
                        <a:cubicBezTo>
                          <a:pt x="284" y="29001"/>
                          <a:pt x="-1440" y="35288"/>
                          <a:pt x="1303" y="40298"/>
                        </a:cubicBezTo>
                        <a:cubicBezTo>
                          <a:pt x="4160" y="45270"/>
                          <a:pt x="10513" y="46975"/>
                          <a:pt x="15476" y="44117"/>
                        </a:cubicBezTo>
                        <a:cubicBezTo>
                          <a:pt x="15485" y="44117"/>
                          <a:pt x="15495" y="44108"/>
                          <a:pt x="15495" y="44108"/>
                        </a:cubicBezTo>
                        <a:lnTo>
                          <a:pt x="34545" y="33154"/>
                        </a:lnTo>
                        <a:lnTo>
                          <a:pt x="34545" y="141453"/>
                        </a:lnTo>
                        <a:cubicBezTo>
                          <a:pt x="35097" y="147159"/>
                          <a:pt x="40165" y="151340"/>
                          <a:pt x="45870" y="150797"/>
                        </a:cubicBezTo>
                        <a:cubicBezTo>
                          <a:pt x="50823" y="150321"/>
                          <a:pt x="54738" y="146406"/>
                          <a:pt x="55214" y="141453"/>
                        </a:cubicBezTo>
                        <a:lnTo>
                          <a:pt x="55214" y="82589"/>
                        </a:lnTo>
                        <a:lnTo>
                          <a:pt x="58929" y="82589"/>
                        </a:lnTo>
                        <a:lnTo>
                          <a:pt x="58929" y="141453"/>
                        </a:lnTo>
                        <a:cubicBezTo>
                          <a:pt x="58929" y="147130"/>
                          <a:pt x="63539" y="151740"/>
                          <a:pt x="69216" y="151740"/>
                        </a:cubicBezTo>
                        <a:cubicBezTo>
                          <a:pt x="74893" y="151740"/>
                          <a:pt x="79503" y="147130"/>
                          <a:pt x="79503" y="141453"/>
                        </a:cubicBezTo>
                        <a:lnTo>
                          <a:pt x="79503" y="33154"/>
                        </a:lnTo>
                        <a:lnTo>
                          <a:pt x="98553" y="44108"/>
                        </a:lnTo>
                        <a:cubicBezTo>
                          <a:pt x="103468" y="46956"/>
                          <a:pt x="109764" y="45280"/>
                          <a:pt x="112612" y="40365"/>
                        </a:cubicBezTo>
                        <a:cubicBezTo>
                          <a:pt x="112621" y="40346"/>
                          <a:pt x="112640" y="40317"/>
                          <a:pt x="112650" y="40298"/>
                        </a:cubicBezTo>
                        <a:cubicBezTo>
                          <a:pt x="115574" y="35402"/>
                          <a:pt x="114002" y="29068"/>
                          <a:pt x="109126" y="261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CL"/>
                  </a:p>
                </p:txBody>
              </p:sp>
            </p:grpSp>
          </p:grpSp>
        </p:grpSp>
        <p:grpSp>
          <p:nvGrpSpPr>
            <p:cNvPr id="765" name="Gráfico 535">
              <a:extLst>
                <a:ext uri="{FF2B5EF4-FFF2-40B4-BE49-F238E27FC236}">
                  <a16:creationId xmlns:a16="http://schemas.microsoft.com/office/drawing/2014/main" id="{2A5BFC5B-42C3-46D9-B0F9-441F527ECCF7}"/>
                </a:ext>
              </a:extLst>
            </p:cNvPr>
            <p:cNvGrpSpPr/>
            <p:nvPr/>
          </p:nvGrpSpPr>
          <p:grpSpPr>
            <a:xfrm>
              <a:off x="1110129" y="1019755"/>
              <a:ext cx="1209579" cy="2898171"/>
              <a:chOff x="1110129" y="1019755"/>
              <a:chExt cx="1209579" cy="2898171"/>
            </a:xfrm>
          </p:grpSpPr>
          <p:sp>
            <p:nvSpPr>
              <p:cNvPr id="766" name="Forma libre: forma 765">
                <a:extLst>
                  <a:ext uri="{FF2B5EF4-FFF2-40B4-BE49-F238E27FC236}">
                    <a16:creationId xmlns:a16="http://schemas.microsoft.com/office/drawing/2014/main" id="{DE5BF20C-4748-4ABF-8221-8CC6DF581243}"/>
                  </a:ext>
                </a:extLst>
              </p:cNvPr>
              <p:cNvSpPr/>
              <p:nvPr/>
            </p:nvSpPr>
            <p:spPr>
              <a:xfrm>
                <a:off x="1846793" y="3587028"/>
                <a:ext cx="96964" cy="193166"/>
              </a:xfrm>
              <a:custGeom>
                <a:avLst/>
                <a:gdLst>
                  <a:gd name="connsiteX0" fmla="*/ 23717 w 96964"/>
                  <a:gd name="connsiteY0" fmla="*/ 193167 h 193166"/>
                  <a:gd name="connsiteX1" fmla="*/ 96965 w 96964"/>
                  <a:gd name="connsiteY1" fmla="*/ 174498 h 193166"/>
                  <a:gd name="connsiteX2" fmla="*/ 73247 w 96964"/>
                  <a:gd name="connsiteY2" fmla="*/ 0 h 193166"/>
                  <a:gd name="connsiteX3" fmla="*/ 0 w 96964"/>
                  <a:gd name="connsiteY3" fmla="*/ 18669 h 193166"/>
                  <a:gd name="connsiteX4" fmla="*/ 23717 w 96964"/>
                  <a:gd name="connsiteY4" fmla="*/ 193167 h 193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964" h="193166">
                    <a:moveTo>
                      <a:pt x="23717" y="193167"/>
                    </a:moveTo>
                    <a:lnTo>
                      <a:pt x="96965" y="174498"/>
                    </a:lnTo>
                    <a:lnTo>
                      <a:pt x="73247" y="0"/>
                    </a:lnTo>
                    <a:lnTo>
                      <a:pt x="0" y="18669"/>
                    </a:lnTo>
                    <a:lnTo>
                      <a:pt x="23717" y="193167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7" name="Forma libre: forma 766">
                <a:extLst>
                  <a:ext uri="{FF2B5EF4-FFF2-40B4-BE49-F238E27FC236}">
                    <a16:creationId xmlns:a16="http://schemas.microsoft.com/office/drawing/2014/main" id="{C80E1D1F-DB12-484B-9762-961AC624216F}"/>
                  </a:ext>
                </a:extLst>
              </p:cNvPr>
              <p:cNvSpPr/>
              <p:nvPr/>
            </p:nvSpPr>
            <p:spPr>
              <a:xfrm>
                <a:off x="1338158" y="3665705"/>
                <a:ext cx="86677" cy="175069"/>
              </a:xfrm>
              <a:custGeom>
                <a:avLst/>
                <a:gdLst>
                  <a:gd name="connsiteX0" fmla="*/ 0 w 86677"/>
                  <a:gd name="connsiteY0" fmla="*/ 175070 h 175069"/>
                  <a:gd name="connsiteX1" fmla="*/ 75533 w 86677"/>
                  <a:gd name="connsiteY1" fmla="*/ 175070 h 175069"/>
                  <a:gd name="connsiteX2" fmla="*/ 86677 w 86677"/>
                  <a:gd name="connsiteY2" fmla="*/ 0 h 175069"/>
                  <a:gd name="connsiteX3" fmla="*/ 11144 w 86677"/>
                  <a:gd name="connsiteY3" fmla="*/ 0 h 175069"/>
                  <a:gd name="connsiteX4" fmla="*/ 0 w 86677"/>
                  <a:gd name="connsiteY4" fmla="*/ 175070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77" h="175069">
                    <a:moveTo>
                      <a:pt x="0" y="175070"/>
                    </a:moveTo>
                    <a:lnTo>
                      <a:pt x="75533" y="175070"/>
                    </a:lnTo>
                    <a:lnTo>
                      <a:pt x="86677" y="0"/>
                    </a:lnTo>
                    <a:lnTo>
                      <a:pt x="11144" y="0"/>
                    </a:lnTo>
                    <a:lnTo>
                      <a:pt x="0" y="175070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8" name="Forma libre: forma 767">
                <a:extLst>
                  <a:ext uri="{FF2B5EF4-FFF2-40B4-BE49-F238E27FC236}">
                    <a16:creationId xmlns:a16="http://schemas.microsoft.com/office/drawing/2014/main" id="{E73BEAD0-E3AE-4BB1-B77E-C15A38A74AA6}"/>
                  </a:ext>
                </a:extLst>
              </p:cNvPr>
              <p:cNvSpPr/>
              <p:nvPr/>
            </p:nvSpPr>
            <p:spPr>
              <a:xfrm>
                <a:off x="1322156" y="3832003"/>
                <a:ext cx="241289" cy="85923"/>
              </a:xfrm>
              <a:custGeom>
                <a:avLst/>
                <a:gdLst>
                  <a:gd name="connsiteX0" fmla="*/ 100870 w 241289"/>
                  <a:gd name="connsiteY0" fmla="*/ 8 h 85923"/>
                  <a:gd name="connsiteX1" fmla="*/ 8763 w 241289"/>
                  <a:gd name="connsiteY1" fmla="*/ 8 h 85923"/>
                  <a:gd name="connsiteX2" fmla="*/ 3248 w 241289"/>
                  <a:gd name="connsiteY2" fmla="*/ 4952 h 85923"/>
                  <a:gd name="connsiteX3" fmla="*/ 3238 w 241289"/>
                  <a:gd name="connsiteY3" fmla="*/ 5152 h 85923"/>
                  <a:gd name="connsiteX4" fmla="*/ 0 w 241289"/>
                  <a:gd name="connsiteY4" fmla="*/ 72303 h 85923"/>
                  <a:gd name="connsiteX5" fmla="*/ 13430 w 241289"/>
                  <a:gd name="connsiteY5" fmla="*/ 85733 h 85923"/>
                  <a:gd name="connsiteX6" fmla="*/ 101632 w 241289"/>
                  <a:gd name="connsiteY6" fmla="*/ 83542 h 85923"/>
                  <a:gd name="connsiteX7" fmla="*/ 215360 w 241289"/>
                  <a:gd name="connsiteY7" fmla="*/ 85924 h 85923"/>
                  <a:gd name="connsiteX8" fmla="*/ 232315 w 241289"/>
                  <a:gd name="connsiteY8" fmla="*/ 51729 h 85923"/>
                  <a:gd name="connsiteX9" fmla="*/ 114014 w 241289"/>
                  <a:gd name="connsiteY9" fmla="*/ 4675 h 85923"/>
                  <a:gd name="connsiteX10" fmla="*/ 100870 w 241289"/>
                  <a:gd name="connsiteY10" fmla="*/ 8 h 8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289" h="85923">
                    <a:moveTo>
                      <a:pt x="100870" y="8"/>
                    </a:moveTo>
                    <a:lnTo>
                      <a:pt x="8763" y="8"/>
                    </a:lnTo>
                    <a:cubicBezTo>
                      <a:pt x="5877" y="-154"/>
                      <a:pt x="3400" y="2066"/>
                      <a:pt x="3248" y="4952"/>
                    </a:cubicBezTo>
                    <a:cubicBezTo>
                      <a:pt x="3238" y="5018"/>
                      <a:pt x="3238" y="5085"/>
                      <a:pt x="3238" y="5152"/>
                    </a:cubicBezTo>
                    <a:lnTo>
                      <a:pt x="0" y="72303"/>
                    </a:lnTo>
                    <a:cubicBezTo>
                      <a:pt x="48" y="79694"/>
                      <a:pt x="6039" y="85686"/>
                      <a:pt x="13430" y="85733"/>
                    </a:cubicBezTo>
                    <a:cubicBezTo>
                      <a:pt x="42958" y="85257"/>
                      <a:pt x="64294" y="83542"/>
                      <a:pt x="101632" y="83542"/>
                    </a:cubicBezTo>
                    <a:cubicBezTo>
                      <a:pt x="124587" y="83542"/>
                      <a:pt x="183642" y="85924"/>
                      <a:pt x="215360" y="85924"/>
                    </a:cubicBezTo>
                    <a:cubicBezTo>
                      <a:pt x="247078" y="85924"/>
                      <a:pt x="245745" y="54587"/>
                      <a:pt x="232315" y="51729"/>
                    </a:cubicBezTo>
                    <a:cubicBezTo>
                      <a:pt x="171831" y="38966"/>
                      <a:pt x="135541" y="21440"/>
                      <a:pt x="114014" y="4675"/>
                    </a:cubicBezTo>
                    <a:cubicBezTo>
                      <a:pt x="110271" y="1704"/>
                      <a:pt x="105651" y="66"/>
                      <a:pt x="100870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69" name="Forma libre: forma 768">
                <a:extLst>
                  <a:ext uri="{FF2B5EF4-FFF2-40B4-BE49-F238E27FC236}">
                    <a16:creationId xmlns:a16="http://schemas.microsoft.com/office/drawing/2014/main" id="{8A4E0FB3-9899-4F7B-80B8-88C7AC560FF9}"/>
                  </a:ext>
                </a:extLst>
              </p:cNvPr>
              <p:cNvSpPr/>
              <p:nvPr/>
            </p:nvSpPr>
            <p:spPr>
              <a:xfrm>
                <a:off x="1856124" y="3752754"/>
                <a:ext cx="257815" cy="107378"/>
              </a:xfrm>
              <a:custGeom>
                <a:avLst/>
                <a:gdLst>
                  <a:gd name="connsiteX0" fmla="*/ 84967 w 257815"/>
                  <a:gd name="connsiteY0" fmla="*/ 962 h 107378"/>
                  <a:gd name="connsiteX1" fmla="*/ 4957 w 257815"/>
                  <a:gd name="connsiteY1" fmla="*/ 21250 h 107378"/>
                  <a:gd name="connsiteX2" fmla="*/ 4 w 257815"/>
                  <a:gd name="connsiteY2" fmla="*/ 27917 h 107378"/>
                  <a:gd name="connsiteX3" fmla="*/ 2099 w 257815"/>
                  <a:gd name="connsiteY3" fmla="*/ 96688 h 107378"/>
                  <a:gd name="connsiteX4" fmla="*/ 13310 w 257815"/>
                  <a:gd name="connsiteY4" fmla="*/ 107375 h 107378"/>
                  <a:gd name="connsiteX5" fmla="*/ 16006 w 257815"/>
                  <a:gd name="connsiteY5" fmla="*/ 106975 h 107378"/>
                  <a:gd name="connsiteX6" fmla="*/ 122209 w 257815"/>
                  <a:gd name="connsiteY6" fmla="*/ 77638 h 107378"/>
                  <a:gd name="connsiteX7" fmla="*/ 232128 w 257815"/>
                  <a:gd name="connsiteY7" fmla="*/ 50968 h 107378"/>
                  <a:gd name="connsiteX8" fmla="*/ 249559 w 257815"/>
                  <a:gd name="connsiteY8" fmla="*/ 11249 h 107378"/>
                  <a:gd name="connsiteX9" fmla="*/ 104017 w 257815"/>
                  <a:gd name="connsiteY9" fmla="*/ 1724 h 107378"/>
                  <a:gd name="connsiteX10" fmla="*/ 84967 w 257815"/>
                  <a:gd name="connsiteY10" fmla="*/ 962 h 10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7815" h="107378">
                    <a:moveTo>
                      <a:pt x="84967" y="962"/>
                    </a:moveTo>
                    <a:lnTo>
                      <a:pt x="4957" y="21250"/>
                    </a:lnTo>
                    <a:cubicBezTo>
                      <a:pt x="1956" y="22050"/>
                      <a:pt x="-101" y="24812"/>
                      <a:pt x="4" y="27917"/>
                    </a:cubicBezTo>
                    <a:lnTo>
                      <a:pt x="2099" y="96688"/>
                    </a:lnTo>
                    <a:cubicBezTo>
                      <a:pt x="2242" y="102736"/>
                      <a:pt x="7262" y="107518"/>
                      <a:pt x="13310" y="107375"/>
                    </a:cubicBezTo>
                    <a:cubicBezTo>
                      <a:pt x="14225" y="107356"/>
                      <a:pt x="15130" y="107223"/>
                      <a:pt x="16006" y="106975"/>
                    </a:cubicBezTo>
                    <a:cubicBezTo>
                      <a:pt x="44581" y="99164"/>
                      <a:pt x="85919" y="86877"/>
                      <a:pt x="122209" y="77638"/>
                    </a:cubicBezTo>
                    <a:cubicBezTo>
                      <a:pt x="164596" y="66780"/>
                      <a:pt x="182408" y="63636"/>
                      <a:pt x="232128" y="50968"/>
                    </a:cubicBezTo>
                    <a:cubicBezTo>
                      <a:pt x="262227" y="43253"/>
                      <a:pt x="262799" y="10772"/>
                      <a:pt x="249559" y="11249"/>
                    </a:cubicBezTo>
                    <a:cubicBezTo>
                      <a:pt x="189075" y="13249"/>
                      <a:pt x="161262" y="20012"/>
                      <a:pt x="104017" y="1724"/>
                    </a:cubicBezTo>
                    <a:cubicBezTo>
                      <a:pt x="97854" y="-277"/>
                      <a:pt x="91263" y="-543"/>
                      <a:pt x="84967" y="9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0" name="Forma libre: forma 769">
                <a:extLst>
                  <a:ext uri="{FF2B5EF4-FFF2-40B4-BE49-F238E27FC236}">
                    <a16:creationId xmlns:a16="http://schemas.microsoft.com/office/drawing/2014/main" id="{2D5678DB-B689-4A5F-81EF-6702C863E138}"/>
                  </a:ext>
                </a:extLst>
              </p:cNvPr>
              <p:cNvSpPr/>
              <p:nvPr/>
            </p:nvSpPr>
            <p:spPr>
              <a:xfrm>
                <a:off x="1618003" y="1506578"/>
                <a:ext cx="401669" cy="359527"/>
              </a:xfrm>
              <a:custGeom>
                <a:avLst/>
                <a:gdLst>
                  <a:gd name="connsiteX0" fmla="*/ 96107 w 401669"/>
                  <a:gd name="connsiteY0" fmla="*/ 0 h 359527"/>
                  <a:gd name="connsiteX1" fmla="*/ 180689 w 401669"/>
                  <a:gd name="connsiteY1" fmla="*/ 132302 h 359527"/>
                  <a:gd name="connsiteX2" fmla="*/ 220599 w 401669"/>
                  <a:gd name="connsiteY2" fmla="*/ 200025 h 359527"/>
                  <a:gd name="connsiteX3" fmla="*/ 239649 w 401669"/>
                  <a:gd name="connsiteY3" fmla="*/ 234315 h 359527"/>
                  <a:gd name="connsiteX4" fmla="*/ 249174 w 401669"/>
                  <a:gd name="connsiteY4" fmla="*/ 251650 h 359527"/>
                  <a:gd name="connsiteX5" fmla="*/ 256318 w 401669"/>
                  <a:gd name="connsiteY5" fmla="*/ 264795 h 359527"/>
                  <a:gd name="connsiteX6" fmla="*/ 249079 w 401669"/>
                  <a:gd name="connsiteY6" fmla="*/ 261175 h 359527"/>
                  <a:gd name="connsiteX7" fmla="*/ 237077 w 401669"/>
                  <a:gd name="connsiteY7" fmla="*/ 259461 h 359527"/>
                  <a:gd name="connsiteX8" fmla="*/ 229457 w 401669"/>
                  <a:gd name="connsiteY8" fmla="*/ 261461 h 359527"/>
                  <a:gd name="connsiteX9" fmla="*/ 231267 w 401669"/>
                  <a:gd name="connsiteY9" fmla="*/ 260795 h 359527"/>
                  <a:gd name="connsiteX10" fmla="*/ 239935 w 401669"/>
                  <a:gd name="connsiteY10" fmla="*/ 252508 h 359527"/>
                  <a:gd name="connsiteX11" fmla="*/ 278606 w 401669"/>
                  <a:gd name="connsiteY11" fmla="*/ 196310 h 359527"/>
                  <a:gd name="connsiteX12" fmla="*/ 347663 w 401669"/>
                  <a:gd name="connsiteY12" fmla="*/ 61436 h 359527"/>
                  <a:gd name="connsiteX13" fmla="*/ 401669 w 401669"/>
                  <a:gd name="connsiteY13" fmla="*/ 78676 h 359527"/>
                  <a:gd name="connsiteX14" fmla="*/ 355759 w 401669"/>
                  <a:gd name="connsiteY14" fmla="*/ 233839 h 359527"/>
                  <a:gd name="connsiteX15" fmla="*/ 338328 w 401669"/>
                  <a:gd name="connsiteY15" fmla="*/ 271939 h 359527"/>
                  <a:gd name="connsiteX16" fmla="*/ 314896 w 401669"/>
                  <a:gd name="connsiteY16" fmla="*/ 311277 h 359527"/>
                  <a:gd name="connsiteX17" fmla="*/ 297466 w 401669"/>
                  <a:gd name="connsiteY17" fmla="*/ 331946 h 359527"/>
                  <a:gd name="connsiteX18" fmla="*/ 267176 w 401669"/>
                  <a:gd name="connsiteY18" fmla="*/ 353092 h 359527"/>
                  <a:gd name="connsiteX19" fmla="*/ 240601 w 401669"/>
                  <a:gd name="connsiteY19" fmla="*/ 359474 h 359527"/>
                  <a:gd name="connsiteX20" fmla="*/ 209550 w 401669"/>
                  <a:gd name="connsiteY20" fmla="*/ 354139 h 359527"/>
                  <a:gd name="connsiteX21" fmla="*/ 173260 w 401669"/>
                  <a:gd name="connsiteY21" fmla="*/ 325564 h 359527"/>
                  <a:gd name="connsiteX22" fmla="*/ 159734 w 401669"/>
                  <a:gd name="connsiteY22" fmla="*/ 305657 h 359527"/>
                  <a:gd name="connsiteX23" fmla="*/ 148971 w 401669"/>
                  <a:gd name="connsiteY23" fmla="*/ 289560 h 359527"/>
                  <a:gd name="connsiteX24" fmla="*/ 127540 w 401669"/>
                  <a:gd name="connsiteY24" fmla="*/ 257366 h 359527"/>
                  <a:gd name="connsiteX25" fmla="*/ 84487 w 401669"/>
                  <a:gd name="connsiteY25" fmla="*/ 192881 h 359527"/>
                  <a:gd name="connsiteX26" fmla="*/ 0 w 401669"/>
                  <a:gd name="connsiteY26" fmla="*/ 62865 h 35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01669" h="359527">
                    <a:moveTo>
                      <a:pt x="96107" y="0"/>
                    </a:moveTo>
                    <a:cubicBezTo>
                      <a:pt x="125635" y="43434"/>
                      <a:pt x="153257" y="87439"/>
                      <a:pt x="180689" y="132302"/>
                    </a:cubicBezTo>
                    <a:cubicBezTo>
                      <a:pt x="194310" y="154686"/>
                      <a:pt x="207550" y="177260"/>
                      <a:pt x="220599" y="200025"/>
                    </a:cubicBezTo>
                    <a:cubicBezTo>
                      <a:pt x="227171" y="211455"/>
                      <a:pt x="233743" y="222790"/>
                      <a:pt x="239649" y="234315"/>
                    </a:cubicBezTo>
                    <a:lnTo>
                      <a:pt x="249174" y="251650"/>
                    </a:lnTo>
                    <a:cubicBezTo>
                      <a:pt x="251936" y="256794"/>
                      <a:pt x="256699" y="265176"/>
                      <a:pt x="256318" y="264795"/>
                    </a:cubicBezTo>
                    <a:cubicBezTo>
                      <a:pt x="256318" y="266033"/>
                      <a:pt x="256318" y="263938"/>
                      <a:pt x="249079" y="261175"/>
                    </a:cubicBezTo>
                    <a:cubicBezTo>
                      <a:pt x="245269" y="259680"/>
                      <a:pt x="241154" y="259099"/>
                      <a:pt x="237077" y="259461"/>
                    </a:cubicBezTo>
                    <a:cubicBezTo>
                      <a:pt x="234420" y="259556"/>
                      <a:pt x="231819" y="260233"/>
                      <a:pt x="229457" y="261461"/>
                    </a:cubicBezTo>
                    <a:cubicBezTo>
                      <a:pt x="226981" y="262985"/>
                      <a:pt x="229457" y="262509"/>
                      <a:pt x="231267" y="260795"/>
                    </a:cubicBezTo>
                    <a:cubicBezTo>
                      <a:pt x="234401" y="258299"/>
                      <a:pt x="237296" y="255527"/>
                      <a:pt x="239935" y="252508"/>
                    </a:cubicBezTo>
                    <a:cubicBezTo>
                      <a:pt x="254708" y="235144"/>
                      <a:pt x="267671" y="216313"/>
                      <a:pt x="278606" y="196310"/>
                    </a:cubicBezTo>
                    <a:cubicBezTo>
                      <a:pt x="303085" y="153829"/>
                      <a:pt x="326231" y="107251"/>
                      <a:pt x="347663" y="61436"/>
                    </a:cubicBezTo>
                    <a:lnTo>
                      <a:pt x="401669" y="78676"/>
                    </a:lnTo>
                    <a:cubicBezTo>
                      <a:pt x="391049" y="131674"/>
                      <a:pt x="375685" y="183604"/>
                      <a:pt x="355759" y="233839"/>
                    </a:cubicBezTo>
                    <a:cubicBezTo>
                      <a:pt x="350615" y="246697"/>
                      <a:pt x="344805" y="259366"/>
                      <a:pt x="338328" y="271939"/>
                    </a:cubicBezTo>
                    <a:cubicBezTo>
                      <a:pt x="331575" y="285655"/>
                      <a:pt x="323736" y="298809"/>
                      <a:pt x="314896" y="311277"/>
                    </a:cubicBezTo>
                    <a:cubicBezTo>
                      <a:pt x="309648" y="318621"/>
                      <a:pt x="303819" y="325536"/>
                      <a:pt x="297466" y="331946"/>
                    </a:cubicBezTo>
                    <a:cubicBezTo>
                      <a:pt x="288750" y="340795"/>
                      <a:pt x="278482" y="347967"/>
                      <a:pt x="267176" y="353092"/>
                    </a:cubicBezTo>
                    <a:cubicBezTo>
                      <a:pt x="258747" y="356730"/>
                      <a:pt x="249765" y="358883"/>
                      <a:pt x="240601" y="359474"/>
                    </a:cubicBezTo>
                    <a:cubicBezTo>
                      <a:pt x="229991" y="359874"/>
                      <a:pt x="219418" y="358064"/>
                      <a:pt x="209550" y="354139"/>
                    </a:cubicBezTo>
                    <a:cubicBezTo>
                      <a:pt x="195177" y="347929"/>
                      <a:pt x="182670" y="338080"/>
                      <a:pt x="173260" y="325564"/>
                    </a:cubicBezTo>
                    <a:cubicBezTo>
                      <a:pt x="165354" y="314516"/>
                      <a:pt x="163735" y="311563"/>
                      <a:pt x="159734" y="305657"/>
                    </a:cubicBezTo>
                    <a:lnTo>
                      <a:pt x="148971" y="289560"/>
                    </a:lnTo>
                    <a:lnTo>
                      <a:pt x="127540" y="257366"/>
                    </a:lnTo>
                    <a:lnTo>
                      <a:pt x="84487" y="192881"/>
                    </a:lnTo>
                    <a:cubicBezTo>
                      <a:pt x="55912" y="149924"/>
                      <a:pt x="27337" y="106394"/>
                      <a:pt x="0" y="62865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1" name="Forma libre: forma 770">
                <a:extLst>
                  <a:ext uri="{FF2B5EF4-FFF2-40B4-BE49-F238E27FC236}">
                    <a16:creationId xmlns:a16="http://schemas.microsoft.com/office/drawing/2014/main" id="{DA7539C2-4E4B-4071-9E70-AD5C769A9E93}"/>
                  </a:ext>
                </a:extLst>
              </p:cNvPr>
              <p:cNvSpPr/>
              <p:nvPr/>
            </p:nvSpPr>
            <p:spPr>
              <a:xfrm>
                <a:off x="1580485" y="1455471"/>
                <a:ext cx="273547" cy="316092"/>
              </a:xfrm>
              <a:custGeom>
                <a:avLst/>
                <a:gdLst>
                  <a:gd name="connsiteX0" fmla="*/ 1609 w 273547"/>
                  <a:gd name="connsiteY0" fmla="*/ 61108 h 316092"/>
                  <a:gd name="connsiteX1" fmla="*/ 131434 w 273547"/>
                  <a:gd name="connsiteY1" fmla="*/ 316092 h 316092"/>
                  <a:gd name="connsiteX2" fmla="*/ 273547 w 273547"/>
                  <a:gd name="connsiteY2" fmla="*/ 219318 h 316092"/>
                  <a:gd name="connsiteX3" fmla="*/ 168772 w 273547"/>
                  <a:gd name="connsiteY3" fmla="*/ 52059 h 316092"/>
                  <a:gd name="connsiteX4" fmla="*/ 1609 w 273547"/>
                  <a:gd name="connsiteY4" fmla="*/ 61108 h 31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547" h="316092">
                    <a:moveTo>
                      <a:pt x="1609" y="61108"/>
                    </a:moveTo>
                    <a:cubicBezTo>
                      <a:pt x="-16965" y="130926"/>
                      <a:pt x="131434" y="316092"/>
                      <a:pt x="131434" y="316092"/>
                    </a:cubicBezTo>
                    <a:lnTo>
                      <a:pt x="273547" y="219318"/>
                    </a:lnTo>
                    <a:cubicBezTo>
                      <a:pt x="244677" y="159997"/>
                      <a:pt x="209549" y="103923"/>
                      <a:pt x="168772" y="52059"/>
                    </a:cubicBezTo>
                    <a:cubicBezTo>
                      <a:pt x="107717" y="-21855"/>
                      <a:pt x="21992" y="-15473"/>
                      <a:pt x="1609" y="611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2" name="Forma libre: forma 771">
                <a:extLst>
                  <a:ext uri="{FF2B5EF4-FFF2-40B4-BE49-F238E27FC236}">
                    <a16:creationId xmlns:a16="http://schemas.microsoft.com/office/drawing/2014/main" id="{C55B719B-DC2B-4E71-8E90-2D058D78A447}"/>
                  </a:ext>
                </a:extLst>
              </p:cNvPr>
              <p:cNvSpPr/>
              <p:nvPr/>
            </p:nvSpPr>
            <p:spPr>
              <a:xfrm>
                <a:off x="1616002" y="1614118"/>
                <a:ext cx="148494" cy="157444"/>
              </a:xfrm>
              <a:custGeom>
                <a:avLst/>
                <a:gdLst>
                  <a:gd name="connsiteX0" fmla="*/ 70771 w 148494"/>
                  <a:gd name="connsiteY0" fmla="*/ 11808 h 157444"/>
                  <a:gd name="connsiteX1" fmla="*/ 148495 w 148494"/>
                  <a:gd name="connsiteY1" fmla="*/ 121631 h 157444"/>
                  <a:gd name="connsiteX2" fmla="*/ 95821 w 148494"/>
                  <a:gd name="connsiteY2" fmla="*/ 157445 h 157444"/>
                  <a:gd name="connsiteX3" fmla="*/ 0 w 148494"/>
                  <a:gd name="connsiteY3" fmla="*/ 15522 h 157444"/>
                  <a:gd name="connsiteX4" fmla="*/ 70771 w 148494"/>
                  <a:gd name="connsiteY4" fmla="*/ 11808 h 157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94" h="157444">
                    <a:moveTo>
                      <a:pt x="70771" y="11808"/>
                    </a:moveTo>
                    <a:cubicBezTo>
                      <a:pt x="106108" y="1425"/>
                      <a:pt x="129540" y="67243"/>
                      <a:pt x="148495" y="121631"/>
                    </a:cubicBezTo>
                    <a:lnTo>
                      <a:pt x="95821" y="157445"/>
                    </a:lnTo>
                    <a:cubicBezTo>
                      <a:pt x="60427" y="112563"/>
                      <a:pt x="28394" y="65128"/>
                      <a:pt x="0" y="15522"/>
                    </a:cubicBezTo>
                    <a:cubicBezTo>
                      <a:pt x="20193" y="-23530"/>
                      <a:pt x="26289" y="25047"/>
                      <a:pt x="70771" y="118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3" name="Forma libre: forma 772">
                <a:extLst>
                  <a:ext uri="{FF2B5EF4-FFF2-40B4-BE49-F238E27FC236}">
                    <a16:creationId xmlns:a16="http://schemas.microsoft.com/office/drawing/2014/main" id="{C8E4EB43-516F-4CA2-96DB-BB3173948E1C}"/>
                  </a:ext>
                </a:extLst>
              </p:cNvPr>
              <p:cNvSpPr/>
              <p:nvPr/>
            </p:nvSpPr>
            <p:spPr>
              <a:xfrm>
                <a:off x="1846698" y="3587028"/>
                <a:ext cx="85534" cy="108680"/>
              </a:xfrm>
              <a:custGeom>
                <a:avLst/>
                <a:gdLst>
                  <a:gd name="connsiteX0" fmla="*/ 73342 w 85534"/>
                  <a:gd name="connsiteY0" fmla="*/ 0 h 108680"/>
                  <a:gd name="connsiteX1" fmla="*/ 85534 w 85534"/>
                  <a:gd name="connsiteY1" fmla="*/ 90011 h 108680"/>
                  <a:gd name="connsiteX2" fmla="*/ 12287 w 85534"/>
                  <a:gd name="connsiteY2" fmla="*/ 108680 h 108680"/>
                  <a:gd name="connsiteX3" fmla="*/ 0 w 85534"/>
                  <a:gd name="connsiteY3" fmla="*/ 18669 h 108680"/>
                  <a:gd name="connsiteX4" fmla="*/ 73342 w 85534"/>
                  <a:gd name="connsiteY4" fmla="*/ 0 h 10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534" h="108680">
                    <a:moveTo>
                      <a:pt x="73342" y="0"/>
                    </a:moveTo>
                    <a:lnTo>
                      <a:pt x="85534" y="90011"/>
                    </a:lnTo>
                    <a:lnTo>
                      <a:pt x="12287" y="108680"/>
                    </a:lnTo>
                    <a:lnTo>
                      <a:pt x="0" y="18669"/>
                    </a:lnTo>
                    <a:lnTo>
                      <a:pt x="7334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4" name="Forma libre: forma 773">
                <a:extLst>
                  <a:ext uri="{FF2B5EF4-FFF2-40B4-BE49-F238E27FC236}">
                    <a16:creationId xmlns:a16="http://schemas.microsoft.com/office/drawing/2014/main" id="{1BE9B546-37A2-4F5B-A363-455D7A88021E}"/>
                  </a:ext>
                </a:extLst>
              </p:cNvPr>
              <p:cNvSpPr/>
              <p:nvPr/>
            </p:nvSpPr>
            <p:spPr>
              <a:xfrm>
                <a:off x="1343492" y="3665800"/>
                <a:ext cx="81438" cy="90201"/>
              </a:xfrm>
              <a:custGeom>
                <a:avLst/>
                <a:gdLst>
                  <a:gd name="connsiteX0" fmla="*/ 5810 w 81438"/>
                  <a:gd name="connsiteY0" fmla="*/ 0 h 90201"/>
                  <a:gd name="connsiteX1" fmla="*/ 81439 w 81438"/>
                  <a:gd name="connsiteY1" fmla="*/ 0 h 90201"/>
                  <a:gd name="connsiteX2" fmla="*/ 75629 w 81438"/>
                  <a:gd name="connsiteY2" fmla="*/ 90202 h 90201"/>
                  <a:gd name="connsiteX3" fmla="*/ 0 w 81438"/>
                  <a:gd name="connsiteY3" fmla="*/ 90202 h 90201"/>
                  <a:gd name="connsiteX4" fmla="*/ 5810 w 81438"/>
                  <a:gd name="connsiteY4" fmla="*/ 0 h 9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38" h="90201">
                    <a:moveTo>
                      <a:pt x="5810" y="0"/>
                    </a:moveTo>
                    <a:lnTo>
                      <a:pt x="81439" y="0"/>
                    </a:lnTo>
                    <a:lnTo>
                      <a:pt x="75629" y="90202"/>
                    </a:lnTo>
                    <a:lnTo>
                      <a:pt x="0" y="90202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5" name="Forma libre: forma 774">
                <a:extLst>
                  <a:ext uri="{FF2B5EF4-FFF2-40B4-BE49-F238E27FC236}">
                    <a16:creationId xmlns:a16="http://schemas.microsoft.com/office/drawing/2014/main" id="{CF50FFC8-324E-4D33-80E7-CDF4EC8A6E18}"/>
                  </a:ext>
                </a:extLst>
              </p:cNvPr>
              <p:cNvSpPr/>
              <p:nvPr/>
            </p:nvSpPr>
            <p:spPr>
              <a:xfrm>
                <a:off x="1244527" y="1447427"/>
                <a:ext cx="500882" cy="698658"/>
              </a:xfrm>
              <a:custGeom>
                <a:avLst/>
                <a:gdLst>
                  <a:gd name="connsiteX0" fmla="*/ 0 w 500882"/>
                  <a:gd name="connsiteY0" fmla="*/ 47339 h 698658"/>
                  <a:gd name="connsiteX1" fmla="*/ 55626 w 500882"/>
                  <a:gd name="connsiteY1" fmla="*/ 294323 h 698658"/>
                  <a:gd name="connsiteX2" fmla="*/ 74676 w 500882"/>
                  <a:gd name="connsiteY2" fmla="*/ 458915 h 698658"/>
                  <a:gd name="connsiteX3" fmla="*/ 89249 w 500882"/>
                  <a:gd name="connsiteY3" fmla="*/ 698659 h 698658"/>
                  <a:gd name="connsiteX4" fmla="*/ 491585 w 500882"/>
                  <a:gd name="connsiteY4" fmla="*/ 658463 h 698658"/>
                  <a:gd name="connsiteX5" fmla="*/ 421576 w 500882"/>
                  <a:gd name="connsiteY5" fmla="*/ 8954 h 698658"/>
                  <a:gd name="connsiteX6" fmla="*/ 324803 w 500882"/>
                  <a:gd name="connsiteY6" fmla="*/ 0 h 698658"/>
                  <a:gd name="connsiteX7" fmla="*/ 303943 w 500882"/>
                  <a:gd name="connsiteY7" fmla="*/ 0 h 698658"/>
                  <a:gd name="connsiteX8" fmla="*/ 132493 w 500882"/>
                  <a:gd name="connsiteY8" fmla="*/ 17240 h 698658"/>
                  <a:gd name="connsiteX9" fmla="*/ 100298 w 500882"/>
                  <a:gd name="connsiteY9" fmla="*/ 22765 h 698658"/>
                  <a:gd name="connsiteX10" fmla="*/ 0 w 500882"/>
                  <a:gd name="connsiteY10" fmla="*/ 47339 h 698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0882" h="698658">
                    <a:moveTo>
                      <a:pt x="0" y="47339"/>
                    </a:moveTo>
                    <a:cubicBezTo>
                      <a:pt x="24717" y="128149"/>
                      <a:pt x="43310" y="210712"/>
                      <a:pt x="55626" y="294323"/>
                    </a:cubicBezTo>
                    <a:cubicBezTo>
                      <a:pt x="64579" y="352616"/>
                      <a:pt x="70580" y="408623"/>
                      <a:pt x="74676" y="458915"/>
                    </a:cubicBezTo>
                    <a:cubicBezTo>
                      <a:pt x="84201" y="577501"/>
                      <a:pt x="84773" y="668465"/>
                      <a:pt x="89249" y="698659"/>
                    </a:cubicBezTo>
                    <a:lnTo>
                      <a:pt x="491585" y="658463"/>
                    </a:lnTo>
                    <a:cubicBezTo>
                      <a:pt x="533209" y="227076"/>
                      <a:pt x="421576" y="8954"/>
                      <a:pt x="421576" y="8954"/>
                    </a:cubicBezTo>
                    <a:cubicBezTo>
                      <a:pt x="389534" y="3981"/>
                      <a:pt x="357216" y="991"/>
                      <a:pt x="324803" y="0"/>
                    </a:cubicBezTo>
                    <a:cubicBezTo>
                      <a:pt x="317945" y="0"/>
                      <a:pt x="310991" y="0"/>
                      <a:pt x="303943" y="0"/>
                    </a:cubicBezTo>
                    <a:cubicBezTo>
                      <a:pt x="246507" y="2448"/>
                      <a:pt x="189262" y="8211"/>
                      <a:pt x="132493" y="17240"/>
                    </a:cubicBezTo>
                    <a:cubicBezTo>
                      <a:pt x="121729" y="18860"/>
                      <a:pt x="110871" y="20765"/>
                      <a:pt x="100298" y="22765"/>
                    </a:cubicBezTo>
                    <a:cubicBezTo>
                      <a:pt x="47149" y="32766"/>
                      <a:pt x="0" y="47339"/>
                      <a:pt x="0" y="4733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6" name="Forma libre: forma 775">
                <a:extLst>
                  <a:ext uri="{FF2B5EF4-FFF2-40B4-BE49-F238E27FC236}">
                    <a16:creationId xmlns:a16="http://schemas.microsoft.com/office/drawing/2014/main" id="{0A186E32-FC3A-4005-B2E4-CD543575BA33}"/>
                  </a:ext>
                </a:extLst>
              </p:cNvPr>
              <p:cNvSpPr/>
              <p:nvPr/>
            </p:nvSpPr>
            <p:spPr>
              <a:xfrm>
                <a:off x="1265101" y="1567252"/>
                <a:ext cx="68633" cy="272129"/>
              </a:xfrm>
              <a:custGeom>
                <a:avLst/>
                <a:gdLst>
                  <a:gd name="connsiteX0" fmla="*/ 67532 w 68633"/>
                  <a:gd name="connsiteY0" fmla="*/ 49816 h 272129"/>
                  <a:gd name="connsiteX1" fmla="*/ 0 w 68633"/>
                  <a:gd name="connsiteY1" fmla="*/ 0 h 272129"/>
                  <a:gd name="connsiteX2" fmla="*/ 35147 w 68633"/>
                  <a:gd name="connsiteY2" fmla="*/ 174498 h 272129"/>
                  <a:gd name="connsiteX3" fmla="*/ 47911 w 68633"/>
                  <a:gd name="connsiteY3" fmla="*/ 272129 h 272129"/>
                  <a:gd name="connsiteX4" fmla="*/ 67532 w 68633"/>
                  <a:gd name="connsiteY4" fmla="*/ 49816 h 272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633" h="272129">
                    <a:moveTo>
                      <a:pt x="67532" y="49816"/>
                    </a:moveTo>
                    <a:lnTo>
                      <a:pt x="0" y="0"/>
                    </a:lnTo>
                    <a:cubicBezTo>
                      <a:pt x="14640" y="57541"/>
                      <a:pt x="26365" y="115776"/>
                      <a:pt x="35147" y="174498"/>
                    </a:cubicBezTo>
                    <a:cubicBezTo>
                      <a:pt x="40291" y="208121"/>
                      <a:pt x="44672" y="241173"/>
                      <a:pt x="47911" y="272129"/>
                    </a:cubicBezTo>
                    <a:cubicBezTo>
                      <a:pt x="75628" y="176689"/>
                      <a:pt x="67532" y="49816"/>
                      <a:pt x="67532" y="4981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7" name="Forma libre: forma 776">
                <a:extLst>
                  <a:ext uri="{FF2B5EF4-FFF2-40B4-BE49-F238E27FC236}">
                    <a16:creationId xmlns:a16="http://schemas.microsoft.com/office/drawing/2014/main" id="{5CB5DB0F-C2B4-4523-9AA3-2A7BE7ECA166}"/>
                  </a:ext>
                </a:extLst>
              </p:cNvPr>
              <p:cNvSpPr/>
              <p:nvPr/>
            </p:nvSpPr>
            <p:spPr>
              <a:xfrm>
                <a:off x="1375020" y="1269977"/>
                <a:ext cx="180766" cy="235267"/>
              </a:xfrm>
              <a:custGeom>
                <a:avLst/>
                <a:gdLst>
                  <a:gd name="connsiteX0" fmla="*/ 0 w 180766"/>
                  <a:gd name="connsiteY0" fmla="*/ 0 h 235267"/>
                  <a:gd name="connsiteX1" fmla="*/ 2477 w 180766"/>
                  <a:gd name="connsiteY1" fmla="*/ 194215 h 235267"/>
                  <a:gd name="connsiteX2" fmla="*/ 139541 w 180766"/>
                  <a:gd name="connsiteY2" fmla="*/ 233363 h 235267"/>
                  <a:gd name="connsiteX3" fmla="*/ 173450 w 180766"/>
                  <a:gd name="connsiteY3" fmla="*/ 176975 h 235267"/>
                  <a:gd name="connsiteX4" fmla="*/ 114014 w 180766"/>
                  <a:gd name="connsiteY4" fmla="*/ 79057 h 23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766" h="235267">
                    <a:moveTo>
                      <a:pt x="0" y="0"/>
                    </a:moveTo>
                    <a:cubicBezTo>
                      <a:pt x="16383" y="53911"/>
                      <a:pt x="37243" y="153638"/>
                      <a:pt x="2477" y="194215"/>
                    </a:cubicBezTo>
                    <a:cubicBezTo>
                      <a:pt x="40357" y="226466"/>
                      <a:pt x="90345" y="240744"/>
                      <a:pt x="139541" y="233363"/>
                    </a:cubicBezTo>
                    <a:cubicBezTo>
                      <a:pt x="187166" y="227552"/>
                      <a:pt x="185833" y="194215"/>
                      <a:pt x="173450" y="176975"/>
                    </a:cubicBezTo>
                    <a:cubicBezTo>
                      <a:pt x="110585" y="168497"/>
                      <a:pt x="107633" y="122872"/>
                      <a:pt x="114014" y="79057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8" name="Forma libre: forma 777">
                <a:extLst>
                  <a:ext uri="{FF2B5EF4-FFF2-40B4-BE49-F238E27FC236}">
                    <a16:creationId xmlns:a16="http://schemas.microsoft.com/office/drawing/2014/main" id="{43118D0D-2BB1-422F-A7B2-CB260AEA4082}"/>
                  </a:ext>
                </a:extLst>
              </p:cNvPr>
              <p:cNvSpPr/>
              <p:nvPr/>
            </p:nvSpPr>
            <p:spPr>
              <a:xfrm>
                <a:off x="1348327" y="1444988"/>
                <a:ext cx="144421" cy="143409"/>
              </a:xfrm>
              <a:custGeom>
                <a:avLst/>
                <a:gdLst>
                  <a:gd name="connsiteX0" fmla="*/ 29455 w 144421"/>
                  <a:gd name="connsiteY0" fmla="*/ 1106 h 143409"/>
                  <a:gd name="connsiteX1" fmla="*/ 3356 w 144421"/>
                  <a:gd name="connsiteY1" fmla="*/ 16536 h 143409"/>
                  <a:gd name="connsiteX2" fmla="*/ 213 w 144421"/>
                  <a:gd name="connsiteY2" fmla="*/ 24061 h 143409"/>
                  <a:gd name="connsiteX3" fmla="*/ 117561 w 144421"/>
                  <a:gd name="connsiteY3" fmla="*/ 143409 h 143409"/>
                  <a:gd name="connsiteX4" fmla="*/ 144422 w 144421"/>
                  <a:gd name="connsiteY4" fmla="*/ 59875 h 143409"/>
                  <a:gd name="connsiteX5" fmla="*/ 38885 w 144421"/>
                  <a:gd name="connsiteY5" fmla="*/ 3296 h 143409"/>
                  <a:gd name="connsiteX6" fmla="*/ 29760 w 144421"/>
                  <a:gd name="connsiteY6" fmla="*/ 915 h 143409"/>
                  <a:gd name="connsiteX7" fmla="*/ 29455 w 144421"/>
                  <a:gd name="connsiteY7" fmla="*/ 1106 h 14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421" h="143409">
                    <a:moveTo>
                      <a:pt x="29455" y="1106"/>
                    </a:moveTo>
                    <a:lnTo>
                      <a:pt x="3356" y="16536"/>
                    </a:lnTo>
                    <a:cubicBezTo>
                      <a:pt x="746" y="18060"/>
                      <a:pt x="-539" y="21137"/>
                      <a:pt x="213" y="24061"/>
                    </a:cubicBezTo>
                    <a:cubicBezTo>
                      <a:pt x="5642" y="44540"/>
                      <a:pt x="31455" y="122073"/>
                      <a:pt x="117561" y="143409"/>
                    </a:cubicBezTo>
                    <a:cubicBezTo>
                      <a:pt x="114637" y="113053"/>
                      <a:pt x="124352" y="82840"/>
                      <a:pt x="144422" y="59875"/>
                    </a:cubicBezTo>
                    <a:cubicBezTo>
                      <a:pt x="114799" y="55208"/>
                      <a:pt x="55839" y="28538"/>
                      <a:pt x="38885" y="3296"/>
                    </a:cubicBezTo>
                    <a:cubicBezTo>
                      <a:pt x="37027" y="115"/>
                      <a:pt x="32941" y="-942"/>
                      <a:pt x="29760" y="915"/>
                    </a:cubicBezTo>
                    <a:cubicBezTo>
                      <a:pt x="29655" y="972"/>
                      <a:pt x="29560" y="1039"/>
                      <a:pt x="29455" y="110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79" name="Forma libre: forma 778">
                <a:extLst>
                  <a:ext uri="{FF2B5EF4-FFF2-40B4-BE49-F238E27FC236}">
                    <a16:creationId xmlns:a16="http://schemas.microsoft.com/office/drawing/2014/main" id="{39A4AFFA-BB1A-4EA4-B881-BBFBDCA5B30B}"/>
                  </a:ext>
                </a:extLst>
              </p:cNvPr>
              <p:cNvSpPr/>
              <p:nvPr/>
            </p:nvSpPr>
            <p:spPr>
              <a:xfrm>
                <a:off x="1528658" y="1441611"/>
                <a:ext cx="87316" cy="133642"/>
              </a:xfrm>
              <a:custGeom>
                <a:avLst/>
                <a:gdLst>
                  <a:gd name="connsiteX0" fmla="*/ 21050 w 87316"/>
                  <a:gd name="connsiteY0" fmla="*/ 6 h 133642"/>
                  <a:gd name="connsiteX1" fmla="*/ 47625 w 87316"/>
                  <a:gd name="connsiteY1" fmla="*/ 1721 h 133642"/>
                  <a:gd name="connsiteX2" fmla="*/ 52292 w 87316"/>
                  <a:gd name="connsiteY2" fmla="*/ 4102 h 133642"/>
                  <a:gd name="connsiteX3" fmla="*/ 40386 w 87316"/>
                  <a:gd name="connsiteY3" fmla="*/ 133642 h 133642"/>
                  <a:gd name="connsiteX4" fmla="*/ 0 w 87316"/>
                  <a:gd name="connsiteY4" fmla="*/ 58776 h 133642"/>
                  <a:gd name="connsiteX5" fmla="*/ 14192 w 87316"/>
                  <a:gd name="connsiteY5" fmla="*/ 8484 h 133642"/>
                  <a:gd name="connsiteX6" fmla="*/ 19012 w 87316"/>
                  <a:gd name="connsiteY6" fmla="*/ 226 h 133642"/>
                  <a:gd name="connsiteX7" fmla="*/ 21050 w 87316"/>
                  <a:gd name="connsiteY7" fmla="*/ 6 h 13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316" h="133642">
                    <a:moveTo>
                      <a:pt x="21050" y="6"/>
                    </a:moveTo>
                    <a:lnTo>
                      <a:pt x="47625" y="1721"/>
                    </a:lnTo>
                    <a:cubicBezTo>
                      <a:pt x="49454" y="1807"/>
                      <a:pt x="51149" y="2673"/>
                      <a:pt x="52292" y="4102"/>
                    </a:cubicBezTo>
                    <a:cubicBezTo>
                      <a:pt x="64770" y="18675"/>
                      <a:pt x="130969" y="102495"/>
                      <a:pt x="40386" y="133642"/>
                    </a:cubicBezTo>
                    <a:cubicBezTo>
                      <a:pt x="45720" y="83350"/>
                      <a:pt x="0" y="58776"/>
                      <a:pt x="0" y="58776"/>
                    </a:cubicBezTo>
                    <a:cubicBezTo>
                      <a:pt x="19050" y="44869"/>
                      <a:pt x="18383" y="23628"/>
                      <a:pt x="14192" y="8484"/>
                    </a:cubicBezTo>
                    <a:cubicBezTo>
                      <a:pt x="13240" y="4874"/>
                      <a:pt x="15402" y="1168"/>
                      <a:pt x="19012" y="226"/>
                    </a:cubicBezTo>
                    <a:cubicBezTo>
                      <a:pt x="19679" y="45"/>
                      <a:pt x="20364" y="-22"/>
                      <a:pt x="21050" y="6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0" name="Forma libre: forma 779">
                <a:extLst>
                  <a:ext uri="{FF2B5EF4-FFF2-40B4-BE49-F238E27FC236}">
                    <a16:creationId xmlns:a16="http://schemas.microsoft.com/office/drawing/2014/main" id="{A16EEB38-D86D-4D97-A1CB-385221C453A1}"/>
                  </a:ext>
                </a:extLst>
              </p:cNvPr>
              <p:cNvSpPr/>
              <p:nvPr/>
            </p:nvSpPr>
            <p:spPr>
              <a:xfrm>
                <a:off x="1420856" y="1302266"/>
                <a:ext cx="68083" cy="77533"/>
              </a:xfrm>
              <a:custGeom>
                <a:avLst/>
                <a:gdLst>
                  <a:gd name="connsiteX0" fmla="*/ 646 w 68083"/>
                  <a:gd name="connsiteY0" fmla="*/ 0 h 77533"/>
                  <a:gd name="connsiteX1" fmla="*/ 68083 w 68083"/>
                  <a:gd name="connsiteY1" fmla="*/ 46672 h 77533"/>
                  <a:gd name="connsiteX2" fmla="*/ 65892 w 68083"/>
                  <a:gd name="connsiteY2" fmla="*/ 77533 h 77533"/>
                  <a:gd name="connsiteX3" fmla="*/ 2361 w 68083"/>
                  <a:gd name="connsiteY3" fmla="*/ 29908 h 77533"/>
                  <a:gd name="connsiteX4" fmla="*/ 646 w 68083"/>
                  <a:gd name="connsiteY4" fmla="*/ 0 h 77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83" h="77533">
                    <a:moveTo>
                      <a:pt x="646" y="0"/>
                    </a:moveTo>
                    <a:lnTo>
                      <a:pt x="68083" y="46672"/>
                    </a:lnTo>
                    <a:cubicBezTo>
                      <a:pt x="66464" y="56874"/>
                      <a:pt x="65730" y="67199"/>
                      <a:pt x="65892" y="77533"/>
                    </a:cubicBezTo>
                    <a:cubicBezTo>
                      <a:pt x="42175" y="76581"/>
                      <a:pt x="7314" y="54102"/>
                      <a:pt x="2361" y="29908"/>
                    </a:cubicBezTo>
                    <a:cubicBezTo>
                      <a:pt x="-30" y="20126"/>
                      <a:pt x="-611" y="9992"/>
                      <a:pt x="646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1" name="Forma libre: forma 780">
                <a:extLst>
                  <a:ext uri="{FF2B5EF4-FFF2-40B4-BE49-F238E27FC236}">
                    <a16:creationId xmlns:a16="http://schemas.microsoft.com/office/drawing/2014/main" id="{2AD8EFDA-2280-4342-9DDD-0B68B5697A35}"/>
                  </a:ext>
                </a:extLst>
              </p:cNvPr>
              <p:cNvSpPr/>
              <p:nvPr/>
            </p:nvSpPr>
            <p:spPr>
              <a:xfrm>
                <a:off x="1500314" y="1083777"/>
                <a:ext cx="84652" cy="141227"/>
              </a:xfrm>
              <a:custGeom>
                <a:avLst/>
                <a:gdLst>
                  <a:gd name="connsiteX0" fmla="*/ 42441 w 84652"/>
                  <a:gd name="connsiteY0" fmla="*/ 3510 h 141227"/>
                  <a:gd name="connsiteX1" fmla="*/ 49299 w 84652"/>
                  <a:gd name="connsiteY1" fmla="*/ 137717 h 141227"/>
                  <a:gd name="connsiteX2" fmla="*/ 42441 w 84652"/>
                  <a:gd name="connsiteY2" fmla="*/ 3510 h 14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652" h="141227">
                    <a:moveTo>
                      <a:pt x="42441" y="3510"/>
                    </a:moveTo>
                    <a:cubicBezTo>
                      <a:pt x="93209" y="27228"/>
                      <a:pt x="101401" y="105713"/>
                      <a:pt x="49299" y="137717"/>
                    </a:cubicBezTo>
                    <a:cubicBezTo>
                      <a:pt x="-2803" y="169721"/>
                      <a:pt x="-25948" y="-28494"/>
                      <a:pt x="42441" y="35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2" name="Forma libre: forma 781">
                <a:extLst>
                  <a:ext uri="{FF2B5EF4-FFF2-40B4-BE49-F238E27FC236}">
                    <a16:creationId xmlns:a16="http://schemas.microsoft.com/office/drawing/2014/main" id="{03797477-DB35-4706-A1F1-84490307E73C}"/>
                  </a:ext>
                </a:extLst>
              </p:cNvPr>
              <p:cNvSpPr/>
              <p:nvPr/>
            </p:nvSpPr>
            <p:spPr>
              <a:xfrm>
                <a:off x="1358688" y="1068163"/>
                <a:ext cx="221894" cy="294715"/>
              </a:xfrm>
              <a:custGeom>
                <a:avLst/>
                <a:gdLst>
                  <a:gd name="connsiteX0" fmla="*/ 1473 w 221894"/>
                  <a:gd name="connsiteY0" fmla="*/ 119708 h 294715"/>
                  <a:gd name="connsiteX1" fmla="*/ 58623 w 221894"/>
                  <a:gd name="connsiteY1" fmla="*/ 272108 h 294715"/>
                  <a:gd name="connsiteX2" fmla="*/ 219786 w 221894"/>
                  <a:gd name="connsiteY2" fmla="*/ 204386 h 294715"/>
                  <a:gd name="connsiteX3" fmla="*/ 131870 w 221894"/>
                  <a:gd name="connsiteY3" fmla="*/ 4361 h 294715"/>
                  <a:gd name="connsiteX4" fmla="*/ 4340 w 221894"/>
                  <a:gd name="connsiteY4" fmla="*/ 72950 h 294715"/>
                  <a:gd name="connsiteX5" fmla="*/ 1473 w 221894"/>
                  <a:gd name="connsiteY5" fmla="*/ 119708 h 29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894" h="294715">
                    <a:moveTo>
                      <a:pt x="1473" y="119708"/>
                    </a:moveTo>
                    <a:cubicBezTo>
                      <a:pt x="13569" y="193718"/>
                      <a:pt x="16903" y="237628"/>
                      <a:pt x="58623" y="272108"/>
                    </a:cubicBezTo>
                    <a:cubicBezTo>
                      <a:pt x="121011" y="323924"/>
                      <a:pt x="209499" y="280490"/>
                      <a:pt x="219786" y="204386"/>
                    </a:cubicBezTo>
                    <a:cubicBezTo>
                      <a:pt x="229311" y="135806"/>
                      <a:pt x="207689" y="26268"/>
                      <a:pt x="131870" y="4361"/>
                    </a:cubicBezTo>
                    <a:cubicBezTo>
                      <a:pt x="77711" y="-11918"/>
                      <a:pt x="20618" y="18791"/>
                      <a:pt x="4340" y="72950"/>
                    </a:cubicBezTo>
                    <a:cubicBezTo>
                      <a:pt x="-223" y="88104"/>
                      <a:pt x="-1204" y="104106"/>
                      <a:pt x="1473" y="119708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3" name="Forma libre: forma 782">
                <a:extLst>
                  <a:ext uri="{FF2B5EF4-FFF2-40B4-BE49-F238E27FC236}">
                    <a16:creationId xmlns:a16="http://schemas.microsoft.com/office/drawing/2014/main" id="{3B46791A-93CF-4B84-81E9-623A81B42DB0}"/>
                  </a:ext>
                </a:extLst>
              </p:cNvPr>
              <p:cNvSpPr/>
              <p:nvPr/>
            </p:nvSpPr>
            <p:spPr>
              <a:xfrm>
                <a:off x="1274076" y="1019755"/>
                <a:ext cx="290881" cy="232161"/>
              </a:xfrm>
              <a:custGeom>
                <a:avLst/>
                <a:gdLst>
                  <a:gd name="connsiteX0" fmla="*/ 97706 w 290881"/>
                  <a:gd name="connsiteY0" fmla="*/ 230600 h 232161"/>
                  <a:gd name="connsiteX1" fmla="*/ 118756 w 290881"/>
                  <a:gd name="connsiteY1" fmla="*/ 116300 h 232161"/>
                  <a:gd name="connsiteX2" fmla="*/ 290873 w 290881"/>
                  <a:gd name="connsiteY2" fmla="*/ 69247 h 232161"/>
                  <a:gd name="connsiteX3" fmla="*/ 136758 w 290881"/>
                  <a:gd name="connsiteY3" fmla="*/ 0 h 232161"/>
                  <a:gd name="connsiteX4" fmla="*/ 140092 w 290881"/>
                  <a:gd name="connsiteY4" fmla="*/ 26670 h 232161"/>
                  <a:gd name="connsiteX5" fmla="*/ 25792 w 290881"/>
                  <a:gd name="connsiteY5" fmla="*/ 44482 h 232161"/>
                  <a:gd name="connsiteX6" fmla="*/ 41127 w 290881"/>
                  <a:gd name="connsiteY6" fmla="*/ 71628 h 232161"/>
                  <a:gd name="connsiteX7" fmla="*/ 170 w 290881"/>
                  <a:gd name="connsiteY7" fmla="*/ 143542 h 232161"/>
                  <a:gd name="connsiteX8" fmla="*/ 97706 w 290881"/>
                  <a:gd name="connsiteY8" fmla="*/ 230600 h 23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0881" h="232161">
                    <a:moveTo>
                      <a:pt x="97706" y="230600"/>
                    </a:moveTo>
                    <a:cubicBezTo>
                      <a:pt x="121613" y="214408"/>
                      <a:pt x="137044" y="174879"/>
                      <a:pt x="118756" y="116300"/>
                    </a:cubicBezTo>
                    <a:cubicBezTo>
                      <a:pt x="147331" y="125063"/>
                      <a:pt x="290206" y="143923"/>
                      <a:pt x="290873" y="69247"/>
                    </a:cubicBezTo>
                    <a:cubicBezTo>
                      <a:pt x="292016" y="-2191"/>
                      <a:pt x="186860" y="32861"/>
                      <a:pt x="136758" y="0"/>
                    </a:cubicBezTo>
                    <a:cubicBezTo>
                      <a:pt x="125709" y="12478"/>
                      <a:pt x="140092" y="26670"/>
                      <a:pt x="140092" y="26670"/>
                    </a:cubicBezTo>
                    <a:cubicBezTo>
                      <a:pt x="140092" y="26670"/>
                      <a:pt x="68273" y="58960"/>
                      <a:pt x="25792" y="44482"/>
                    </a:cubicBezTo>
                    <a:cubicBezTo>
                      <a:pt x="27183" y="55178"/>
                      <a:pt x="32688" y="64913"/>
                      <a:pt x="41127" y="71628"/>
                    </a:cubicBezTo>
                    <a:cubicBezTo>
                      <a:pt x="41127" y="71628"/>
                      <a:pt x="-3069" y="77057"/>
                      <a:pt x="170" y="143542"/>
                    </a:cubicBezTo>
                    <a:cubicBezTo>
                      <a:pt x="3218" y="206978"/>
                      <a:pt x="83990" y="239935"/>
                      <a:pt x="97706" y="2306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4" name="Forma libre: forma 783">
                <a:extLst>
                  <a:ext uri="{FF2B5EF4-FFF2-40B4-BE49-F238E27FC236}">
                    <a16:creationId xmlns:a16="http://schemas.microsoft.com/office/drawing/2014/main" id="{A09AED80-2903-4FBA-A856-77537C4F89C3}"/>
                  </a:ext>
                </a:extLst>
              </p:cNvPr>
              <p:cNvSpPr/>
              <p:nvPr/>
            </p:nvSpPr>
            <p:spPr>
              <a:xfrm>
                <a:off x="1326797" y="1220369"/>
                <a:ext cx="83054" cy="80057"/>
              </a:xfrm>
              <a:custGeom>
                <a:avLst/>
                <a:gdLst>
                  <a:gd name="connsiteX0" fmla="*/ 8028 w 83054"/>
                  <a:gd name="connsiteY0" fmla="*/ 52941 h 80057"/>
                  <a:gd name="connsiteX1" fmla="*/ 55652 w 83054"/>
                  <a:gd name="connsiteY1" fmla="*/ 79802 h 80057"/>
                  <a:gd name="connsiteX2" fmla="*/ 78893 w 83054"/>
                  <a:gd name="connsiteY2" fmla="*/ 38178 h 80057"/>
                  <a:gd name="connsiteX3" fmla="*/ 22410 w 83054"/>
                  <a:gd name="connsiteY3" fmla="*/ 1221 h 80057"/>
                  <a:gd name="connsiteX4" fmla="*/ 1484 w 83054"/>
                  <a:gd name="connsiteY4" fmla="*/ 41349 h 80057"/>
                  <a:gd name="connsiteX5" fmla="*/ 8028 w 83054"/>
                  <a:gd name="connsiteY5" fmla="*/ 52941 h 8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054" h="80057">
                    <a:moveTo>
                      <a:pt x="8028" y="52941"/>
                    </a:moveTo>
                    <a:cubicBezTo>
                      <a:pt x="19686" y="67886"/>
                      <a:pt x="36831" y="77563"/>
                      <a:pt x="55652" y="79802"/>
                    </a:cubicBezTo>
                    <a:cubicBezTo>
                      <a:pt x="80513" y="82755"/>
                      <a:pt x="88990" y="59609"/>
                      <a:pt x="78893" y="38178"/>
                    </a:cubicBezTo>
                    <a:cubicBezTo>
                      <a:pt x="69368" y="19128"/>
                      <a:pt x="45842" y="-5828"/>
                      <a:pt x="22410" y="1221"/>
                    </a:cubicBezTo>
                    <a:cubicBezTo>
                      <a:pt x="5551" y="6526"/>
                      <a:pt x="-3822" y="24490"/>
                      <a:pt x="1484" y="41349"/>
                    </a:cubicBezTo>
                    <a:cubicBezTo>
                      <a:pt x="2827" y="45626"/>
                      <a:pt x="5056" y="49579"/>
                      <a:pt x="8028" y="52941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5" name="Forma libre: forma 784">
                <a:extLst>
                  <a:ext uri="{FF2B5EF4-FFF2-40B4-BE49-F238E27FC236}">
                    <a16:creationId xmlns:a16="http://schemas.microsoft.com/office/drawing/2014/main" id="{3A1FDC4F-C514-4BB2-AA04-7896907E101A}"/>
                  </a:ext>
                </a:extLst>
              </p:cNvPr>
              <p:cNvSpPr/>
              <p:nvPr/>
            </p:nvSpPr>
            <p:spPr>
              <a:xfrm>
                <a:off x="1471984" y="2105891"/>
                <a:ext cx="483393" cy="1578768"/>
              </a:xfrm>
              <a:custGeom>
                <a:avLst/>
                <a:gdLst>
                  <a:gd name="connsiteX0" fmla="*/ 483394 w 483393"/>
                  <a:gd name="connsiteY0" fmla="*/ 1547241 h 1578768"/>
                  <a:gd name="connsiteX1" fmla="*/ 359569 w 483393"/>
                  <a:gd name="connsiteY1" fmla="*/ 1578769 h 1578768"/>
                  <a:gd name="connsiteX2" fmla="*/ 231362 w 483393"/>
                  <a:gd name="connsiteY2" fmla="*/ 892969 h 1578768"/>
                  <a:gd name="connsiteX3" fmla="*/ 173546 w 483393"/>
                  <a:gd name="connsiteY3" fmla="*/ 617696 h 1578768"/>
                  <a:gd name="connsiteX4" fmla="*/ 63341 w 483393"/>
                  <a:gd name="connsiteY4" fmla="*/ 228791 h 1578768"/>
                  <a:gd name="connsiteX5" fmla="*/ 0 w 483393"/>
                  <a:gd name="connsiteY5" fmla="*/ 26670 h 1578768"/>
                  <a:gd name="connsiteX6" fmla="*/ 264128 w 483393"/>
                  <a:gd name="connsiteY6" fmla="*/ 0 h 1578768"/>
                  <a:gd name="connsiteX7" fmla="*/ 440246 w 483393"/>
                  <a:gd name="connsiteY7" fmla="*/ 832295 h 1578768"/>
                  <a:gd name="connsiteX8" fmla="*/ 483394 w 483393"/>
                  <a:gd name="connsiteY8" fmla="*/ 1547241 h 15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393" h="1578768">
                    <a:moveTo>
                      <a:pt x="483394" y="1547241"/>
                    </a:moveTo>
                    <a:lnTo>
                      <a:pt x="359569" y="1578769"/>
                    </a:lnTo>
                    <a:cubicBezTo>
                      <a:pt x="359569" y="1578769"/>
                      <a:pt x="260699" y="1126236"/>
                      <a:pt x="231362" y="892969"/>
                    </a:cubicBezTo>
                    <a:cubicBezTo>
                      <a:pt x="222409" y="821912"/>
                      <a:pt x="200501" y="723233"/>
                      <a:pt x="173546" y="617696"/>
                    </a:cubicBezTo>
                    <a:cubicBezTo>
                      <a:pt x="139541" y="484822"/>
                      <a:pt x="97346" y="341471"/>
                      <a:pt x="63341" y="228791"/>
                    </a:cubicBezTo>
                    <a:cubicBezTo>
                      <a:pt x="27242" y="110395"/>
                      <a:pt x="0" y="26670"/>
                      <a:pt x="0" y="26670"/>
                    </a:cubicBezTo>
                    <a:lnTo>
                      <a:pt x="264128" y="0"/>
                    </a:lnTo>
                    <a:cubicBezTo>
                      <a:pt x="264128" y="0"/>
                      <a:pt x="425386" y="602171"/>
                      <a:pt x="440246" y="832295"/>
                    </a:cubicBezTo>
                    <a:cubicBezTo>
                      <a:pt x="455771" y="1071372"/>
                      <a:pt x="483394" y="1547241"/>
                      <a:pt x="483394" y="1547241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6" name="Forma libre: forma 785">
                <a:extLst>
                  <a:ext uri="{FF2B5EF4-FFF2-40B4-BE49-F238E27FC236}">
                    <a16:creationId xmlns:a16="http://schemas.microsoft.com/office/drawing/2014/main" id="{588A0004-0A1D-4EDA-BBE9-C4C5D7D7447F}"/>
                  </a:ext>
                </a:extLst>
              </p:cNvPr>
              <p:cNvSpPr/>
              <p:nvPr/>
            </p:nvSpPr>
            <p:spPr>
              <a:xfrm>
                <a:off x="1471984" y="2105891"/>
                <a:ext cx="483393" cy="1578768"/>
              </a:xfrm>
              <a:custGeom>
                <a:avLst/>
                <a:gdLst>
                  <a:gd name="connsiteX0" fmla="*/ 483394 w 483393"/>
                  <a:gd name="connsiteY0" fmla="*/ 1547241 h 1578768"/>
                  <a:gd name="connsiteX1" fmla="*/ 359569 w 483393"/>
                  <a:gd name="connsiteY1" fmla="*/ 1578769 h 1578768"/>
                  <a:gd name="connsiteX2" fmla="*/ 231362 w 483393"/>
                  <a:gd name="connsiteY2" fmla="*/ 892969 h 1578768"/>
                  <a:gd name="connsiteX3" fmla="*/ 173546 w 483393"/>
                  <a:gd name="connsiteY3" fmla="*/ 617696 h 1578768"/>
                  <a:gd name="connsiteX4" fmla="*/ 63341 w 483393"/>
                  <a:gd name="connsiteY4" fmla="*/ 228791 h 1578768"/>
                  <a:gd name="connsiteX5" fmla="*/ 0 w 483393"/>
                  <a:gd name="connsiteY5" fmla="*/ 26670 h 1578768"/>
                  <a:gd name="connsiteX6" fmla="*/ 264128 w 483393"/>
                  <a:gd name="connsiteY6" fmla="*/ 0 h 1578768"/>
                  <a:gd name="connsiteX7" fmla="*/ 440246 w 483393"/>
                  <a:gd name="connsiteY7" fmla="*/ 832295 h 1578768"/>
                  <a:gd name="connsiteX8" fmla="*/ 483394 w 483393"/>
                  <a:gd name="connsiteY8" fmla="*/ 1547241 h 15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393" h="1578768">
                    <a:moveTo>
                      <a:pt x="483394" y="1547241"/>
                    </a:moveTo>
                    <a:lnTo>
                      <a:pt x="359569" y="1578769"/>
                    </a:lnTo>
                    <a:cubicBezTo>
                      <a:pt x="359569" y="1578769"/>
                      <a:pt x="260699" y="1126236"/>
                      <a:pt x="231362" y="892969"/>
                    </a:cubicBezTo>
                    <a:cubicBezTo>
                      <a:pt x="222409" y="821912"/>
                      <a:pt x="200501" y="723233"/>
                      <a:pt x="173546" y="617696"/>
                    </a:cubicBezTo>
                    <a:cubicBezTo>
                      <a:pt x="139541" y="484822"/>
                      <a:pt x="97346" y="341471"/>
                      <a:pt x="63341" y="228791"/>
                    </a:cubicBezTo>
                    <a:cubicBezTo>
                      <a:pt x="27242" y="110395"/>
                      <a:pt x="0" y="26670"/>
                      <a:pt x="0" y="26670"/>
                    </a:cubicBezTo>
                    <a:lnTo>
                      <a:pt x="264128" y="0"/>
                    </a:lnTo>
                    <a:cubicBezTo>
                      <a:pt x="264128" y="0"/>
                      <a:pt x="425386" y="602171"/>
                      <a:pt x="440246" y="832295"/>
                    </a:cubicBezTo>
                    <a:cubicBezTo>
                      <a:pt x="455771" y="1071372"/>
                      <a:pt x="483394" y="1547241"/>
                      <a:pt x="483394" y="1547241"/>
                    </a:cubicBez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7" name="Forma libre: forma 786">
                <a:extLst>
                  <a:ext uri="{FF2B5EF4-FFF2-40B4-BE49-F238E27FC236}">
                    <a16:creationId xmlns:a16="http://schemas.microsoft.com/office/drawing/2014/main" id="{F0CF7CBF-A445-49F2-B03A-B00C464CF5C4}"/>
                  </a:ext>
                </a:extLst>
              </p:cNvPr>
              <p:cNvSpPr/>
              <p:nvPr/>
            </p:nvSpPr>
            <p:spPr>
              <a:xfrm>
                <a:off x="1535135" y="2274292"/>
                <a:ext cx="111855" cy="448913"/>
              </a:xfrm>
              <a:custGeom>
                <a:avLst/>
                <a:gdLst>
                  <a:gd name="connsiteX0" fmla="*/ 110204 w 111855"/>
                  <a:gd name="connsiteY0" fmla="*/ 448913 h 448913"/>
                  <a:gd name="connsiteX1" fmla="*/ 0 w 111855"/>
                  <a:gd name="connsiteY1" fmla="*/ 60008 h 448913"/>
                  <a:gd name="connsiteX2" fmla="*/ 25622 w 111855"/>
                  <a:gd name="connsiteY2" fmla="*/ 0 h 448913"/>
                  <a:gd name="connsiteX3" fmla="*/ 110204 w 111855"/>
                  <a:gd name="connsiteY3" fmla="*/ 448913 h 44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55" h="448913">
                    <a:moveTo>
                      <a:pt x="110204" y="448913"/>
                    </a:moveTo>
                    <a:cubicBezTo>
                      <a:pt x="76200" y="316039"/>
                      <a:pt x="34004" y="172688"/>
                      <a:pt x="0" y="60008"/>
                    </a:cubicBezTo>
                    <a:lnTo>
                      <a:pt x="25622" y="0"/>
                    </a:lnTo>
                    <a:cubicBezTo>
                      <a:pt x="93821" y="76010"/>
                      <a:pt x="118872" y="317373"/>
                      <a:pt x="110204" y="44891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8" name="Forma libre: forma 787">
                <a:extLst>
                  <a:ext uri="{FF2B5EF4-FFF2-40B4-BE49-F238E27FC236}">
                    <a16:creationId xmlns:a16="http://schemas.microsoft.com/office/drawing/2014/main" id="{E670F0BD-69B5-49A4-83F1-43D23BC78C9E}"/>
                  </a:ext>
                </a:extLst>
              </p:cNvPr>
              <p:cNvSpPr/>
              <p:nvPr/>
            </p:nvSpPr>
            <p:spPr>
              <a:xfrm>
                <a:off x="1312917" y="2119987"/>
                <a:ext cx="280606" cy="1618583"/>
              </a:xfrm>
              <a:custGeom>
                <a:avLst/>
                <a:gdLst>
                  <a:gd name="connsiteX0" fmla="*/ 280607 w 280606"/>
                  <a:gd name="connsiteY0" fmla="*/ 0 h 1618583"/>
                  <a:gd name="connsiteX1" fmla="*/ 246698 w 280606"/>
                  <a:gd name="connsiteY1" fmla="*/ 867537 h 1618583"/>
                  <a:gd name="connsiteX2" fmla="*/ 138398 w 280606"/>
                  <a:gd name="connsiteY2" fmla="*/ 1618583 h 1618583"/>
                  <a:gd name="connsiteX3" fmla="*/ 0 w 280606"/>
                  <a:gd name="connsiteY3" fmla="*/ 1618583 h 1618583"/>
                  <a:gd name="connsiteX4" fmla="*/ 40767 w 280606"/>
                  <a:gd name="connsiteY4" fmla="*/ 909733 h 1618583"/>
                  <a:gd name="connsiteX5" fmla="*/ 21050 w 280606"/>
                  <a:gd name="connsiteY5" fmla="*/ 26099 h 161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06" h="1618583">
                    <a:moveTo>
                      <a:pt x="280607" y="0"/>
                    </a:moveTo>
                    <a:cubicBezTo>
                      <a:pt x="280607" y="0"/>
                      <a:pt x="271844" y="647700"/>
                      <a:pt x="246698" y="867537"/>
                    </a:cubicBezTo>
                    <a:cubicBezTo>
                      <a:pt x="219170" y="1108424"/>
                      <a:pt x="138398" y="1618583"/>
                      <a:pt x="138398" y="1618583"/>
                    </a:cubicBezTo>
                    <a:lnTo>
                      <a:pt x="0" y="1618583"/>
                    </a:lnTo>
                    <a:cubicBezTo>
                      <a:pt x="0" y="1618583"/>
                      <a:pt x="4572" y="1143381"/>
                      <a:pt x="40767" y="909733"/>
                    </a:cubicBezTo>
                    <a:cubicBezTo>
                      <a:pt x="81915" y="643604"/>
                      <a:pt x="21050" y="26099"/>
                      <a:pt x="21050" y="2609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89" name="Forma libre: forma 788">
                <a:extLst>
                  <a:ext uri="{FF2B5EF4-FFF2-40B4-BE49-F238E27FC236}">
                    <a16:creationId xmlns:a16="http://schemas.microsoft.com/office/drawing/2014/main" id="{EBE3DADD-A113-41FE-9F37-ACE76770F8CD}"/>
                  </a:ext>
                </a:extLst>
              </p:cNvPr>
              <p:cNvSpPr/>
              <p:nvPr/>
            </p:nvSpPr>
            <p:spPr>
              <a:xfrm>
                <a:off x="1312917" y="2119987"/>
                <a:ext cx="280606" cy="1618583"/>
              </a:xfrm>
              <a:custGeom>
                <a:avLst/>
                <a:gdLst>
                  <a:gd name="connsiteX0" fmla="*/ 280607 w 280606"/>
                  <a:gd name="connsiteY0" fmla="*/ 0 h 1618583"/>
                  <a:gd name="connsiteX1" fmla="*/ 246698 w 280606"/>
                  <a:gd name="connsiteY1" fmla="*/ 867537 h 1618583"/>
                  <a:gd name="connsiteX2" fmla="*/ 138398 w 280606"/>
                  <a:gd name="connsiteY2" fmla="*/ 1618583 h 1618583"/>
                  <a:gd name="connsiteX3" fmla="*/ 0 w 280606"/>
                  <a:gd name="connsiteY3" fmla="*/ 1618583 h 1618583"/>
                  <a:gd name="connsiteX4" fmla="*/ 40767 w 280606"/>
                  <a:gd name="connsiteY4" fmla="*/ 909733 h 1618583"/>
                  <a:gd name="connsiteX5" fmla="*/ 21050 w 280606"/>
                  <a:gd name="connsiteY5" fmla="*/ 26099 h 161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06" h="1618583">
                    <a:moveTo>
                      <a:pt x="280607" y="0"/>
                    </a:moveTo>
                    <a:cubicBezTo>
                      <a:pt x="280607" y="0"/>
                      <a:pt x="271844" y="647700"/>
                      <a:pt x="246698" y="867537"/>
                    </a:cubicBezTo>
                    <a:cubicBezTo>
                      <a:pt x="219170" y="1108424"/>
                      <a:pt x="138398" y="1618583"/>
                      <a:pt x="138398" y="1618583"/>
                    </a:cubicBezTo>
                    <a:lnTo>
                      <a:pt x="0" y="1618583"/>
                    </a:lnTo>
                    <a:cubicBezTo>
                      <a:pt x="0" y="1618583"/>
                      <a:pt x="4572" y="1143381"/>
                      <a:pt x="40767" y="909733"/>
                    </a:cubicBezTo>
                    <a:cubicBezTo>
                      <a:pt x="81915" y="643604"/>
                      <a:pt x="21050" y="26099"/>
                      <a:pt x="21050" y="26099"/>
                    </a:cubicBez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 dirty="0"/>
              </a:p>
            </p:txBody>
          </p:sp>
          <p:sp>
            <p:nvSpPr>
              <p:cNvPr id="790" name="Forma libre: forma 789">
                <a:extLst>
                  <a:ext uri="{FF2B5EF4-FFF2-40B4-BE49-F238E27FC236}">
                    <a16:creationId xmlns:a16="http://schemas.microsoft.com/office/drawing/2014/main" id="{002789A6-BEB2-4E93-988D-578F228C01C7}"/>
                  </a:ext>
                </a:extLst>
              </p:cNvPr>
              <p:cNvSpPr/>
              <p:nvPr/>
            </p:nvSpPr>
            <p:spPr>
              <a:xfrm>
                <a:off x="1297010" y="3689707"/>
                <a:ext cx="181641" cy="51816"/>
              </a:xfrm>
              <a:custGeom>
                <a:avLst/>
                <a:gdLst>
                  <a:gd name="connsiteX0" fmla="*/ 171450 w 181641"/>
                  <a:gd name="connsiteY0" fmla="*/ 51816 h 51816"/>
                  <a:gd name="connsiteX1" fmla="*/ 8477 w 181641"/>
                  <a:gd name="connsiteY1" fmla="*/ 51816 h 51816"/>
                  <a:gd name="connsiteX2" fmla="*/ 0 w 181641"/>
                  <a:gd name="connsiteY2" fmla="*/ 3143 h 51816"/>
                  <a:gd name="connsiteX3" fmla="*/ 181642 w 181641"/>
                  <a:gd name="connsiteY3" fmla="*/ 0 h 51816"/>
                  <a:gd name="connsiteX4" fmla="*/ 171450 w 181641"/>
                  <a:gd name="connsiteY4" fmla="*/ 51816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41" h="51816">
                    <a:moveTo>
                      <a:pt x="171450" y="51816"/>
                    </a:moveTo>
                    <a:lnTo>
                      <a:pt x="8477" y="51816"/>
                    </a:lnTo>
                    <a:lnTo>
                      <a:pt x="0" y="3143"/>
                    </a:lnTo>
                    <a:lnTo>
                      <a:pt x="181642" y="0"/>
                    </a:lnTo>
                    <a:lnTo>
                      <a:pt x="171450" y="51816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1" name="Forma libre: forma 790">
                <a:extLst>
                  <a:ext uri="{FF2B5EF4-FFF2-40B4-BE49-F238E27FC236}">
                    <a16:creationId xmlns:a16="http://schemas.microsoft.com/office/drawing/2014/main" id="{C76F3B40-FF7A-4BA5-9649-B5B508AA534A}"/>
                  </a:ext>
                </a:extLst>
              </p:cNvPr>
              <p:cNvSpPr/>
              <p:nvPr/>
            </p:nvSpPr>
            <p:spPr>
              <a:xfrm>
                <a:off x="1811741" y="3597315"/>
                <a:ext cx="164591" cy="92392"/>
              </a:xfrm>
              <a:custGeom>
                <a:avLst/>
                <a:gdLst>
                  <a:gd name="connsiteX0" fmla="*/ 159925 w 164591"/>
                  <a:gd name="connsiteY0" fmla="*/ 54674 h 92392"/>
                  <a:gd name="connsiteX1" fmla="*/ 12192 w 164591"/>
                  <a:gd name="connsiteY1" fmla="*/ 92393 h 92392"/>
                  <a:gd name="connsiteX2" fmla="*/ 0 w 164591"/>
                  <a:gd name="connsiteY2" fmla="*/ 44577 h 92392"/>
                  <a:gd name="connsiteX3" fmla="*/ 164592 w 164591"/>
                  <a:gd name="connsiteY3" fmla="*/ 0 h 92392"/>
                  <a:gd name="connsiteX4" fmla="*/ 159925 w 164591"/>
                  <a:gd name="connsiteY4" fmla="*/ 546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91" h="92392">
                    <a:moveTo>
                      <a:pt x="159925" y="54674"/>
                    </a:moveTo>
                    <a:lnTo>
                      <a:pt x="12192" y="92393"/>
                    </a:lnTo>
                    <a:lnTo>
                      <a:pt x="0" y="44577"/>
                    </a:lnTo>
                    <a:lnTo>
                      <a:pt x="164592" y="0"/>
                    </a:lnTo>
                    <a:lnTo>
                      <a:pt x="159925" y="54674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2" name="Forma libre: forma 791">
                <a:extLst>
                  <a:ext uri="{FF2B5EF4-FFF2-40B4-BE49-F238E27FC236}">
                    <a16:creationId xmlns:a16="http://schemas.microsoft.com/office/drawing/2014/main" id="{5BD3AD51-C6B6-40A1-BBFA-C33825A1E46B}"/>
                  </a:ext>
                </a:extLst>
              </p:cNvPr>
              <p:cNvSpPr/>
              <p:nvPr/>
            </p:nvSpPr>
            <p:spPr>
              <a:xfrm>
                <a:off x="1475363" y="1185563"/>
                <a:ext cx="14605" cy="22046"/>
              </a:xfrm>
              <a:custGeom>
                <a:avLst/>
                <a:gdLst>
                  <a:gd name="connsiteX0" fmla="*/ 145 w 14605"/>
                  <a:gd name="connsiteY0" fmla="*/ 11737 h 22046"/>
                  <a:gd name="connsiteX1" fmla="*/ 8432 w 14605"/>
                  <a:gd name="connsiteY1" fmla="*/ 22025 h 22046"/>
                  <a:gd name="connsiteX2" fmla="*/ 14528 w 14605"/>
                  <a:gd name="connsiteY2" fmla="*/ 10309 h 22046"/>
                  <a:gd name="connsiteX3" fmla="*/ 6241 w 14605"/>
                  <a:gd name="connsiteY3" fmla="*/ 22 h 22046"/>
                  <a:gd name="connsiteX4" fmla="*/ 145 w 14605"/>
                  <a:gd name="connsiteY4" fmla="*/ 11737 h 2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" h="22046">
                    <a:moveTo>
                      <a:pt x="145" y="11737"/>
                    </a:moveTo>
                    <a:cubicBezTo>
                      <a:pt x="812" y="17833"/>
                      <a:pt x="4432" y="22405"/>
                      <a:pt x="8432" y="22025"/>
                    </a:cubicBezTo>
                    <a:cubicBezTo>
                      <a:pt x="12433" y="21643"/>
                      <a:pt x="15100" y="16309"/>
                      <a:pt x="14528" y="10309"/>
                    </a:cubicBezTo>
                    <a:cubicBezTo>
                      <a:pt x="13957" y="4308"/>
                      <a:pt x="10147" y="-359"/>
                      <a:pt x="6241" y="22"/>
                    </a:cubicBezTo>
                    <a:cubicBezTo>
                      <a:pt x="2336" y="403"/>
                      <a:pt x="-712" y="5927"/>
                      <a:pt x="145" y="117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3" name="Forma libre: forma 792">
                <a:extLst>
                  <a:ext uri="{FF2B5EF4-FFF2-40B4-BE49-F238E27FC236}">
                    <a16:creationId xmlns:a16="http://schemas.microsoft.com/office/drawing/2014/main" id="{C09B6C8A-E863-4098-96B3-88781CD86958}"/>
                  </a:ext>
                </a:extLst>
              </p:cNvPr>
              <p:cNvSpPr/>
              <p:nvPr/>
            </p:nvSpPr>
            <p:spPr>
              <a:xfrm>
                <a:off x="1543706" y="1178610"/>
                <a:ext cx="14556" cy="22047"/>
              </a:xfrm>
              <a:custGeom>
                <a:avLst/>
                <a:gdLst>
                  <a:gd name="connsiteX0" fmla="*/ 97 w 14556"/>
                  <a:gd name="connsiteY0" fmla="*/ 11738 h 22047"/>
                  <a:gd name="connsiteX1" fmla="*/ 8384 w 14556"/>
                  <a:gd name="connsiteY1" fmla="*/ 22025 h 22047"/>
                  <a:gd name="connsiteX2" fmla="*/ 14479 w 14556"/>
                  <a:gd name="connsiteY2" fmla="*/ 10309 h 22047"/>
                  <a:gd name="connsiteX3" fmla="*/ 6193 w 14556"/>
                  <a:gd name="connsiteY3" fmla="*/ 22 h 22047"/>
                  <a:gd name="connsiteX4" fmla="*/ 97 w 14556"/>
                  <a:gd name="connsiteY4" fmla="*/ 11738 h 2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56" h="22047">
                    <a:moveTo>
                      <a:pt x="97" y="11738"/>
                    </a:moveTo>
                    <a:cubicBezTo>
                      <a:pt x="668" y="17834"/>
                      <a:pt x="4383" y="22406"/>
                      <a:pt x="8384" y="22025"/>
                    </a:cubicBezTo>
                    <a:cubicBezTo>
                      <a:pt x="12384" y="21644"/>
                      <a:pt x="15051" y="16405"/>
                      <a:pt x="14479" y="10309"/>
                    </a:cubicBezTo>
                    <a:cubicBezTo>
                      <a:pt x="13908" y="4213"/>
                      <a:pt x="10098" y="-359"/>
                      <a:pt x="6193" y="22"/>
                    </a:cubicBezTo>
                    <a:cubicBezTo>
                      <a:pt x="2288" y="403"/>
                      <a:pt x="-570" y="5737"/>
                      <a:pt x="97" y="117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4" name="Forma libre: forma 793">
                <a:extLst>
                  <a:ext uri="{FF2B5EF4-FFF2-40B4-BE49-F238E27FC236}">
                    <a16:creationId xmlns:a16="http://schemas.microsoft.com/office/drawing/2014/main" id="{3D66364B-103A-483B-BE69-AC44D2EB2793}"/>
                  </a:ext>
                </a:extLst>
              </p:cNvPr>
              <p:cNvSpPr/>
              <p:nvPr/>
            </p:nvSpPr>
            <p:spPr>
              <a:xfrm>
                <a:off x="1522276" y="1195586"/>
                <a:ext cx="34194" cy="57735"/>
              </a:xfrm>
              <a:custGeom>
                <a:avLst/>
                <a:gdLst>
                  <a:gd name="connsiteX0" fmla="*/ 0 w 34194"/>
                  <a:gd name="connsiteY0" fmla="*/ 0 h 57735"/>
                  <a:gd name="connsiteX1" fmla="*/ 34195 w 34194"/>
                  <a:gd name="connsiteY1" fmla="*/ 48959 h 57735"/>
                  <a:gd name="connsiteX2" fmla="*/ 5620 w 34194"/>
                  <a:gd name="connsiteY2" fmla="*/ 57341 h 5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94" h="57735">
                    <a:moveTo>
                      <a:pt x="0" y="0"/>
                    </a:moveTo>
                    <a:cubicBezTo>
                      <a:pt x="9106" y="17802"/>
                      <a:pt x="20612" y="34281"/>
                      <a:pt x="34195" y="48959"/>
                    </a:cubicBezTo>
                    <a:cubicBezTo>
                      <a:pt x="26365" y="55826"/>
                      <a:pt x="15916" y="58893"/>
                      <a:pt x="5620" y="57341"/>
                    </a:cubicBezTo>
                    <a:close/>
                  </a:path>
                </a:pathLst>
              </a:custGeom>
              <a:solidFill>
                <a:srgbClr val="FF56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5" name="Forma libre: forma 794">
                <a:extLst>
                  <a:ext uri="{FF2B5EF4-FFF2-40B4-BE49-F238E27FC236}">
                    <a16:creationId xmlns:a16="http://schemas.microsoft.com/office/drawing/2014/main" id="{05D060A3-4B9E-4ADF-937C-5D2470AA40B9}"/>
                  </a:ext>
                </a:extLst>
              </p:cNvPr>
              <p:cNvSpPr/>
              <p:nvPr/>
            </p:nvSpPr>
            <p:spPr>
              <a:xfrm>
                <a:off x="1467542" y="1252815"/>
                <a:ext cx="46069" cy="19011"/>
              </a:xfrm>
              <a:custGeom>
                <a:avLst/>
                <a:gdLst>
                  <a:gd name="connsiteX0" fmla="*/ 36541 w 46069"/>
                  <a:gd name="connsiteY0" fmla="*/ 18876 h 19011"/>
                  <a:gd name="connsiteX1" fmla="*/ 44447 w 46069"/>
                  <a:gd name="connsiteY1" fmla="*/ 18876 h 19011"/>
                  <a:gd name="connsiteX2" fmla="*/ 46066 w 46069"/>
                  <a:gd name="connsiteY2" fmla="*/ 16971 h 19011"/>
                  <a:gd name="connsiteX3" fmla="*/ 44085 w 46069"/>
                  <a:gd name="connsiteY3" fmla="*/ 15352 h 19011"/>
                  <a:gd name="connsiteX4" fmla="*/ 44066 w 46069"/>
                  <a:gd name="connsiteY4" fmla="*/ 15352 h 19011"/>
                  <a:gd name="connsiteX5" fmla="*/ 3013 w 46069"/>
                  <a:gd name="connsiteY5" fmla="*/ 493 h 19011"/>
                  <a:gd name="connsiteX6" fmla="*/ 537 w 46069"/>
                  <a:gd name="connsiteY6" fmla="*/ 493 h 19011"/>
                  <a:gd name="connsiteX7" fmla="*/ 527 w 46069"/>
                  <a:gd name="connsiteY7" fmla="*/ 3055 h 19011"/>
                  <a:gd name="connsiteX8" fmla="*/ 537 w 46069"/>
                  <a:gd name="connsiteY8" fmla="*/ 3065 h 19011"/>
                  <a:gd name="connsiteX9" fmla="*/ 36541 w 46069"/>
                  <a:gd name="connsiteY9" fmla="*/ 18876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069" h="19011">
                    <a:moveTo>
                      <a:pt x="36541" y="18876"/>
                    </a:moveTo>
                    <a:cubicBezTo>
                      <a:pt x="39170" y="19057"/>
                      <a:pt x="41818" y="19057"/>
                      <a:pt x="44447" y="18876"/>
                    </a:cubicBezTo>
                    <a:cubicBezTo>
                      <a:pt x="45409" y="18771"/>
                      <a:pt x="46124" y="17933"/>
                      <a:pt x="46066" y="16971"/>
                    </a:cubicBezTo>
                    <a:cubicBezTo>
                      <a:pt x="45971" y="15980"/>
                      <a:pt x="45085" y="15247"/>
                      <a:pt x="44085" y="15352"/>
                    </a:cubicBezTo>
                    <a:cubicBezTo>
                      <a:pt x="44076" y="15352"/>
                      <a:pt x="44076" y="15352"/>
                      <a:pt x="44066" y="15352"/>
                    </a:cubicBezTo>
                    <a:cubicBezTo>
                      <a:pt x="28798" y="17209"/>
                      <a:pt x="13558" y="11685"/>
                      <a:pt x="3013" y="493"/>
                    </a:cubicBezTo>
                    <a:cubicBezTo>
                      <a:pt x="2318" y="-164"/>
                      <a:pt x="1232" y="-164"/>
                      <a:pt x="537" y="493"/>
                    </a:cubicBezTo>
                    <a:cubicBezTo>
                      <a:pt x="-177" y="1198"/>
                      <a:pt x="-177" y="2341"/>
                      <a:pt x="527" y="3055"/>
                    </a:cubicBezTo>
                    <a:cubicBezTo>
                      <a:pt x="527" y="3055"/>
                      <a:pt x="537" y="3065"/>
                      <a:pt x="537" y="3065"/>
                    </a:cubicBezTo>
                    <a:cubicBezTo>
                      <a:pt x="9890" y="12999"/>
                      <a:pt x="22892" y="18714"/>
                      <a:pt x="36541" y="188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6" name="Forma libre: forma 795">
                <a:extLst>
                  <a:ext uri="{FF2B5EF4-FFF2-40B4-BE49-F238E27FC236}">
                    <a16:creationId xmlns:a16="http://schemas.microsoft.com/office/drawing/2014/main" id="{5D2C4743-A532-46C1-BFCE-C6BD33D2A440}"/>
                  </a:ext>
                </a:extLst>
              </p:cNvPr>
              <p:cNvSpPr/>
              <p:nvPr/>
            </p:nvSpPr>
            <p:spPr>
              <a:xfrm>
                <a:off x="1448430" y="1154246"/>
                <a:ext cx="31746" cy="23052"/>
              </a:xfrm>
              <a:custGeom>
                <a:avLst/>
                <a:gdLst>
                  <a:gd name="connsiteX0" fmla="*/ 3457 w 31746"/>
                  <a:gd name="connsiteY0" fmla="*/ 23052 h 23052"/>
                  <a:gd name="connsiteX1" fmla="*/ 6600 w 31746"/>
                  <a:gd name="connsiteY1" fmla="*/ 21338 h 23052"/>
                  <a:gd name="connsiteX2" fmla="*/ 28222 w 31746"/>
                  <a:gd name="connsiteY2" fmla="*/ 7145 h 23052"/>
                  <a:gd name="connsiteX3" fmla="*/ 31746 w 31746"/>
                  <a:gd name="connsiteY3" fmla="*/ 3431 h 23052"/>
                  <a:gd name="connsiteX4" fmla="*/ 28136 w 31746"/>
                  <a:gd name="connsiteY4" fmla="*/ 2 h 23052"/>
                  <a:gd name="connsiteX5" fmla="*/ 28031 w 31746"/>
                  <a:gd name="connsiteY5" fmla="*/ 2 h 23052"/>
                  <a:gd name="connsiteX6" fmla="*/ 504 w 31746"/>
                  <a:gd name="connsiteY6" fmla="*/ 17623 h 23052"/>
                  <a:gd name="connsiteX7" fmla="*/ 1704 w 31746"/>
                  <a:gd name="connsiteY7" fmla="*/ 22462 h 23052"/>
                  <a:gd name="connsiteX8" fmla="*/ 1742 w 31746"/>
                  <a:gd name="connsiteY8" fmla="*/ 22481 h 23052"/>
                  <a:gd name="connsiteX9" fmla="*/ 3457 w 31746"/>
                  <a:gd name="connsiteY9" fmla="*/ 23052 h 2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46" h="23052">
                    <a:moveTo>
                      <a:pt x="3457" y="23052"/>
                    </a:moveTo>
                    <a:cubicBezTo>
                      <a:pt x="4733" y="23071"/>
                      <a:pt x="5924" y="22423"/>
                      <a:pt x="6600" y="21338"/>
                    </a:cubicBezTo>
                    <a:cubicBezTo>
                      <a:pt x="11134" y="13432"/>
                      <a:pt x="19164" y="8155"/>
                      <a:pt x="28222" y="7145"/>
                    </a:cubicBezTo>
                    <a:cubicBezTo>
                      <a:pt x="30203" y="7041"/>
                      <a:pt x="31746" y="5412"/>
                      <a:pt x="31746" y="3431"/>
                    </a:cubicBezTo>
                    <a:cubicBezTo>
                      <a:pt x="31698" y="1487"/>
                      <a:pt x="30079" y="-56"/>
                      <a:pt x="28136" y="2"/>
                    </a:cubicBezTo>
                    <a:cubicBezTo>
                      <a:pt x="28098" y="2"/>
                      <a:pt x="28069" y="2"/>
                      <a:pt x="28031" y="2"/>
                    </a:cubicBezTo>
                    <a:cubicBezTo>
                      <a:pt x="16525" y="1021"/>
                      <a:pt x="6248" y="7603"/>
                      <a:pt x="504" y="17623"/>
                    </a:cubicBezTo>
                    <a:cubicBezTo>
                      <a:pt x="-496" y="19290"/>
                      <a:pt x="37" y="21452"/>
                      <a:pt x="1704" y="22462"/>
                    </a:cubicBezTo>
                    <a:cubicBezTo>
                      <a:pt x="1723" y="22471"/>
                      <a:pt x="1733" y="22471"/>
                      <a:pt x="1742" y="22481"/>
                    </a:cubicBezTo>
                    <a:cubicBezTo>
                      <a:pt x="2238" y="22852"/>
                      <a:pt x="2838" y="23052"/>
                      <a:pt x="3457" y="230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7" name="Forma libre: forma 796">
                <a:extLst>
                  <a:ext uri="{FF2B5EF4-FFF2-40B4-BE49-F238E27FC236}">
                    <a16:creationId xmlns:a16="http://schemas.microsoft.com/office/drawing/2014/main" id="{87732C3E-E4C5-44CF-8EA0-199D7895F2A6}"/>
                  </a:ext>
                </a:extLst>
              </p:cNvPr>
              <p:cNvSpPr/>
              <p:nvPr/>
            </p:nvSpPr>
            <p:spPr>
              <a:xfrm>
                <a:off x="1542658" y="1140911"/>
                <a:ext cx="31818" cy="22956"/>
              </a:xfrm>
              <a:custGeom>
                <a:avLst/>
                <a:gdLst>
                  <a:gd name="connsiteX0" fmla="*/ 28100 w 31818"/>
                  <a:gd name="connsiteY0" fmla="*/ 22957 h 22956"/>
                  <a:gd name="connsiteX1" fmla="*/ 30101 w 31818"/>
                  <a:gd name="connsiteY1" fmla="*/ 22385 h 22956"/>
                  <a:gd name="connsiteX2" fmla="*/ 31320 w 31818"/>
                  <a:gd name="connsiteY2" fmla="*/ 17556 h 22956"/>
                  <a:gd name="connsiteX3" fmla="*/ 31244 w 31818"/>
                  <a:gd name="connsiteY3" fmla="*/ 17432 h 22956"/>
                  <a:gd name="connsiteX4" fmla="*/ 3621 w 31818"/>
                  <a:gd name="connsiteY4" fmla="*/ 2 h 22956"/>
                  <a:gd name="connsiteX5" fmla="*/ 2 w 31818"/>
                  <a:gd name="connsiteY5" fmla="*/ 3431 h 22956"/>
                  <a:gd name="connsiteX6" fmla="*/ 2 w 31818"/>
                  <a:gd name="connsiteY6" fmla="*/ 3431 h 22956"/>
                  <a:gd name="connsiteX7" fmla="*/ 3431 w 31818"/>
                  <a:gd name="connsiteY7" fmla="*/ 7145 h 22956"/>
                  <a:gd name="connsiteX8" fmla="*/ 25148 w 31818"/>
                  <a:gd name="connsiteY8" fmla="*/ 21242 h 22956"/>
                  <a:gd name="connsiteX9" fmla="*/ 28100 w 31818"/>
                  <a:gd name="connsiteY9" fmla="*/ 22957 h 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818" h="22956">
                    <a:moveTo>
                      <a:pt x="28100" y="22957"/>
                    </a:moveTo>
                    <a:cubicBezTo>
                      <a:pt x="28805" y="22947"/>
                      <a:pt x="29500" y="22747"/>
                      <a:pt x="30101" y="22385"/>
                    </a:cubicBezTo>
                    <a:cubicBezTo>
                      <a:pt x="31767" y="21385"/>
                      <a:pt x="32320" y="19223"/>
                      <a:pt x="31320" y="17556"/>
                    </a:cubicBezTo>
                    <a:cubicBezTo>
                      <a:pt x="31291" y="17508"/>
                      <a:pt x="31272" y="17470"/>
                      <a:pt x="31244" y="17432"/>
                    </a:cubicBezTo>
                    <a:cubicBezTo>
                      <a:pt x="25414" y="7479"/>
                      <a:pt x="15108" y="983"/>
                      <a:pt x="3621" y="2"/>
                    </a:cubicBezTo>
                    <a:cubicBezTo>
                      <a:pt x="1678" y="-56"/>
                      <a:pt x="59" y="1478"/>
                      <a:pt x="2" y="3431"/>
                    </a:cubicBezTo>
                    <a:cubicBezTo>
                      <a:pt x="2" y="3431"/>
                      <a:pt x="2" y="3431"/>
                      <a:pt x="2" y="3431"/>
                    </a:cubicBezTo>
                    <a:cubicBezTo>
                      <a:pt x="-56" y="5393"/>
                      <a:pt x="1468" y="7041"/>
                      <a:pt x="3431" y="7145"/>
                    </a:cubicBezTo>
                    <a:cubicBezTo>
                      <a:pt x="12546" y="7983"/>
                      <a:pt x="20671" y="13251"/>
                      <a:pt x="25148" y="21242"/>
                    </a:cubicBezTo>
                    <a:cubicBezTo>
                      <a:pt x="25805" y="22252"/>
                      <a:pt x="26900" y="22881"/>
                      <a:pt x="28100" y="229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8" name="Forma libre: forma 797">
                <a:extLst>
                  <a:ext uri="{FF2B5EF4-FFF2-40B4-BE49-F238E27FC236}">
                    <a16:creationId xmlns:a16="http://schemas.microsoft.com/office/drawing/2014/main" id="{DB9DD761-2910-4AE3-987D-DD909D4358F4}"/>
                  </a:ext>
                </a:extLst>
              </p:cNvPr>
              <p:cNvSpPr/>
              <p:nvPr/>
            </p:nvSpPr>
            <p:spPr>
              <a:xfrm>
                <a:off x="1428373" y="3825976"/>
                <a:ext cx="38382" cy="19276"/>
              </a:xfrm>
              <a:custGeom>
                <a:avLst/>
                <a:gdLst>
                  <a:gd name="connsiteX0" fmla="*/ 21990 w 38382"/>
                  <a:gd name="connsiteY0" fmla="*/ 19180 h 19276"/>
                  <a:gd name="connsiteX1" fmla="*/ 35801 w 38382"/>
                  <a:gd name="connsiteY1" fmla="*/ 15370 h 19276"/>
                  <a:gd name="connsiteX2" fmla="*/ 37896 w 38382"/>
                  <a:gd name="connsiteY2" fmla="*/ 5845 h 19276"/>
                  <a:gd name="connsiteX3" fmla="*/ 33991 w 38382"/>
                  <a:gd name="connsiteY3" fmla="*/ 796 h 19276"/>
                  <a:gd name="connsiteX4" fmla="*/ 654 w 38382"/>
                  <a:gd name="connsiteY4" fmla="*/ 13179 h 19276"/>
                  <a:gd name="connsiteX5" fmla="*/ 82 w 38382"/>
                  <a:gd name="connsiteY5" fmla="*/ 14989 h 19276"/>
                  <a:gd name="connsiteX6" fmla="*/ 1701 w 38382"/>
                  <a:gd name="connsiteY6" fmla="*/ 16417 h 19276"/>
                  <a:gd name="connsiteX7" fmla="*/ 21990 w 38382"/>
                  <a:gd name="connsiteY7" fmla="*/ 19180 h 19276"/>
                  <a:gd name="connsiteX8" fmla="*/ 30467 w 38382"/>
                  <a:gd name="connsiteY8" fmla="*/ 3558 h 19276"/>
                  <a:gd name="connsiteX9" fmla="*/ 32848 w 38382"/>
                  <a:gd name="connsiteY9" fmla="*/ 4035 h 19276"/>
                  <a:gd name="connsiteX10" fmla="*/ 34372 w 38382"/>
                  <a:gd name="connsiteY10" fmla="*/ 6130 h 19276"/>
                  <a:gd name="connsiteX11" fmla="*/ 33039 w 38382"/>
                  <a:gd name="connsiteY11" fmla="*/ 12607 h 19276"/>
                  <a:gd name="connsiteX12" fmla="*/ 6464 w 38382"/>
                  <a:gd name="connsiteY12" fmla="*/ 14036 h 19276"/>
                  <a:gd name="connsiteX13" fmla="*/ 30467 w 38382"/>
                  <a:gd name="connsiteY13" fmla="*/ 3939 h 1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382" h="19276">
                    <a:moveTo>
                      <a:pt x="21990" y="19180"/>
                    </a:moveTo>
                    <a:cubicBezTo>
                      <a:pt x="26905" y="19665"/>
                      <a:pt x="31829" y="18313"/>
                      <a:pt x="35801" y="15370"/>
                    </a:cubicBezTo>
                    <a:cubicBezTo>
                      <a:pt x="38192" y="12817"/>
                      <a:pt x="39001" y="9159"/>
                      <a:pt x="37896" y="5845"/>
                    </a:cubicBezTo>
                    <a:cubicBezTo>
                      <a:pt x="37477" y="3635"/>
                      <a:pt x="36020" y="1758"/>
                      <a:pt x="33991" y="796"/>
                    </a:cubicBezTo>
                    <a:cubicBezTo>
                      <a:pt x="24466" y="-3585"/>
                      <a:pt x="3035" y="11464"/>
                      <a:pt x="654" y="13179"/>
                    </a:cubicBezTo>
                    <a:cubicBezTo>
                      <a:pt x="92" y="13598"/>
                      <a:pt x="-137" y="14322"/>
                      <a:pt x="82" y="14989"/>
                    </a:cubicBezTo>
                    <a:cubicBezTo>
                      <a:pt x="397" y="15674"/>
                      <a:pt x="987" y="16189"/>
                      <a:pt x="1701" y="16417"/>
                    </a:cubicBezTo>
                    <a:cubicBezTo>
                      <a:pt x="8350" y="18046"/>
                      <a:pt x="15151" y="18970"/>
                      <a:pt x="21990" y="19180"/>
                    </a:cubicBezTo>
                    <a:close/>
                    <a:moveTo>
                      <a:pt x="30467" y="3558"/>
                    </a:moveTo>
                    <a:cubicBezTo>
                      <a:pt x="31286" y="3549"/>
                      <a:pt x="32096" y="3711"/>
                      <a:pt x="32848" y="4035"/>
                    </a:cubicBezTo>
                    <a:cubicBezTo>
                      <a:pt x="33677" y="4435"/>
                      <a:pt x="34239" y="5225"/>
                      <a:pt x="34372" y="6130"/>
                    </a:cubicBezTo>
                    <a:cubicBezTo>
                      <a:pt x="35210" y="8369"/>
                      <a:pt x="34696" y="10883"/>
                      <a:pt x="33039" y="12607"/>
                    </a:cubicBezTo>
                    <a:cubicBezTo>
                      <a:pt x="29514" y="16131"/>
                      <a:pt x="19704" y="16608"/>
                      <a:pt x="6464" y="14036"/>
                    </a:cubicBezTo>
                    <a:cubicBezTo>
                      <a:pt x="13636" y="8969"/>
                      <a:pt x="21828" y="5520"/>
                      <a:pt x="30467" y="393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799" name="Forma libre: forma 798">
                <a:extLst>
                  <a:ext uri="{FF2B5EF4-FFF2-40B4-BE49-F238E27FC236}">
                    <a16:creationId xmlns:a16="http://schemas.microsoft.com/office/drawing/2014/main" id="{754D35B7-444D-4BBB-895F-EF356FC253DC}"/>
                  </a:ext>
                </a:extLst>
              </p:cNvPr>
              <p:cNvSpPr/>
              <p:nvPr/>
            </p:nvSpPr>
            <p:spPr>
              <a:xfrm>
                <a:off x="1428119" y="3808599"/>
                <a:ext cx="19889" cy="34055"/>
              </a:xfrm>
              <a:custGeom>
                <a:avLst/>
                <a:gdLst>
                  <a:gd name="connsiteX0" fmla="*/ 2432 w 19889"/>
                  <a:gd name="connsiteY0" fmla="*/ 33984 h 34055"/>
                  <a:gd name="connsiteX1" fmla="*/ 3194 w 19889"/>
                  <a:gd name="connsiteY1" fmla="*/ 33984 h 34055"/>
                  <a:gd name="connsiteX2" fmla="*/ 19482 w 19889"/>
                  <a:gd name="connsiteY2" fmla="*/ 4743 h 34055"/>
                  <a:gd name="connsiteX3" fmla="*/ 12909 w 19889"/>
                  <a:gd name="connsiteY3" fmla="*/ 75 h 34055"/>
                  <a:gd name="connsiteX4" fmla="*/ 5766 w 19889"/>
                  <a:gd name="connsiteY4" fmla="*/ 2362 h 34055"/>
                  <a:gd name="connsiteX5" fmla="*/ 241 w 19889"/>
                  <a:gd name="connsiteY5" fmla="*/ 32270 h 34055"/>
                  <a:gd name="connsiteX6" fmla="*/ 1384 w 19889"/>
                  <a:gd name="connsiteY6" fmla="*/ 33889 h 34055"/>
                  <a:gd name="connsiteX7" fmla="*/ 2432 w 19889"/>
                  <a:gd name="connsiteY7" fmla="*/ 33984 h 34055"/>
                  <a:gd name="connsiteX8" fmla="*/ 11957 w 19889"/>
                  <a:gd name="connsiteY8" fmla="*/ 3314 h 34055"/>
                  <a:gd name="connsiteX9" fmla="*/ 12719 w 19889"/>
                  <a:gd name="connsiteY9" fmla="*/ 3314 h 34055"/>
                  <a:gd name="connsiteX10" fmla="*/ 15671 w 19889"/>
                  <a:gd name="connsiteY10" fmla="*/ 5124 h 34055"/>
                  <a:gd name="connsiteX11" fmla="*/ 3289 w 19889"/>
                  <a:gd name="connsiteY11" fmla="*/ 28555 h 34055"/>
                  <a:gd name="connsiteX12" fmla="*/ 8147 w 19889"/>
                  <a:gd name="connsiteY12" fmla="*/ 4838 h 34055"/>
                  <a:gd name="connsiteX13" fmla="*/ 12338 w 19889"/>
                  <a:gd name="connsiteY13" fmla="*/ 3314 h 3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889" h="34055">
                    <a:moveTo>
                      <a:pt x="2432" y="33984"/>
                    </a:moveTo>
                    <a:cubicBezTo>
                      <a:pt x="2679" y="34080"/>
                      <a:pt x="2946" y="34080"/>
                      <a:pt x="3194" y="33984"/>
                    </a:cubicBezTo>
                    <a:cubicBezTo>
                      <a:pt x="10337" y="29794"/>
                      <a:pt x="22244" y="13220"/>
                      <a:pt x="19482" y="4743"/>
                    </a:cubicBezTo>
                    <a:cubicBezTo>
                      <a:pt x="18396" y="2028"/>
                      <a:pt x="15824" y="209"/>
                      <a:pt x="12909" y="75"/>
                    </a:cubicBezTo>
                    <a:cubicBezTo>
                      <a:pt x="10309" y="-267"/>
                      <a:pt x="7680" y="571"/>
                      <a:pt x="5766" y="2362"/>
                    </a:cubicBezTo>
                    <a:cubicBezTo>
                      <a:pt x="-1759" y="9600"/>
                      <a:pt x="241" y="30937"/>
                      <a:pt x="241" y="32270"/>
                    </a:cubicBezTo>
                    <a:cubicBezTo>
                      <a:pt x="355" y="32956"/>
                      <a:pt x="774" y="33556"/>
                      <a:pt x="1384" y="33889"/>
                    </a:cubicBezTo>
                    <a:cubicBezTo>
                      <a:pt x="1708" y="34051"/>
                      <a:pt x="2079" y="34089"/>
                      <a:pt x="2432" y="33984"/>
                    </a:cubicBezTo>
                    <a:close/>
                    <a:moveTo>
                      <a:pt x="11957" y="3314"/>
                    </a:moveTo>
                    <a:lnTo>
                      <a:pt x="12719" y="3314"/>
                    </a:lnTo>
                    <a:cubicBezTo>
                      <a:pt x="15100" y="3314"/>
                      <a:pt x="15481" y="4743"/>
                      <a:pt x="15671" y="5124"/>
                    </a:cubicBezTo>
                    <a:cubicBezTo>
                      <a:pt x="17481" y="10172"/>
                      <a:pt x="10052" y="22650"/>
                      <a:pt x="3289" y="28555"/>
                    </a:cubicBezTo>
                    <a:cubicBezTo>
                      <a:pt x="3289" y="22173"/>
                      <a:pt x="3289" y="9505"/>
                      <a:pt x="8147" y="4838"/>
                    </a:cubicBezTo>
                    <a:cubicBezTo>
                      <a:pt x="9242" y="3724"/>
                      <a:pt x="10785" y="3161"/>
                      <a:pt x="12338" y="331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0" name="Forma libre: forma 799">
                <a:extLst>
                  <a:ext uri="{FF2B5EF4-FFF2-40B4-BE49-F238E27FC236}">
                    <a16:creationId xmlns:a16="http://schemas.microsoft.com/office/drawing/2014/main" id="{C9B65836-0EA6-4EF7-889A-3E4500EB1EBF}"/>
                  </a:ext>
                </a:extLst>
              </p:cNvPr>
              <p:cNvSpPr/>
              <p:nvPr/>
            </p:nvSpPr>
            <p:spPr>
              <a:xfrm>
                <a:off x="1949130" y="3735669"/>
                <a:ext cx="43814" cy="25856"/>
              </a:xfrm>
              <a:custGeom>
                <a:avLst/>
                <a:gdLst>
                  <a:gd name="connsiteX0" fmla="*/ 1676 w 43814"/>
                  <a:gd name="connsiteY0" fmla="*/ 25857 h 25856"/>
                  <a:gd name="connsiteX1" fmla="*/ 1676 w 43814"/>
                  <a:gd name="connsiteY1" fmla="*/ 25857 h 25856"/>
                  <a:gd name="connsiteX2" fmla="*/ 41967 w 43814"/>
                  <a:gd name="connsiteY2" fmla="*/ 13570 h 25856"/>
                  <a:gd name="connsiteX3" fmla="*/ 43110 w 43814"/>
                  <a:gd name="connsiteY3" fmla="*/ 4045 h 25856"/>
                  <a:gd name="connsiteX4" fmla="*/ 39014 w 43814"/>
                  <a:gd name="connsiteY4" fmla="*/ 235 h 25856"/>
                  <a:gd name="connsiteX5" fmla="*/ 343 w 43814"/>
                  <a:gd name="connsiteY5" fmla="*/ 22523 h 25856"/>
                  <a:gd name="connsiteX6" fmla="*/ 343 w 43814"/>
                  <a:gd name="connsiteY6" fmla="*/ 24523 h 25856"/>
                  <a:gd name="connsiteX7" fmla="*/ 1676 w 43814"/>
                  <a:gd name="connsiteY7" fmla="*/ 25857 h 25856"/>
                  <a:gd name="connsiteX8" fmla="*/ 37681 w 43814"/>
                  <a:gd name="connsiteY8" fmla="*/ 3759 h 25856"/>
                  <a:gd name="connsiteX9" fmla="*/ 38443 w 43814"/>
                  <a:gd name="connsiteY9" fmla="*/ 3759 h 25856"/>
                  <a:gd name="connsiteX10" fmla="*/ 39967 w 43814"/>
                  <a:gd name="connsiteY10" fmla="*/ 5378 h 25856"/>
                  <a:gd name="connsiteX11" fmla="*/ 39300 w 43814"/>
                  <a:gd name="connsiteY11" fmla="*/ 11474 h 25856"/>
                  <a:gd name="connsiteX12" fmla="*/ 7106 w 43814"/>
                  <a:gd name="connsiteY12" fmla="*/ 21761 h 25856"/>
                  <a:gd name="connsiteX13" fmla="*/ 37681 w 43814"/>
                  <a:gd name="connsiteY13" fmla="*/ 3759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14" h="25856">
                    <a:moveTo>
                      <a:pt x="1676" y="25857"/>
                    </a:moveTo>
                    <a:lnTo>
                      <a:pt x="1676" y="25857"/>
                    </a:lnTo>
                    <a:cubicBezTo>
                      <a:pt x="14059" y="25190"/>
                      <a:pt x="35776" y="22714"/>
                      <a:pt x="41967" y="13570"/>
                    </a:cubicBezTo>
                    <a:cubicBezTo>
                      <a:pt x="43929" y="10788"/>
                      <a:pt x="44358" y="7207"/>
                      <a:pt x="43110" y="4045"/>
                    </a:cubicBezTo>
                    <a:cubicBezTo>
                      <a:pt x="42539" y="2130"/>
                      <a:pt x="40967" y="673"/>
                      <a:pt x="39014" y="235"/>
                    </a:cubicBezTo>
                    <a:cubicBezTo>
                      <a:pt x="28823" y="-2528"/>
                      <a:pt x="3296" y="19952"/>
                      <a:pt x="343" y="22523"/>
                    </a:cubicBezTo>
                    <a:cubicBezTo>
                      <a:pt x="-114" y="23114"/>
                      <a:pt x="-114" y="23933"/>
                      <a:pt x="343" y="24523"/>
                    </a:cubicBezTo>
                    <a:cubicBezTo>
                      <a:pt x="457" y="25209"/>
                      <a:pt x="991" y="25743"/>
                      <a:pt x="1676" y="25857"/>
                    </a:cubicBezTo>
                    <a:close/>
                    <a:moveTo>
                      <a:pt x="37681" y="3759"/>
                    </a:moveTo>
                    <a:lnTo>
                      <a:pt x="38443" y="3759"/>
                    </a:lnTo>
                    <a:cubicBezTo>
                      <a:pt x="39214" y="3959"/>
                      <a:pt x="39815" y="4588"/>
                      <a:pt x="39967" y="5378"/>
                    </a:cubicBezTo>
                    <a:cubicBezTo>
                      <a:pt x="40786" y="7397"/>
                      <a:pt x="40529" y="9684"/>
                      <a:pt x="39300" y="11474"/>
                    </a:cubicBezTo>
                    <a:cubicBezTo>
                      <a:pt x="35871" y="16618"/>
                      <a:pt x="23965" y="20332"/>
                      <a:pt x="7106" y="21761"/>
                    </a:cubicBezTo>
                    <a:cubicBezTo>
                      <a:pt x="17297" y="13379"/>
                      <a:pt x="31680" y="3187"/>
                      <a:pt x="37681" y="3759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1" name="Forma libre: forma 800">
                <a:extLst>
                  <a:ext uri="{FF2B5EF4-FFF2-40B4-BE49-F238E27FC236}">
                    <a16:creationId xmlns:a16="http://schemas.microsoft.com/office/drawing/2014/main" id="{15C19209-37C1-454A-A821-C0DFD8FD0F1B}"/>
                  </a:ext>
                </a:extLst>
              </p:cNvPr>
              <p:cNvSpPr/>
              <p:nvPr/>
            </p:nvSpPr>
            <p:spPr>
              <a:xfrm>
                <a:off x="1948479" y="3723676"/>
                <a:ext cx="22021" cy="38040"/>
              </a:xfrm>
              <a:custGeom>
                <a:avLst/>
                <a:gdLst>
                  <a:gd name="connsiteX0" fmla="*/ 2327 w 22021"/>
                  <a:gd name="connsiteY0" fmla="*/ 37850 h 38040"/>
                  <a:gd name="connsiteX1" fmla="*/ 3661 w 22021"/>
                  <a:gd name="connsiteY1" fmla="*/ 37850 h 38040"/>
                  <a:gd name="connsiteX2" fmla="*/ 21472 w 22021"/>
                  <a:gd name="connsiteY2" fmla="*/ 3370 h 38040"/>
                  <a:gd name="connsiteX3" fmla="*/ 13757 w 22021"/>
                  <a:gd name="connsiteY3" fmla="*/ 131 h 38040"/>
                  <a:gd name="connsiteX4" fmla="*/ 4899 w 22021"/>
                  <a:gd name="connsiteY4" fmla="*/ 5560 h 38040"/>
                  <a:gd name="connsiteX5" fmla="*/ 708 w 22021"/>
                  <a:gd name="connsiteY5" fmla="*/ 36707 h 38040"/>
                  <a:gd name="connsiteX6" fmla="*/ 1851 w 22021"/>
                  <a:gd name="connsiteY6" fmla="*/ 38041 h 38040"/>
                  <a:gd name="connsiteX7" fmla="*/ 16138 w 22021"/>
                  <a:gd name="connsiteY7" fmla="*/ 3179 h 38040"/>
                  <a:gd name="connsiteX8" fmla="*/ 18234 w 22021"/>
                  <a:gd name="connsiteY8" fmla="*/ 4417 h 38040"/>
                  <a:gd name="connsiteX9" fmla="*/ 3851 w 22021"/>
                  <a:gd name="connsiteY9" fmla="*/ 32325 h 38040"/>
                  <a:gd name="connsiteX10" fmla="*/ 7852 w 22021"/>
                  <a:gd name="connsiteY10" fmla="*/ 7275 h 38040"/>
                  <a:gd name="connsiteX11" fmla="*/ 14329 w 22021"/>
                  <a:gd name="connsiteY11" fmla="*/ 3274 h 3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021" h="38040">
                    <a:moveTo>
                      <a:pt x="2327" y="37850"/>
                    </a:moveTo>
                    <a:cubicBezTo>
                      <a:pt x="2765" y="37993"/>
                      <a:pt x="3223" y="37993"/>
                      <a:pt x="3661" y="37850"/>
                    </a:cubicBezTo>
                    <a:cubicBezTo>
                      <a:pt x="11471" y="31564"/>
                      <a:pt x="24901" y="11275"/>
                      <a:pt x="21472" y="3370"/>
                    </a:cubicBezTo>
                    <a:cubicBezTo>
                      <a:pt x="20615" y="1465"/>
                      <a:pt x="18710" y="-536"/>
                      <a:pt x="13757" y="131"/>
                    </a:cubicBezTo>
                    <a:cubicBezTo>
                      <a:pt x="10195" y="664"/>
                      <a:pt x="6994" y="2627"/>
                      <a:pt x="4899" y="5560"/>
                    </a:cubicBezTo>
                    <a:cubicBezTo>
                      <a:pt x="-2435" y="15562"/>
                      <a:pt x="613" y="35850"/>
                      <a:pt x="708" y="36707"/>
                    </a:cubicBezTo>
                    <a:cubicBezTo>
                      <a:pt x="832" y="37317"/>
                      <a:pt x="1270" y="37821"/>
                      <a:pt x="1851" y="38041"/>
                    </a:cubicBezTo>
                    <a:close/>
                    <a:moveTo>
                      <a:pt x="16138" y="3179"/>
                    </a:moveTo>
                    <a:cubicBezTo>
                      <a:pt x="17015" y="3151"/>
                      <a:pt x="17834" y="3636"/>
                      <a:pt x="18234" y="4417"/>
                    </a:cubicBezTo>
                    <a:cubicBezTo>
                      <a:pt x="20234" y="9180"/>
                      <a:pt x="11566" y="24610"/>
                      <a:pt x="3851" y="32325"/>
                    </a:cubicBezTo>
                    <a:cubicBezTo>
                      <a:pt x="2594" y="23763"/>
                      <a:pt x="3985" y="15019"/>
                      <a:pt x="7852" y="7275"/>
                    </a:cubicBezTo>
                    <a:cubicBezTo>
                      <a:pt x="9357" y="5103"/>
                      <a:pt x="11709" y="3646"/>
                      <a:pt x="14329" y="327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2" name="Forma libre: forma 801">
                <a:extLst>
                  <a:ext uri="{FF2B5EF4-FFF2-40B4-BE49-F238E27FC236}">
                    <a16:creationId xmlns:a16="http://schemas.microsoft.com/office/drawing/2014/main" id="{1B88A900-66A3-48B7-9E79-D7B6F7F899E9}"/>
                  </a:ext>
                </a:extLst>
              </p:cNvPr>
              <p:cNvSpPr/>
              <p:nvPr/>
            </p:nvSpPr>
            <p:spPr>
              <a:xfrm>
                <a:off x="1150896" y="1555345"/>
                <a:ext cx="337375" cy="502348"/>
              </a:xfrm>
              <a:custGeom>
                <a:avLst/>
                <a:gdLst>
                  <a:gd name="connsiteX0" fmla="*/ 164306 w 337375"/>
                  <a:gd name="connsiteY0" fmla="*/ 32957 h 502348"/>
                  <a:gd name="connsiteX1" fmla="*/ 144685 w 337375"/>
                  <a:gd name="connsiteY1" fmla="*/ 108204 h 502348"/>
                  <a:gd name="connsiteX2" fmla="*/ 126873 w 337375"/>
                  <a:gd name="connsiteY2" fmla="*/ 184404 h 502348"/>
                  <a:gd name="connsiteX3" fmla="*/ 112014 w 337375"/>
                  <a:gd name="connsiteY3" fmla="*/ 260604 h 502348"/>
                  <a:gd name="connsiteX4" fmla="*/ 106490 w 337375"/>
                  <a:gd name="connsiteY4" fmla="*/ 298704 h 502348"/>
                  <a:gd name="connsiteX5" fmla="*/ 104299 w 337375"/>
                  <a:gd name="connsiteY5" fmla="*/ 317754 h 502348"/>
                  <a:gd name="connsiteX6" fmla="*/ 103346 w 337375"/>
                  <a:gd name="connsiteY6" fmla="*/ 327279 h 502348"/>
                  <a:gd name="connsiteX7" fmla="*/ 103346 w 337375"/>
                  <a:gd name="connsiteY7" fmla="*/ 331946 h 502348"/>
                  <a:gd name="connsiteX8" fmla="*/ 103346 w 337375"/>
                  <a:gd name="connsiteY8" fmla="*/ 333946 h 502348"/>
                  <a:gd name="connsiteX9" fmla="*/ 103346 w 337375"/>
                  <a:gd name="connsiteY9" fmla="*/ 332613 h 502348"/>
                  <a:gd name="connsiteX10" fmla="*/ 101632 w 337375"/>
                  <a:gd name="connsiteY10" fmla="*/ 328136 h 502348"/>
                  <a:gd name="connsiteX11" fmla="*/ 105537 w 337375"/>
                  <a:gd name="connsiteY11" fmla="*/ 334042 h 502348"/>
                  <a:gd name="connsiteX12" fmla="*/ 127730 w 337375"/>
                  <a:gd name="connsiteY12" fmla="*/ 353092 h 502348"/>
                  <a:gd name="connsiteX13" fmla="*/ 191834 w 337375"/>
                  <a:gd name="connsiteY13" fmla="*/ 388620 h 502348"/>
                  <a:gd name="connsiteX14" fmla="*/ 337375 w 337375"/>
                  <a:gd name="connsiteY14" fmla="*/ 448056 h 502348"/>
                  <a:gd name="connsiteX15" fmla="*/ 324612 w 337375"/>
                  <a:gd name="connsiteY15" fmla="*/ 502349 h 502348"/>
                  <a:gd name="connsiteX16" fmla="*/ 160401 w 337375"/>
                  <a:gd name="connsiteY16" fmla="*/ 467773 h 502348"/>
                  <a:gd name="connsiteX17" fmla="*/ 78105 w 337375"/>
                  <a:gd name="connsiteY17" fmla="*/ 434150 h 502348"/>
                  <a:gd name="connsiteX18" fmla="*/ 35528 w 337375"/>
                  <a:gd name="connsiteY18" fmla="*/ 404622 h 502348"/>
                  <a:gd name="connsiteX19" fmla="*/ 14002 w 337375"/>
                  <a:gd name="connsiteY19" fmla="*/ 379286 h 502348"/>
                  <a:gd name="connsiteX20" fmla="*/ 0 w 337375"/>
                  <a:gd name="connsiteY20" fmla="*/ 336613 h 502348"/>
                  <a:gd name="connsiteX21" fmla="*/ 0 w 337375"/>
                  <a:gd name="connsiteY21" fmla="*/ 330137 h 502348"/>
                  <a:gd name="connsiteX22" fmla="*/ 0 w 337375"/>
                  <a:gd name="connsiteY22" fmla="*/ 321945 h 502348"/>
                  <a:gd name="connsiteX23" fmla="*/ 0 w 337375"/>
                  <a:gd name="connsiteY23" fmla="*/ 311087 h 502348"/>
                  <a:gd name="connsiteX24" fmla="*/ 762 w 337375"/>
                  <a:gd name="connsiteY24" fmla="*/ 289370 h 502348"/>
                  <a:gd name="connsiteX25" fmla="*/ 4096 w 337375"/>
                  <a:gd name="connsiteY25" fmla="*/ 246698 h 502348"/>
                  <a:gd name="connsiteX26" fmla="*/ 15812 w 337375"/>
                  <a:gd name="connsiteY26" fmla="*/ 163068 h 502348"/>
                  <a:gd name="connsiteX27" fmla="*/ 32766 w 337375"/>
                  <a:gd name="connsiteY27" fmla="*/ 81153 h 502348"/>
                  <a:gd name="connsiteX28" fmla="*/ 55054 w 337375"/>
                  <a:gd name="connsiteY28" fmla="*/ 0 h 50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37375" h="502348">
                    <a:moveTo>
                      <a:pt x="164306" y="32957"/>
                    </a:moveTo>
                    <a:cubicBezTo>
                      <a:pt x="157925" y="57055"/>
                      <a:pt x="150781" y="82963"/>
                      <a:pt x="144685" y="108204"/>
                    </a:cubicBezTo>
                    <a:cubicBezTo>
                      <a:pt x="138589" y="133445"/>
                      <a:pt x="132493" y="159163"/>
                      <a:pt x="126873" y="184404"/>
                    </a:cubicBezTo>
                    <a:cubicBezTo>
                      <a:pt x="121253" y="209645"/>
                      <a:pt x="116396" y="235267"/>
                      <a:pt x="112014" y="260604"/>
                    </a:cubicBezTo>
                    <a:cubicBezTo>
                      <a:pt x="110109" y="273272"/>
                      <a:pt x="108109" y="285941"/>
                      <a:pt x="106490" y="298704"/>
                    </a:cubicBezTo>
                    <a:cubicBezTo>
                      <a:pt x="105632" y="304991"/>
                      <a:pt x="104775" y="311277"/>
                      <a:pt x="104299" y="317754"/>
                    </a:cubicBezTo>
                    <a:lnTo>
                      <a:pt x="103346" y="327279"/>
                    </a:lnTo>
                    <a:lnTo>
                      <a:pt x="103346" y="331946"/>
                    </a:lnTo>
                    <a:lnTo>
                      <a:pt x="103346" y="333946"/>
                    </a:lnTo>
                    <a:cubicBezTo>
                      <a:pt x="103394" y="333499"/>
                      <a:pt x="103394" y="333061"/>
                      <a:pt x="103346" y="332613"/>
                    </a:cubicBezTo>
                    <a:cubicBezTo>
                      <a:pt x="103346" y="328994"/>
                      <a:pt x="101537" y="327374"/>
                      <a:pt x="101632" y="328136"/>
                    </a:cubicBezTo>
                    <a:cubicBezTo>
                      <a:pt x="102556" y="330327"/>
                      <a:pt x="103880" y="332337"/>
                      <a:pt x="105537" y="334042"/>
                    </a:cubicBezTo>
                    <a:cubicBezTo>
                      <a:pt x="112081" y="341319"/>
                      <a:pt x="119539" y="347720"/>
                      <a:pt x="127730" y="353092"/>
                    </a:cubicBezTo>
                    <a:cubicBezTo>
                      <a:pt x="148123" y="366608"/>
                      <a:pt x="169564" y="378495"/>
                      <a:pt x="191834" y="388620"/>
                    </a:cubicBezTo>
                    <a:cubicBezTo>
                      <a:pt x="238125" y="410337"/>
                      <a:pt x="288131" y="430054"/>
                      <a:pt x="337375" y="448056"/>
                    </a:cubicBezTo>
                    <a:lnTo>
                      <a:pt x="324612" y="502349"/>
                    </a:lnTo>
                    <a:cubicBezTo>
                      <a:pt x="268938" y="495862"/>
                      <a:pt x="213970" y="484289"/>
                      <a:pt x="160401" y="467773"/>
                    </a:cubicBezTo>
                    <a:cubicBezTo>
                      <a:pt x="131997" y="459105"/>
                      <a:pt x="104451" y="447847"/>
                      <a:pt x="78105" y="434150"/>
                    </a:cubicBezTo>
                    <a:cubicBezTo>
                      <a:pt x="62808" y="425996"/>
                      <a:pt x="48520" y="416090"/>
                      <a:pt x="35528" y="404622"/>
                    </a:cubicBezTo>
                    <a:cubicBezTo>
                      <a:pt x="27213" y="397221"/>
                      <a:pt x="19964" y="388687"/>
                      <a:pt x="14002" y="379286"/>
                    </a:cubicBezTo>
                    <a:cubicBezTo>
                      <a:pt x="5839" y="366455"/>
                      <a:pt x="1019" y="351787"/>
                      <a:pt x="0" y="336613"/>
                    </a:cubicBezTo>
                    <a:lnTo>
                      <a:pt x="0" y="330137"/>
                    </a:lnTo>
                    <a:lnTo>
                      <a:pt x="0" y="321945"/>
                    </a:lnTo>
                    <a:lnTo>
                      <a:pt x="0" y="311087"/>
                    </a:lnTo>
                    <a:cubicBezTo>
                      <a:pt x="0" y="303752"/>
                      <a:pt x="0" y="296609"/>
                      <a:pt x="762" y="289370"/>
                    </a:cubicBezTo>
                    <a:cubicBezTo>
                      <a:pt x="1333" y="274987"/>
                      <a:pt x="2762" y="260795"/>
                      <a:pt x="4096" y="246698"/>
                    </a:cubicBezTo>
                    <a:cubicBezTo>
                      <a:pt x="7077" y="218504"/>
                      <a:pt x="10982" y="190624"/>
                      <a:pt x="15812" y="163068"/>
                    </a:cubicBezTo>
                    <a:cubicBezTo>
                      <a:pt x="20669" y="135541"/>
                      <a:pt x="26384" y="108204"/>
                      <a:pt x="32766" y="81153"/>
                    </a:cubicBezTo>
                    <a:cubicBezTo>
                      <a:pt x="39148" y="54102"/>
                      <a:pt x="46101" y="27718"/>
                      <a:pt x="55054" y="0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3" name="Forma libre: forma 802">
                <a:extLst>
                  <a:ext uri="{FF2B5EF4-FFF2-40B4-BE49-F238E27FC236}">
                    <a16:creationId xmlns:a16="http://schemas.microsoft.com/office/drawing/2014/main" id="{8837589F-D4C0-4450-9F84-4EB0BC3D0BF1}"/>
                  </a:ext>
                </a:extLst>
              </p:cNvPr>
              <p:cNvSpPr/>
              <p:nvPr/>
            </p:nvSpPr>
            <p:spPr>
              <a:xfrm>
                <a:off x="1110129" y="1489807"/>
                <a:ext cx="232260" cy="304425"/>
              </a:xfrm>
              <a:custGeom>
                <a:avLst/>
                <a:gdLst>
                  <a:gd name="connsiteX0" fmla="*/ 105727 w 232260"/>
                  <a:gd name="connsiteY0" fmla="*/ 14008 h 304425"/>
                  <a:gd name="connsiteX1" fmla="*/ 0 w 232260"/>
                  <a:gd name="connsiteY1" fmla="*/ 255562 h 304425"/>
                  <a:gd name="connsiteX2" fmla="*/ 179451 w 232260"/>
                  <a:gd name="connsiteY2" fmla="*/ 304426 h 304425"/>
                  <a:gd name="connsiteX3" fmla="*/ 229648 w 232260"/>
                  <a:gd name="connsiteY3" fmla="*/ 120784 h 304425"/>
                  <a:gd name="connsiteX4" fmla="*/ 105727 w 232260"/>
                  <a:gd name="connsiteY4" fmla="*/ 14008 h 30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60" h="304425">
                    <a:moveTo>
                      <a:pt x="105727" y="14008"/>
                    </a:moveTo>
                    <a:cubicBezTo>
                      <a:pt x="41148" y="46489"/>
                      <a:pt x="0" y="255562"/>
                      <a:pt x="0" y="255562"/>
                    </a:cubicBezTo>
                    <a:lnTo>
                      <a:pt x="179451" y="304426"/>
                    </a:lnTo>
                    <a:cubicBezTo>
                      <a:pt x="201740" y="244866"/>
                      <a:pt x="218542" y="183401"/>
                      <a:pt x="229648" y="120784"/>
                    </a:cubicBezTo>
                    <a:cubicBezTo>
                      <a:pt x="245936" y="20676"/>
                      <a:pt x="183833" y="-25330"/>
                      <a:pt x="105727" y="140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4" name="Forma libre: forma 803">
                <a:extLst>
                  <a:ext uri="{FF2B5EF4-FFF2-40B4-BE49-F238E27FC236}">
                    <a16:creationId xmlns:a16="http://schemas.microsoft.com/office/drawing/2014/main" id="{B3B02DB0-D42F-4F9D-B2C8-A073CB2CC2DB}"/>
                  </a:ext>
                </a:extLst>
              </p:cNvPr>
              <p:cNvSpPr/>
              <p:nvPr/>
            </p:nvSpPr>
            <p:spPr>
              <a:xfrm>
                <a:off x="1388069" y="1733177"/>
                <a:ext cx="931640" cy="397287"/>
              </a:xfrm>
              <a:custGeom>
                <a:avLst/>
                <a:gdLst>
                  <a:gd name="connsiteX0" fmla="*/ 0 w 931640"/>
                  <a:gd name="connsiteY0" fmla="*/ 376238 h 397287"/>
                  <a:gd name="connsiteX1" fmla="*/ 928021 w 931640"/>
                  <a:gd name="connsiteY1" fmla="*/ 0 h 397287"/>
                  <a:gd name="connsiteX2" fmla="*/ 931640 w 931640"/>
                  <a:gd name="connsiteY2" fmla="*/ 8763 h 397287"/>
                  <a:gd name="connsiteX3" fmla="*/ 8668 w 931640"/>
                  <a:gd name="connsiteY3" fmla="*/ 397288 h 397287"/>
                  <a:gd name="connsiteX4" fmla="*/ 0 w 931640"/>
                  <a:gd name="connsiteY4" fmla="*/ 376238 h 39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640" h="397287">
                    <a:moveTo>
                      <a:pt x="0" y="376238"/>
                    </a:moveTo>
                    <a:lnTo>
                      <a:pt x="928021" y="0"/>
                    </a:lnTo>
                    <a:lnTo>
                      <a:pt x="931640" y="8763"/>
                    </a:lnTo>
                    <a:lnTo>
                      <a:pt x="8668" y="397288"/>
                    </a:lnTo>
                    <a:lnTo>
                      <a:pt x="0" y="376238"/>
                    </a:ln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5" name="Forma libre: forma 804">
                <a:extLst>
                  <a:ext uri="{FF2B5EF4-FFF2-40B4-BE49-F238E27FC236}">
                    <a16:creationId xmlns:a16="http://schemas.microsoft.com/office/drawing/2014/main" id="{2B48EAAA-F5A7-4284-9E31-2EFF4D098312}"/>
                  </a:ext>
                </a:extLst>
              </p:cNvPr>
              <p:cNvSpPr/>
              <p:nvPr/>
            </p:nvSpPr>
            <p:spPr>
              <a:xfrm>
                <a:off x="1444730" y="2001116"/>
                <a:ext cx="102406" cy="88201"/>
              </a:xfrm>
              <a:custGeom>
                <a:avLst/>
                <a:gdLst>
                  <a:gd name="connsiteX0" fmla="*/ 25730 w 102406"/>
                  <a:gd name="connsiteY0" fmla="*/ 0 h 88201"/>
                  <a:gd name="connsiteX1" fmla="*/ 102406 w 102406"/>
                  <a:gd name="connsiteY1" fmla="*/ 1048 h 88201"/>
                  <a:gd name="connsiteX2" fmla="*/ 60972 w 102406"/>
                  <a:gd name="connsiteY2" fmla="*/ 88201 h 88201"/>
                  <a:gd name="connsiteX3" fmla="*/ 203 w 102406"/>
                  <a:gd name="connsiteY3" fmla="*/ 37433 h 8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06" h="88201">
                    <a:moveTo>
                      <a:pt x="25730" y="0"/>
                    </a:moveTo>
                    <a:lnTo>
                      <a:pt x="102406" y="1048"/>
                    </a:lnTo>
                    <a:lnTo>
                      <a:pt x="60972" y="88201"/>
                    </a:lnTo>
                    <a:cubicBezTo>
                      <a:pt x="60972" y="88201"/>
                      <a:pt x="-4083" y="72866"/>
                      <a:pt x="203" y="37433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6" name="Forma libre: forma 805">
                <a:extLst>
                  <a:ext uri="{FF2B5EF4-FFF2-40B4-BE49-F238E27FC236}">
                    <a16:creationId xmlns:a16="http://schemas.microsoft.com/office/drawing/2014/main" id="{8F42B505-E03D-4810-B75D-0BB14F370DEE}"/>
                  </a:ext>
                </a:extLst>
              </p:cNvPr>
              <p:cNvSpPr/>
              <p:nvPr/>
            </p:nvSpPr>
            <p:spPr>
              <a:xfrm>
                <a:off x="1505798" y="2002449"/>
                <a:ext cx="90773" cy="109728"/>
              </a:xfrm>
              <a:custGeom>
                <a:avLst/>
                <a:gdLst>
                  <a:gd name="connsiteX0" fmla="*/ 90773 w 90773"/>
                  <a:gd name="connsiteY0" fmla="*/ 39243 h 109728"/>
                  <a:gd name="connsiteX1" fmla="*/ 53150 w 90773"/>
                  <a:gd name="connsiteY1" fmla="*/ 109728 h 109728"/>
                  <a:gd name="connsiteX2" fmla="*/ 0 w 90773"/>
                  <a:gd name="connsiteY2" fmla="*/ 87154 h 109728"/>
                  <a:gd name="connsiteX3" fmla="*/ 41339 w 90773"/>
                  <a:gd name="connsiteY3" fmla="*/ 0 h 109728"/>
                  <a:gd name="connsiteX4" fmla="*/ 90773 w 90773"/>
                  <a:gd name="connsiteY4" fmla="*/ 39243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73" h="109728">
                    <a:moveTo>
                      <a:pt x="90773" y="39243"/>
                    </a:moveTo>
                    <a:lnTo>
                      <a:pt x="53150" y="109728"/>
                    </a:lnTo>
                    <a:lnTo>
                      <a:pt x="0" y="87154"/>
                    </a:lnTo>
                    <a:lnTo>
                      <a:pt x="41339" y="0"/>
                    </a:lnTo>
                    <a:lnTo>
                      <a:pt x="90773" y="39243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7" name="Forma libre: forma 806">
                <a:extLst>
                  <a:ext uri="{FF2B5EF4-FFF2-40B4-BE49-F238E27FC236}">
                    <a16:creationId xmlns:a16="http://schemas.microsoft.com/office/drawing/2014/main" id="{59D0B9DE-8F29-44AB-B3AC-C77A014713AC}"/>
                  </a:ext>
                </a:extLst>
              </p:cNvPr>
              <p:cNvSpPr/>
              <p:nvPr/>
            </p:nvSpPr>
            <p:spPr>
              <a:xfrm>
                <a:off x="1962855" y="1522770"/>
                <a:ext cx="108346" cy="85439"/>
              </a:xfrm>
              <a:custGeom>
                <a:avLst/>
                <a:gdLst>
                  <a:gd name="connsiteX0" fmla="*/ 32147 w 108346"/>
                  <a:gd name="connsiteY0" fmla="*/ 85439 h 85439"/>
                  <a:gd name="connsiteX1" fmla="*/ 108347 w 108346"/>
                  <a:gd name="connsiteY1" fmla="*/ 73152 h 85439"/>
                  <a:gd name="connsiteX2" fmla="*/ 67104 w 108346"/>
                  <a:gd name="connsiteY2" fmla="*/ 0 h 85439"/>
                  <a:gd name="connsiteX3" fmla="*/ 905 w 108346"/>
                  <a:gd name="connsiteY3" fmla="*/ 60293 h 8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346" h="85439">
                    <a:moveTo>
                      <a:pt x="32147" y="85439"/>
                    </a:moveTo>
                    <a:lnTo>
                      <a:pt x="108347" y="73152"/>
                    </a:lnTo>
                    <a:lnTo>
                      <a:pt x="67104" y="0"/>
                    </a:lnTo>
                    <a:cubicBezTo>
                      <a:pt x="67104" y="0"/>
                      <a:pt x="-9096" y="18097"/>
                      <a:pt x="905" y="60293"/>
                    </a:cubicBez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8" name="Forma libre: forma 807">
                <a:extLst>
                  <a:ext uri="{FF2B5EF4-FFF2-40B4-BE49-F238E27FC236}">
                    <a16:creationId xmlns:a16="http://schemas.microsoft.com/office/drawing/2014/main" id="{5D96B0D6-2094-4B06-B17E-69FEB6D55101}"/>
                  </a:ext>
                </a:extLst>
              </p:cNvPr>
              <p:cNvSpPr/>
              <p:nvPr/>
            </p:nvSpPr>
            <p:spPr>
              <a:xfrm>
                <a:off x="2029483" y="1504958"/>
                <a:ext cx="84391" cy="90963"/>
              </a:xfrm>
              <a:custGeom>
                <a:avLst/>
                <a:gdLst>
                  <a:gd name="connsiteX0" fmla="*/ 84392 w 84391"/>
                  <a:gd name="connsiteY0" fmla="*/ 44863 h 90963"/>
                  <a:gd name="connsiteX1" fmla="*/ 65627 w 84391"/>
                  <a:gd name="connsiteY1" fmla="*/ 0 h 90963"/>
                  <a:gd name="connsiteX2" fmla="*/ 0 w 84391"/>
                  <a:gd name="connsiteY2" fmla="*/ 17812 h 90963"/>
                  <a:gd name="connsiteX3" fmla="*/ 41243 w 84391"/>
                  <a:gd name="connsiteY3" fmla="*/ 90964 h 90963"/>
                  <a:gd name="connsiteX4" fmla="*/ 84392 w 84391"/>
                  <a:gd name="connsiteY4" fmla="*/ 44863 h 9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91" h="90963">
                    <a:moveTo>
                      <a:pt x="84392" y="44863"/>
                    </a:moveTo>
                    <a:lnTo>
                      <a:pt x="65627" y="0"/>
                    </a:lnTo>
                    <a:lnTo>
                      <a:pt x="0" y="17812"/>
                    </a:lnTo>
                    <a:lnTo>
                      <a:pt x="41243" y="90964"/>
                    </a:lnTo>
                    <a:lnTo>
                      <a:pt x="84392" y="44863"/>
                    </a:lnTo>
                    <a:close/>
                  </a:path>
                </a:pathLst>
              </a:custGeom>
              <a:solidFill>
                <a:srgbClr val="FF8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09" name="Forma libre: forma 808">
                <a:extLst>
                  <a:ext uri="{FF2B5EF4-FFF2-40B4-BE49-F238E27FC236}">
                    <a16:creationId xmlns:a16="http://schemas.microsoft.com/office/drawing/2014/main" id="{8994190F-A3D0-4298-818A-CA8888C08612}"/>
                  </a:ext>
                </a:extLst>
              </p:cNvPr>
              <p:cNvSpPr/>
              <p:nvPr/>
            </p:nvSpPr>
            <p:spPr>
              <a:xfrm>
                <a:off x="2001479" y="1117195"/>
                <a:ext cx="70675" cy="70675"/>
              </a:xfrm>
              <a:custGeom>
                <a:avLst/>
                <a:gdLst>
                  <a:gd name="connsiteX0" fmla="*/ 35338 w 70675"/>
                  <a:gd name="connsiteY0" fmla="*/ 70675 h 70675"/>
                  <a:gd name="connsiteX1" fmla="*/ 70675 w 70675"/>
                  <a:gd name="connsiteY1" fmla="*/ 35338 h 70675"/>
                  <a:gd name="connsiteX2" fmla="*/ 35338 w 70675"/>
                  <a:gd name="connsiteY2" fmla="*/ 0 h 70675"/>
                  <a:gd name="connsiteX3" fmla="*/ 0 w 70675"/>
                  <a:gd name="connsiteY3" fmla="*/ 35338 h 70675"/>
                  <a:gd name="connsiteX4" fmla="*/ 35338 w 70675"/>
                  <a:gd name="connsiteY4" fmla="*/ 70675 h 7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75" h="70675">
                    <a:moveTo>
                      <a:pt x="35338" y="70675"/>
                    </a:moveTo>
                    <a:cubicBezTo>
                      <a:pt x="54855" y="70675"/>
                      <a:pt x="70675" y="54855"/>
                      <a:pt x="70675" y="35338"/>
                    </a:cubicBezTo>
                    <a:cubicBezTo>
                      <a:pt x="70675" y="15821"/>
                      <a:pt x="54855" y="0"/>
                      <a:pt x="35338" y="0"/>
                    </a:cubicBezTo>
                    <a:cubicBezTo>
                      <a:pt x="15821" y="0"/>
                      <a:pt x="0" y="15821"/>
                      <a:pt x="0" y="35338"/>
                    </a:cubicBezTo>
                    <a:cubicBezTo>
                      <a:pt x="0" y="54855"/>
                      <a:pt x="15821" y="70675"/>
                      <a:pt x="35338" y="70675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810" name="Forma libre: forma 809">
                <a:extLst>
                  <a:ext uri="{FF2B5EF4-FFF2-40B4-BE49-F238E27FC236}">
                    <a16:creationId xmlns:a16="http://schemas.microsoft.com/office/drawing/2014/main" id="{70036993-CDAC-4C76-B552-B3CE0C42C5E3}"/>
                  </a:ext>
                </a:extLst>
              </p:cNvPr>
              <p:cNvSpPr/>
              <p:nvPr/>
            </p:nvSpPr>
            <p:spPr>
              <a:xfrm>
                <a:off x="1936815" y="1194855"/>
                <a:ext cx="201024" cy="268193"/>
              </a:xfrm>
              <a:custGeom>
                <a:avLst/>
                <a:gdLst>
                  <a:gd name="connsiteX0" fmla="*/ 191823 w 201024"/>
                  <a:gd name="connsiteY0" fmla="*/ 45975 h 268193"/>
                  <a:gd name="connsiteX1" fmla="*/ 119718 w 201024"/>
                  <a:gd name="connsiteY1" fmla="*/ 4922 h 268193"/>
                  <a:gd name="connsiteX2" fmla="*/ 81618 w 201024"/>
                  <a:gd name="connsiteY2" fmla="*/ 4922 h 268193"/>
                  <a:gd name="connsiteX3" fmla="*/ 9228 w 201024"/>
                  <a:gd name="connsiteY3" fmla="*/ 45975 h 268193"/>
                  <a:gd name="connsiteX4" fmla="*/ 2418 w 201024"/>
                  <a:gd name="connsiteY4" fmla="*/ 70978 h 268193"/>
                  <a:gd name="connsiteX5" fmla="*/ 27421 w 201024"/>
                  <a:gd name="connsiteY5" fmla="*/ 77788 h 268193"/>
                  <a:gd name="connsiteX6" fmla="*/ 61235 w 201024"/>
                  <a:gd name="connsiteY6" fmla="*/ 58738 h 268193"/>
                  <a:gd name="connsiteX7" fmla="*/ 61235 w 201024"/>
                  <a:gd name="connsiteY7" fmla="*/ 250000 h 268193"/>
                  <a:gd name="connsiteX8" fmla="*/ 79428 w 201024"/>
                  <a:gd name="connsiteY8" fmla="*/ 268193 h 268193"/>
                  <a:gd name="connsiteX9" fmla="*/ 97620 w 201024"/>
                  <a:gd name="connsiteY9" fmla="*/ 250000 h 268193"/>
                  <a:gd name="connsiteX10" fmla="*/ 97620 w 201024"/>
                  <a:gd name="connsiteY10" fmla="*/ 145702 h 268193"/>
                  <a:gd name="connsiteX11" fmla="*/ 100954 w 201024"/>
                  <a:gd name="connsiteY11" fmla="*/ 145702 h 268193"/>
                  <a:gd name="connsiteX12" fmla="*/ 104192 w 201024"/>
                  <a:gd name="connsiteY12" fmla="*/ 145702 h 268193"/>
                  <a:gd name="connsiteX13" fmla="*/ 104192 w 201024"/>
                  <a:gd name="connsiteY13" fmla="*/ 249619 h 268193"/>
                  <a:gd name="connsiteX14" fmla="*/ 122385 w 201024"/>
                  <a:gd name="connsiteY14" fmla="*/ 267812 h 268193"/>
                  <a:gd name="connsiteX15" fmla="*/ 140578 w 201024"/>
                  <a:gd name="connsiteY15" fmla="*/ 249619 h 268193"/>
                  <a:gd name="connsiteX16" fmla="*/ 140578 w 201024"/>
                  <a:gd name="connsiteY16" fmla="*/ 58357 h 268193"/>
                  <a:gd name="connsiteX17" fmla="*/ 174487 w 201024"/>
                  <a:gd name="connsiteY17" fmla="*/ 77407 h 268193"/>
                  <a:gd name="connsiteX18" fmla="*/ 199119 w 201024"/>
                  <a:gd name="connsiteY18" fmla="*/ 69082 h 268193"/>
                  <a:gd name="connsiteX19" fmla="*/ 192775 w 201024"/>
                  <a:gd name="connsiteY19" fmla="*/ 45594 h 26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024" h="268193">
                    <a:moveTo>
                      <a:pt x="191823" y="45975"/>
                    </a:moveTo>
                    <a:lnTo>
                      <a:pt x="119718" y="4922"/>
                    </a:lnTo>
                    <a:cubicBezTo>
                      <a:pt x="107869" y="-1641"/>
                      <a:pt x="93467" y="-1641"/>
                      <a:pt x="81618" y="4922"/>
                    </a:cubicBezTo>
                    <a:lnTo>
                      <a:pt x="9228" y="45975"/>
                    </a:lnTo>
                    <a:cubicBezTo>
                      <a:pt x="446" y="50994"/>
                      <a:pt x="-2602" y="62196"/>
                      <a:pt x="2418" y="70978"/>
                    </a:cubicBezTo>
                    <a:cubicBezTo>
                      <a:pt x="7438" y="79760"/>
                      <a:pt x="18639" y="82808"/>
                      <a:pt x="27421" y="77788"/>
                    </a:cubicBezTo>
                    <a:lnTo>
                      <a:pt x="61235" y="58738"/>
                    </a:lnTo>
                    <a:lnTo>
                      <a:pt x="61235" y="250000"/>
                    </a:lnTo>
                    <a:cubicBezTo>
                      <a:pt x="61235" y="260049"/>
                      <a:pt x="69379" y="268193"/>
                      <a:pt x="79428" y="268193"/>
                    </a:cubicBezTo>
                    <a:cubicBezTo>
                      <a:pt x="89476" y="268193"/>
                      <a:pt x="97620" y="260049"/>
                      <a:pt x="97620" y="250000"/>
                    </a:cubicBezTo>
                    <a:lnTo>
                      <a:pt x="97620" y="145702"/>
                    </a:lnTo>
                    <a:lnTo>
                      <a:pt x="100954" y="145702"/>
                    </a:lnTo>
                    <a:lnTo>
                      <a:pt x="104192" y="145702"/>
                    </a:lnTo>
                    <a:lnTo>
                      <a:pt x="104192" y="249619"/>
                    </a:lnTo>
                    <a:cubicBezTo>
                      <a:pt x="104192" y="259668"/>
                      <a:pt x="112336" y="267812"/>
                      <a:pt x="122385" y="267812"/>
                    </a:cubicBezTo>
                    <a:cubicBezTo>
                      <a:pt x="132434" y="267812"/>
                      <a:pt x="140578" y="259668"/>
                      <a:pt x="140578" y="249619"/>
                    </a:cubicBezTo>
                    <a:lnTo>
                      <a:pt x="140578" y="58357"/>
                    </a:lnTo>
                    <a:lnTo>
                      <a:pt x="174487" y="77407"/>
                    </a:lnTo>
                    <a:cubicBezTo>
                      <a:pt x="183583" y="81913"/>
                      <a:pt x="194613" y="78179"/>
                      <a:pt x="199119" y="69082"/>
                    </a:cubicBezTo>
                    <a:cubicBezTo>
                      <a:pt x="203224" y="60777"/>
                      <a:pt x="200509" y="50709"/>
                      <a:pt x="192775" y="45594"/>
                    </a:cubicBezTo>
                    <a:close/>
                  </a:path>
                </a:pathLst>
              </a:custGeom>
              <a:solidFill>
                <a:srgbClr val="23C7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>
            <a:extLst>
              <a:ext uri="{FF2B5EF4-FFF2-40B4-BE49-F238E27FC236}">
                <a16:creationId xmlns:a16="http://schemas.microsoft.com/office/drawing/2014/main" id="{93EF1F90-581B-4902-A9C2-C81182CC00CA}"/>
              </a:ext>
            </a:extLst>
          </p:cNvPr>
          <p:cNvSpPr/>
          <p:nvPr/>
        </p:nvSpPr>
        <p:spPr>
          <a:xfrm>
            <a:off x="434501" y="2212209"/>
            <a:ext cx="3966600" cy="215515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Segmento </a:t>
            </a:r>
            <a:r>
              <a:rPr lang="en" dirty="0">
                <a:solidFill>
                  <a:srgbClr val="92D050"/>
                </a:solidFill>
              </a:rPr>
              <a:t>Newcomers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4" name="Imagen 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DA9E288D-08EC-4A6F-A5B0-EF4E6E65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54" y="1045168"/>
            <a:ext cx="3751367" cy="3751367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B183369D-BA97-4441-9894-76546E3ADCE8}"/>
              </a:ext>
            </a:extLst>
          </p:cNvPr>
          <p:cNvSpPr/>
          <p:nvPr/>
        </p:nvSpPr>
        <p:spPr>
          <a:xfrm>
            <a:off x="999648" y="2676120"/>
            <a:ext cx="593125" cy="5401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B5A18C8-E8C2-48F4-9144-719B776CECAC}"/>
              </a:ext>
            </a:extLst>
          </p:cNvPr>
          <p:cNvSpPr txBox="1"/>
          <p:nvPr/>
        </p:nvSpPr>
        <p:spPr>
          <a:xfrm>
            <a:off x="1091267" y="277278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Missed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3A11FF9-839D-4278-AFA1-A4B40C488403}"/>
              </a:ext>
            </a:extLst>
          </p:cNvPr>
          <p:cNvGrpSpPr/>
          <p:nvPr/>
        </p:nvGrpSpPr>
        <p:grpSpPr>
          <a:xfrm>
            <a:off x="1096307" y="2784672"/>
            <a:ext cx="2767819" cy="1030147"/>
            <a:chOff x="-56882" y="-2979"/>
            <a:chExt cx="2768104" cy="1030147"/>
          </a:xfrm>
        </p:grpSpPr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9CBB66A-7C7E-4076-93EF-B1516083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635" y="0"/>
              <a:ext cx="433684" cy="608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717B914-7E98-4D8C-9114-CD08CB5DD0CE}"/>
                </a:ext>
              </a:extLst>
            </p:cNvPr>
            <p:cNvCxnSpPr>
              <a:cxnSpLocks/>
            </p:cNvCxnSpPr>
            <p:nvPr/>
          </p:nvCxnSpPr>
          <p:spPr>
            <a:xfrm>
              <a:off x="-56882" y="635"/>
              <a:ext cx="499784" cy="0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D7348FA-C981-4CA1-946E-FA277147E44C}"/>
                </a:ext>
              </a:extLst>
            </p:cNvPr>
            <p:cNvCxnSpPr>
              <a:cxnSpLocks/>
            </p:cNvCxnSpPr>
            <p:nvPr/>
          </p:nvCxnSpPr>
          <p:spPr>
            <a:xfrm>
              <a:off x="867361" y="-2979"/>
              <a:ext cx="923409" cy="1030147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82A23BDB-46B0-4E72-855E-984B1524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832" y="219994"/>
              <a:ext cx="929390" cy="804195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C32F59CF-2775-497B-A5F7-66C197184F27}"/>
              </a:ext>
            </a:extLst>
          </p:cNvPr>
          <p:cNvGrpSpPr/>
          <p:nvPr/>
        </p:nvGrpSpPr>
        <p:grpSpPr>
          <a:xfrm>
            <a:off x="1088547" y="2713415"/>
            <a:ext cx="2768613" cy="1202079"/>
            <a:chOff x="1088547" y="2713415"/>
            <a:chExt cx="2768613" cy="1202079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D2589A-2468-4C67-B1E3-4287FC411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547" y="3892902"/>
              <a:ext cx="927323" cy="22592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D7ADEE1F-9EE7-499D-B1A4-2F6573010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9480" y="2713415"/>
              <a:ext cx="927323" cy="1183296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789C64C-A83B-48C8-9FC5-F36D43B313DD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66" y="2716788"/>
              <a:ext cx="929294" cy="506548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4553BCD-239F-4A0F-9795-D2795684A3C7}"/>
              </a:ext>
            </a:extLst>
          </p:cNvPr>
          <p:cNvSpPr txBox="1"/>
          <p:nvPr/>
        </p:nvSpPr>
        <p:spPr>
          <a:xfrm>
            <a:off x="1858564" y="2150303"/>
            <a:ext cx="128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 Narrow" panose="020B0606020202030204" pitchFamily="34" charset="0"/>
              </a:rPr>
              <a:t>Métricas Segmentos</a:t>
            </a:r>
            <a:endParaRPr lang="es-CL" sz="1000" dirty="0">
              <a:latin typeface="Arial Narrow" panose="020B0606020202030204" pitchFamily="34" charset="0"/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157A9B6-6F1C-47D5-9625-88414A7068FC}"/>
              </a:ext>
            </a:extLst>
          </p:cNvPr>
          <p:cNvSpPr/>
          <p:nvPr/>
        </p:nvSpPr>
        <p:spPr>
          <a:xfrm>
            <a:off x="953236" y="2643035"/>
            <a:ext cx="3046823" cy="155473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67FF331-D1FD-4542-AC70-BE5D85C0EB8E}"/>
              </a:ext>
            </a:extLst>
          </p:cNvPr>
          <p:cNvSpPr txBox="1"/>
          <p:nvPr/>
        </p:nvSpPr>
        <p:spPr>
          <a:xfrm>
            <a:off x="1094702" y="289693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Stars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E5677FF-F581-4422-830C-B2A149300D14}"/>
              </a:ext>
            </a:extLst>
          </p:cNvPr>
          <p:cNvSpPr txBox="1"/>
          <p:nvPr/>
        </p:nvSpPr>
        <p:spPr>
          <a:xfrm>
            <a:off x="1093132" y="3016668"/>
            <a:ext cx="64085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" dirty="0">
                <a:latin typeface="Arial Narrow" panose="020B0606020202030204" pitchFamily="34" charset="0"/>
              </a:rPr>
              <a:t>Newcomers</a:t>
            </a:r>
            <a:endParaRPr lang="es-CL" sz="650" dirty="0">
              <a:latin typeface="Arial Narrow" panose="020B0606020202030204" pitchFamily="34" charset="0"/>
            </a:endParaRP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EDBF01F-A790-45A8-90F5-94025C08DFEE}"/>
              </a:ext>
            </a:extLst>
          </p:cNvPr>
          <p:cNvCxnSpPr>
            <a:cxnSpLocks/>
          </p:cNvCxnSpPr>
          <p:nvPr/>
        </p:nvCxnSpPr>
        <p:spPr>
          <a:xfrm>
            <a:off x="1019914" y="3114549"/>
            <a:ext cx="144000" cy="0"/>
          </a:xfrm>
          <a:prstGeom prst="line">
            <a:avLst/>
          </a:prstGeom>
          <a:ln w="19050">
            <a:solidFill>
              <a:srgbClr val="56B3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6A1B66CA-D877-4650-BD39-547D4DA54B9E}"/>
              </a:ext>
            </a:extLst>
          </p:cNvPr>
          <p:cNvCxnSpPr>
            <a:cxnSpLocks/>
          </p:cNvCxnSpPr>
          <p:nvPr/>
        </p:nvCxnSpPr>
        <p:spPr>
          <a:xfrm>
            <a:off x="1019914" y="2998121"/>
            <a:ext cx="144000" cy="0"/>
          </a:xfrm>
          <a:prstGeom prst="line">
            <a:avLst/>
          </a:prstGeom>
          <a:ln w="19050">
            <a:solidFill>
              <a:srgbClr val="FFA4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F99412B7-618E-44D1-9671-B9542F520E5C}"/>
              </a:ext>
            </a:extLst>
          </p:cNvPr>
          <p:cNvCxnSpPr>
            <a:cxnSpLocks/>
          </p:cNvCxnSpPr>
          <p:nvPr/>
        </p:nvCxnSpPr>
        <p:spPr>
          <a:xfrm>
            <a:off x="1019914" y="2877498"/>
            <a:ext cx="144000" cy="0"/>
          </a:xfrm>
          <a:prstGeom prst="line">
            <a:avLst/>
          </a:prstGeom>
          <a:ln w="19050">
            <a:solidFill>
              <a:srgbClr val="63A0C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0CEEB71-B448-4464-B6DE-DF1580F866B2}"/>
              </a:ext>
            </a:extLst>
          </p:cNvPr>
          <p:cNvSpPr txBox="1"/>
          <p:nvPr/>
        </p:nvSpPr>
        <p:spPr>
          <a:xfrm>
            <a:off x="737980" y="2653439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80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A18F0AC-FB10-4BC4-9844-D0E12A000187}"/>
              </a:ext>
            </a:extLst>
          </p:cNvPr>
          <p:cNvSpPr txBox="1"/>
          <p:nvPr/>
        </p:nvSpPr>
        <p:spPr>
          <a:xfrm>
            <a:off x="742596" y="2870491"/>
            <a:ext cx="297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70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8EB01EF-7175-428A-96E9-1880903B0633}"/>
              </a:ext>
            </a:extLst>
          </p:cNvPr>
          <p:cNvSpPr txBox="1"/>
          <p:nvPr/>
        </p:nvSpPr>
        <p:spPr>
          <a:xfrm>
            <a:off x="737980" y="3096988"/>
            <a:ext cx="281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60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B2023F5-09A3-48EF-90E2-DDA918C47F53}"/>
              </a:ext>
            </a:extLst>
          </p:cNvPr>
          <p:cNvSpPr txBox="1"/>
          <p:nvPr/>
        </p:nvSpPr>
        <p:spPr>
          <a:xfrm>
            <a:off x="741511" y="331762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50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103F9D3E-8DF5-4F96-BEA7-A7DBC5947A64}"/>
              </a:ext>
            </a:extLst>
          </p:cNvPr>
          <p:cNvSpPr txBox="1"/>
          <p:nvPr/>
        </p:nvSpPr>
        <p:spPr>
          <a:xfrm>
            <a:off x="736240" y="3535520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40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3B04BD3-283F-4B70-B1F7-129BA02C26C0}"/>
              </a:ext>
            </a:extLst>
          </p:cNvPr>
          <p:cNvSpPr txBox="1"/>
          <p:nvPr/>
        </p:nvSpPr>
        <p:spPr>
          <a:xfrm>
            <a:off x="738204" y="375615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30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630D1B6-D2D4-47AB-89E0-79CCDB4D6630}"/>
              </a:ext>
            </a:extLst>
          </p:cNvPr>
          <p:cNvSpPr txBox="1"/>
          <p:nvPr/>
        </p:nvSpPr>
        <p:spPr>
          <a:xfrm>
            <a:off x="737980" y="3974358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20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AF356CB-5BB8-46C7-B6A9-F7DDF2059B9C}"/>
              </a:ext>
            </a:extLst>
          </p:cNvPr>
          <p:cNvSpPr txBox="1"/>
          <p:nvPr/>
        </p:nvSpPr>
        <p:spPr>
          <a:xfrm>
            <a:off x="983623" y="419168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F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9E5A2E92-CF2C-4F38-A735-45EBAEDDDBB4}"/>
              </a:ext>
            </a:extLst>
          </p:cNvPr>
          <p:cNvSpPr txBox="1"/>
          <p:nvPr/>
        </p:nvSpPr>
        <p:spPr>
          <a:xfrm>
            <a:off x="188871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98BDCC85-D965-48E5-8F6C-70BE7AADF601}"/>
              </a:ext>
            </a:extLst>
          </p:cNvPr>
          <p:cNvSpPr txBox="1"/>
          <p:nvPr/>
        </p:nvSpPr>
        <p:spPr>
          <a:xfrm>
            <a:off x="2817709" y="419785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R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DCA8DB48-100A-4340-9276-D038C0B667CB}"/>
              </a:ext>
            </a:extLst>
          </p:cNvPr>
          <p:cNvSpPr txBox="1"/>
          <p:nvPr/>
        </p:nvSpPr>
        <p:spPr>
          <a:xfrm>
            <a:off x="374785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T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FE6EE55E-78D6-491D-B2AC-A66FFB246D20}"/>
              </a:ext>
            </a:extLst>
          </p:cNvPr>
          <p:cNvCxnSpPr>
            <a:cxnSpLocks/>
          </p:cNvCxnSpPr>
          <p:nvPr/>
        </p:nvCxnSpPr>
        <p:spPr>
          <a:xfrm flipV="1">
            <a:off x="1092416" y="4197219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71166EA4-AB2C-4546-9D62-5392FBAFEF8B}"/>
              </a:ext>
            </a:extLst>
          </p:cNvPr>
          <p:cNvCxnSpPr>
            <a:cxnSpLocks/>
          </p:cNvCxnSpPr>
          <p:nvPr/>
        </p:nvCxnSpPr>
        <p:spPr>
          <a:xfrm flipV="1">
            <a:off x="2012871" y="420136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E5EBA9C-FF8E-4153-B671-410371EA1AC5}"/>
              </a:ext>
            </a:extLst>
          </p:cNvPr>
          <p:cNvCxnSpPr>
            <a:cxnSpLocks/>
          </p:cNvCxnSpPr>
          <p:nvPr/>
        </p:nvCxnSpPr>
        <p:spPr>
          <a:xfrm flipV="1">
            <a:off x="2938007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97D29FF-BB24-4254-886D-4ACE31BA9302}"/>
              </a:ext>
            </a:extLst>
          </p:cNvPr>
          <p:cNvCxnSpPr>
            <a:cxnSpLocks/>
          </p:cNvCxnSpPr>
          <p:nvPr/>
        </p:nvCxnSpPr>
        <p:spPr>
          <a:xfrm flipV="1">
            <a:off x="3857160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A53CC59-A75F-4650-8207-BE5DF5C9EE46}"/>
              </a:ext>
            </a:extLst>
          </p:cNvPr>
          <p:cNvCxnSpPr>
            <a:cxnSpLocks/>
          </p:cNvCxnSpPr>
          <p:nvPr/>
        </p:nvCxnSpPr>
        <p:spPr>
          <a:xfrm>
            <a:off x="913768" y="275766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E6E611B-B6D2-4F2B-91B7-32B0A046771D}"/>
              </a:ext>
            </a:extLst>
          </p:cNvPr>
          <p:cNvCxnSpPr>
            <a:cxnSpLocks/>
          </p:cNvCxnSpPr>
          <p:nvPr/>
        </p:nvCxnSpPr>
        <p:spPr>
          <a:xfrm>
            <a:off x="916942" y="297369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98F6504B-615A-404F-AF70-F46D6EF01E9F}"/>
              </a:ext>
            </a:extLst>
          </p:cNvPr>
          <p:cNvCxnSpPr>
            <a:cxnSpLocks/>
          </p:cNvCxnSpPr>
          <p:nvPr/>
        </p:nvCxnSpPr>
        <p:spPr>
          <a:xfrm>
            <a:off x="910591" y="319384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FDFCD6E4-77EB-44BB-B53D-AA5C4717D986}"/>
              </a:ext>
            </a:extLst>
          </p:cNvPr>
          <p:cNvCxnSpPr>
            <a:cxnSpLocks/>
          </p:cNvCxnSpPr>
          <p:nvPr/>
        </p:nvCxnSpPr>
        <p:spPr>
          <a:xfrm>
            <a:off x="916941" y="341447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DD3013D-C017-4FB4-BF28-F9920B367A73}"/>
              </a:ext>
            </a:extLst>
          </p:cNvPr>
          <p:cNvCxnSpPr>
            <a:cxnSpLocks/>
          </p:cNvCxnSpPr>
          <p:nvPr/>
        </p:nvCxnSpPr>
        <p:spPr>
          <a:xfrm>
            <a:off x="916940" y="3638722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F91CFE1A-4060-45D6-A90B-B78D66284DDC}"/>
              </a:ext>
            </a:extLst>
          </p:cNvPr>
          <p:cNvCxnSpPr>
            <a:cxnSpLocks/>
          </p:cNvCxnSpPr>
          <p:nvPr/>
        </p:nvCxnSpPr>
        <p:spPr>
          <a:xfrm>
            <a:off x="913765" y="385618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73A11B69-6156-4EAD-B83D-4A6B9B84B954}"/>
              </a:ext>
            </a:extLst>
          </p:cNvPr>
          <p:cNvCxnSpPr>
            <a:cxnSpLocks/>
          </p:cNvCxnSpPr>
          <p:nvPr/>
        </p:nvCxnSpPr>
        <p:spPr>
          <a:xfrm>
            <a:off x="913765" y="4074385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0795D4F-420A-4565-8769-0BB61B9B41EB}"/>
              </a:ext>
            </a:extLst>
          </p:cNvPr>
          <p:cNvSpPr txBox="1"/>
          <p:nvPr/>
        </p:nvSpPr>
        <p:spPr>
          <a:xfrm rot="16200000">
            <a:off x="437370" y="3215734"/>
            <a:ext cx="631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 Narrow" panose="020B0606020202030204" pitchFamily="34" charset="0"/>
              </a:rPr>
              <a:t>Value</a:t>
            </a:r>
            <a:endParaRPr lang="es-CL" sz="800" dirty="0">
              <a:latin typeface="Arial Narrow" panose="020B0606020202030204" pitchFamily="34" charset="0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16236C4-7016-4265-B4F6-245089C1B586}"/>
              </a:ext>
            </a:extLst>
          </p:cNvPr>
          <p:cNvSpPr txBox="1"/>
          <p:nvPr/>
        </p:nvSpPr>
        <p:spPr>
          <a:xfrm>
            <a:off x="1094702" y="264335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Segmento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E21FCC54-C6DB-461D-9FEC-4354451B4368}"/>
              </a:ext>
            </a:extLst>
          </p:cNvPr>
          <p:cNvGrpSpPr/>
          <p:nvPr/>
        </p:nvGrpSpPr>
        <p:grpSpPr>
          <a:xfrm>
            <a:off x="1101740" y="3639728"/>
            <a:ext cx="2755420" cy="479956"/>
            <a:chOff x="1101740" y="3639728"/>
            <a:chExt cx="2755420" cy="479956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9D8DEFC5-AD43-4E6F-B026-CC24AF97A01C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40" y="3660579"/>
              <a:ext cx="899504" cy="34424"/>
            </a:xfrm>
            <a:prstGeom prst="line">
              <a:avLst/>
            </a:prstGeom>
            <a:ln w="19050">
              <a:solidFill>
                <a:srgbClr val="56B3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32C0AF15-7D0E-45C4-AAE6-1C5F9E009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863" y="3641352"/>
              <a:ext cx="930075" cy="54070"/>
            </a:xfrm>
            <a:prstGeom prst="line">
              <a:avLst/>
            </a:prstGeom>
            <a:ln w="19050">
              <a:solidFill>
                <a:srgbClr val="56B3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4C69FCB4-A619-41D5-B081-42CFF6723681}"/>
                </a:ext>
              </a:extLst>
            </p:cNvPr>
            <p:cNvCxnSpPr>
              <a:cxnSpLocks/>
            </p:cNvCxnSpPr>
            <p:nvPr/>
          </p:nvCxnSpPr>
          <p:spPr>
            <a:xfrm>
              <a:off x="2923783" y="3639728"/>
              <a:ext cx="933377" cy="479956"/>
            </a:xfrm>
            <a:prstGeom prst="line">
              <a:avLst/>
            </a:prstGeom>
            <a:ln w="19050">
              <a:solidFill>
                <a:srgbClr val="56B3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25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Segmento </a:t>
            </a:r>
            <a:r>
              <a:rPr lang="en" dirty="0">
                <a:solidFill>
                  <a:srgbClr val="498DC7"/>
                </a:solidFill>
              </a:rPr>
              <a:t>Missed</a:t>
            </a:r>
            <a:endParaRPr dirty="0">
              <a:solidFill>
                <a:srgbClr val="498DC7"/>
              </a:solidFill>
            </a:endParaRPr>
          </a:p>
        </p:txBody>
      </p:sp>
      <p:pic>
        <p:nvPicPr>
          <p:cNvPr id="3" name="Imagen 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D988875-4755-48FD-B635-8E94A6A2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98" y="1198732"/>
            <a:ext cx="3961311" cy="3961311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D3B276C5-EF85-4115-88D6-BBAE4A644FD4}"/>
              </a:ext>
            </a:extLst>
          </p:cNvPr>
          <p:cNvSpPr/>
          <p:nvPr/>
        </p:nvSpPr>
        <p:spPr>
          <a:xfrm>
            <a:off x="434501" y="2212209"/>
            <a:ext cx="3966600" cy="215515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19B6FC0-8C5C-4A27-BBFC-9525F3A38C68}"/>
              </a:ext>
            </a:extLst>
          </p:cNvPr>
          <p:cNvSpPr/>
          <p:nvPr/>
        </p:nvSpPr>
        <p:spPr>
          <a:xfrm>
            <a:off x="999648" y="2676120"/>
            <a:ext cx="593125" cy="5401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E6C8E31-7E13-4576-AD72-93EC73A9CE12}"/>
              </a:ext>
            </a:extLst>
          </p:cNvPr>
          <p:cNvSpPr txBox="1"/>
          <p:nvPr/>
        </p:nvSpPr>
        <p:spPr>
          <a:xfrm>
            <a:off x="1091267" y="277278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Missed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5E873AE-BBE7-4615-9714-74F3CFB1803F}"/>
              </a:ext>
            </a:extLst>
          </p:cNvPr>
          <p:cNvGrpSpPr/>
          <p:nvPr/>
        </p:nvGrpSpPr>
        <p:grpSpPr>
          <a:xfrm>
            <a:off x="1096307" y="2784672"/>
            <a:ext cx="2767819" cy="1030147"/>
            <a:chOff x="-56882" y="-2979"/>
            <a:chExt cx="2768104" cy="1030147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3346FC3C-B12D-4E78-B91B-15764265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635" y="0"/>
              <a:ext cx="433684" cy="608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BA0BAF77-0ECC-46D2-8E1B-5AEC9B1ED35D}"/>
                </a:ext>
              </a:extLst>
            </p:cNvPr>
            <p:cNvCxnSpPr>
              <a:cxnSpLocks/>
            </p:cNvCxnSpPr>
            <p:nvPr/>
          </p:nvCxnSpPr>
          <p:spPr>
            <a:xfrm>
              <a:off x="-56882" y="635"/>
              <a:ext cx="499784" cy="0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D6C9187D-F3A2-41A4-B301-F5F37B31B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7361" y="-2979"/>
              <a:ext cx="923409" cy="1030147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054E4FA4-3B48-4D29-9F63-264BAE10D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832" y="219994"/>
              <a:ext cx="929390" cy="804195"/>
            </a:xfrm>
            <a:prstGeom prst="line">
              <a:avLst/>
            </a:prstGeom>
            <a:ln w="19050">
              <a:solidFill>
                <a:srgbClr val="FBE7D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9A97C85-5871-405D-B4F7-E4CBA9F37162}"/>
              </a:ext>
            </a:extLst>
          </p:cNvPr>
          <p:cNvSpPr txBox="1"/>
          <p:nvPr/>
        </p:nvSpPr>
        <p:spPr>
          <a:xfrm>
            <a:off x="1858564" y="2150303"/>
            <a:ext cx="128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 Narrow" panose="020B0606020202030204" pitchFamily="34" charset="0"/>
              </a:rPr>
              <a:t>Métricas Segmentos</a:t>
            </a:r>
            <a:endParaRPr lang="es-CL" sz="1000" dirty="0">
              <a:latin typeface="Arial Narrow" panose="020B0606020202030204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FBD1CDB-2B60-4114-97A0-6FD435D9082D}"/>
              </a:ext>
            </a:extLst>
          </p:cNvPr>
          <p:cNvSpPr/>
          <p:nvPr/>
        </p:nvSpPr>
        <p:spPr>
          <a:xfrm>
            <a:off x="953236" y="2643035"/>
            <a:ext cx="3046823" cy="155473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ADE1F5C-8045-463E-BE85-AABE21A39CC1}"/>
              </a:ext>
            </a:extLst>
          </p:cNvPr>
          <p:cNvSpPr txBox="1"/>
          <p:nvPr/>
        </p:nvSpPr>
        <p:spPr>
          <a:xfrm>
            <a:off x="1094702" y="289693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Stars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D9FDDD4-38FF-43CD-8492-5ADCCE3E504B}"/>
              </a:ext>
            </a:extLst>
          </p:cNvPr>
          <p:cNvSpPr txBox="1"/>
          <p:nvPr/>
        </p:nvSpPr>
        <p:spPr>
          <a:xfrm>
            <a:off x="1093132" y="3016668"/>
            <a:ext cx="64085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" dirty="0">
                <a:latin typeface="Arial Narrow" panose="020B0606020202030204" pitchFamily="34" charset="0"/>
              </a:rPr>
              <a:t>Newcomers</a:t>
            </a:r>
            <a:endParaRPr lang="es-CL" sz="650" dirty="0">
              <a:latin typeface="Arial Narrow" panose="020B0606020202030204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37AA736-0F61-4C9E-A9A7-3580FBABA775}"/>
              </a:ext>
            </a:extLst>
          </p:cNvPr>
          <p:cNvCxnSpPr>
            <a:cxnSpLocks/>
          </p:cNvCxnSpPr>
          <p:nvPr/>
        </p:nvCxnSpPr>
        <p:spPr>
          <a:xfrm>
            <a:off x="1019914" y="3114549"/>
            <a:ext cx="144000" cy="0"/>
          </a:xfrm>
          <a:prstGeom prst="line">
            <a:avLst/>
          </a:prstGeom>
          <a:ln w="19050">
            <a:solidFill>
              <a:srgbClr val="56B3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48B0D8A-09E7-4FE4-8C64-A1BEDDD2CDB2}"/>
              </a:ext>
            </a:extLst>
          </p:cNvPr>
          <p:cNvCxnSpPr>
            <a:cxnSpLocks/>
          </p:cNvCxnSpPr>
          <p:nvPr/>
        </p:nvCxnSpPr>
        <p:spPr>
          <a:xfrm>
            <a:off x="1019914" y="2998121"/>
            <a:ext cx="144000" cy="0"/>
          </a:xfrm>
          <a:prstGeom prst="line">
            <a:avLst/>
          </a:prstGeom>
          <a:ln w="19050">
            <a:solidFill>
              <a:srgbClr val="FFA4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715E85-1410-4EE7-8314-67FE69982C9A}"/>
              </a:ext>
            </a:extLst>
          </p:cNvPr>
          <p:cNvCxnSpPr>
            <a:cxnSpLocks/>
          </p:cNvCxnSpPr>
          <p:nvPr/>
        </p:nvCxnSpPr>
        <p:spPr>
          <a:xfrm>
            <a:off x="1019914" y="2877498"/>
            <a:ext cx="144000" cy="0"/>
          </a:xfrm>
          <a:prstGeom prst="line">
            <a:avLst/>
          </a:prstGeom>
          <a:ln w="19050">
            <a:solidFill>
              <a:srgbClr val="63A0C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C092948-148A-495D-AC59-6406F901FC33}"/>
              </a:ext>
            </a:extLst>
          </p:cNvPr>
          <p:cNvSpPr txBox="1"/>
          <p:nvPr/>
        </p:nvSpPr>
        <p:spPr>
          <a:xfrm>
            <a:off x="737980" y="2653439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80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3AE9078-5EA4-40F5-A207-B1247B25E66A}"/>
              </a:ext>
            </a:extLst>
          </p:cNvPr>
          <p:cNvSpPr txBox="1"/>
          <p:nvPr/>
        </p:nvSpPr>
        <p:spPr>
          <a:xfrm>
            <a:off x="742596" y="2870491"/>
            <a:ext cx="297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70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789BEFA-A864-46D3-A96E-B8B0A649ADE4}"/>
              </a:ext>
            </a:extLst>
          </p:cNvPr>
          <p:cNvSpPr txBox="1"/>
          <p:nvPr/>
        </p:nvSpPr>
        <p:spPr>
          <a:xfrm>
            <a:off x="737980" y="3096988"/>
            <a:ext cx="281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60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688EC08-813A-4E7B-AA2E-29A522F45C37}"/>
              </a:ext>
            </a:extLst>
          </p:cNvPr>
          <p:cNvSpPr txBox="1"/>
          <p:nvPr/>
        </p:nvSpPr>
        <p:spPr>
          <a:xfrm>
            <a:off x="741511" y="331762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50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F4DE3B-0D13-4AD6-BA8E-315BD9F7999D}"/>
              </a:ext>
            </a:extLst>
          </p:cNvPr>
          <p:cNvSpPr txBox="1"/>
          <p:nvPr/>
        </p:nvSpPr>
        <p:spPr>
          <a:xfrm>
            <a:off x="736240" y="3535520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40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6ACCE4E-0563-44AF-A627-993FD320A9BD}"/>
              </a:ext>
            </a:extLst>
          </p:cNvPr>
          <p:cNvSpPr txBox="1"/>
          <p:nvPr/>
        </p:nvSpPr>
        <p:spPr>
          <a:xfrm>
            <a:off x="738204" y="375615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30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CF28CA0-ACD5-4BB3-99E8-5FD1F41BD393}"/>
              </a:ext>
            </a:extLst>
          </p:cNvPr>
          <p:cNvSpPr txBox="1"/>
          <p:nvPr/>
        </p:nvSpPr>
        <p:spPr>
          <a:xfrm>
            <a:off x="737980" y="3974358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20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4384145-3574-4D85-8631-2E4B7039B336}"/>
              </a:ext>
            </a:extLst>
          </p:cNvPr>
          <p:cNvSpPr txBox="1"/>
          <p:nvPr/>
        </p:nvSpPr>
        <p:spPr>
          <a:xfrm>
            <a:off x="983623" y="419168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F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78C0F83-F1B4-4A40-906A-FB014BF26EB8}"/>
              </a:ext>
            </a:extLst>
          </p:cNvPr>
          <p:cNvSpPr txBox="1"/>
          <p:nvPr/>
        </p:nvSpPr>
        <p:spPr>
          <a:xfrm>
            <a:off x="188871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5697D9E-AA22-437C-BF1F-891D26FA5E0A}"/>
              </a:ext>
            </a:extLst>
          </p:cNvPr>
          <p:cNvSpPr txBox="1"/>
          <p:nvPr/>
        </p:nvSpPr>
        <p:spPr>
          <a:xfrm>
            <a:off x="2817709" y="419785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R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17C25A6-E7ED-46E2-A65D-C1ADBC6DE1BE}"/>
              </a:ext>
            </a:extLst>
          </p:cNvPr>
          <p:cNvSpPr txBox="1"/>
          <p:nvPr/>
        </p:nvSpPr>
        <p:spPr>
          <a:xfrm>
            <a:off x="374785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T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0E678E8-99DD-421F-A809-97230F4413F3}"/>
              </a:ext>
            </a:extLst>
          </p:cNvPr>
          <p:cNvCxnSpPr>
            <a:cxnSpLocks/>
          </p:cNvCxnSpPr>
          <p:nvPr/>
        </p:nvCxnSpPr>
        <p:spPr>
          <a:xfrm flipV="1">
            <a:off x="1092416" y="4197219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4743604-BD60-4599-8385-45F8E67D261B}"/>
              </a:ext>
            </a:extLst>
          </p:cNvPr>
          <p:cNvCxnSpPr>
            <a:cxnSpLocks/>
          </p:cNvCxnSpPr>
          <p:nvPr/>
        </p:nvCxnSpPr>
        <p:spPr>
          <a:xfrm flipV="1">
            <a:off x="2012871" y="420136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3399061-00FF-4192-94CA-1859427B58B7}"/>
              </a:ext>
            </a:extLst>
          </p:cNvPr>
          <p:cNvCxnSpPr>
            <a:cxnSpLocks/>
          </p:cNvCxnSpPr>
          <p:nvPr/>
        </p:nvCxnSpPr>
        <p:spPr>
          <a:xfrm flipV="1">
            <a:off x="2938007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0F89E33-DDD8-4C21-B5FD-BB3C269DB3E5}"/>
              </a:ext>
            </a:extLst>
          </p:cNvPr>
          <p:cNvCxnSpPr>
            <a:cxnSpLocks/>
          </p:cNvCxnSpPr>
          <p:nvPr/>
        </p:nvCxnSpPr>
        <p:spPr>
          <a:xfrm flipV="1">
            <a:off x="3857160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ECAF6AF-24B7-4F1F-911E-1824190AE05E}"/>
              </a:ext>
            </a:extLst>
          </p:cNvPr>
          <p:cNvCxnSpPr>
            <a:cxnSpLocks/>
          </p:cNvCxnSpPr>
          <p:nvPr/>
        </p:nvCxnSpPr>
        <p:spPr>
          <a:xfrm>
            <a:off x="913768" y="275766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C855AA90-D6D0-4345-97C8-C387005772F7}"/>
              </a:ext>
            </a:extLst>
          </p:cNvPr>
          <p:cNvCxnSpPr>
            <a:cxnSpLocks/>
          </p:cNvCxnSpPr>
          <p:nvPr/>
        </p:nvCxnSpPr>
        <p:spPr>
          <a:xfrm>
            <a:off x="916942" y="297369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EC64727B-E844-40D8-A616-BF1B6882EB22}"/>
              </a:ext>
            </a:extLst>
          </p:cNvPr>
          <p:cNvCxnSpPr>
            <a:cxnSpLocks/>
          </p:cNvCxnSpPr>
          <p:nvPr/>
        </p:nvCxnSpPr>
        <p:spPr>
          <a:xfrm>
            <a:off x="910591" y="319384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C688411-D41F-4FDC-9945-9E02EE9024F6}"/>
              </a:ext>
            </a:extLst>
          </p:cNvPr>
          <p:cNvCxnSpPr>
            <a:cxnSpLocks/>
          </p:cNvCxnSpPr>
          <p:nvPr/>
        </p:nvCxnSpPr>
        <p:spPr>
          <a:xfrm>
            <a:off x="916941" y="341447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BEFF32D-FA98-4CFA-A275-E970D3A5E053}"/>
              </a:ext>
            </a:extLst>
          </p:cNvPr>
          <p:cNvCxnSpPr>
            <a:cxnSpLocks/>
          </p:cNvCxnSpPr>
          <p:nvPr/>
        </p:nvCxnSpPr>
        <p:spPr>
          <a:xfrm>
            <a:off x="916940" y="3638722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FAA36A8-3317-4B1B-A042-4BB6E498EF49}"/>
              </a:ext>
            </a:extLst>
          </p:cNvPr>
          <p:cNvCxnSpPr>
            <a:cxnSpLocks/>
          </p:cNvCxnSpPr>
          <p:nvPr/>
        </p:nvCxnSpPr>
        <p:spPr>
          <a:xfrm>
            <a:off x="913765" y="385618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CD290DC-965B-43D9-8E04-51093D8FE3BC}"/>
              </a:ext>
            </a:extLst>
          </p:cNvPr>
          <p:cNvCxnSpPr>
            <a:cxnSpLocks/>
          </p:cNvCxnSpPr>
          <p:nvPr/>
        </p:nvCxnSpPr>
        <p:spPr>
          <a:xfrm>
            <a:off x="913765" y="4074385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2022D1F-8222-4F3A-857D-2E1FA6AD6E3F}"/>
              </a:ext>
            </a:extLst>
          </p:cNvPr>
          <p:cNvSpPr txBox="1"/>
          <p:nvPr/>
        </p:nvSpPr>
        <p:spPr>
          <a:xfrm rot="16200000">
            <a:off x="437370" y="3215734"/>
            <a:ext cx="631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 Narrow" panose="020B0606020202030204" pitchFamily="34" charset="0"/>
              </a:rPr>
              <a:t>Value</a:t>
            </a:r>
            <a:endParaRPr lang="es-CL" sz="800" dirty="0">
              <a:latin typeface="Arial Narrow" panose="020B0606020202030204" pitchFamily="34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B4671E2-63AC-4DBE-A2CE-C037FC444B0D}"/>
              </a:ext>
            </a:extLst>
          </p:cNvPr>
          <p:cNvSpPr txBox="1"/>
          <p:nvPr/>
        </p:nvSpPr>
        <p:spPr>
          <a:xfrm>
            <a:off x="1094702" y="264335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Segmento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AE3B875-C2A5-4739-915D-0CCAFD7E18EC}"/>
              </a:ext>
            </a:extLst>
          </p:cNvPr>
          <p:cNvGrpSpPr/>
          <p:nvPr/>
        </p:nvGrpSpPr>
        <p:grpSpPr>
          <a:xfrm>
            <a:off x="1101740" y="3639728"/>
            <a:ext cx="2755420" cy="479956"/>
            <a:chOff x="1101740" y="3639728"/>
            <a:chExt cx="2755420" cy="479956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7BCE4FC9-31D3-4C86-B539-6DEFC96C89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40" y="3660579"/>
              <a:ext cx="899504" cy="34424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801728F5-6601-4173-8DC3-BF26F8F81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863" y="3641352"/>
              <a:ext cx="930075" cy="54070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C6E41327-9D95-442D-8E8C-D2A1E03B9D25}"/>
                </a:ext>
              </a:extLst>
            </p:cNvPr>
            <p:cNvCxnSpPr>
              <a:cxnSpLocks/>
            </p:cNvCxnSpPr>
            <p:nvPr/>
          </p:nvCxnSpPr>
          <p:spPr>
            <a:xfrm>
              <a:off x="2923783" y="3639728"/>
              <a:ext cx="933377" cy="479956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DFBBE34-D25A-4B50-9299-2EB34A569BF3}"/>
              </a:ext>
            </a:extLst>
          </p:cNvPr>
          <p:cNvGrpSpPr/>
          <p:nvPr/>
        </p:nvGrpSpPr>
        <p:grpSpPr>
          <a:xfrm>
            <a:off x="1088547" y="2713415"/>
            <a:ext cx="2768613" cy="1202079"/>
            <a:chOff x="1088547" y="2713415"/>
            <a:chExt cx="2768613" cy="1202079"/>
          </a:xfrm>
        </p:grpSpPr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83D62AC-B5A4-49AD-A11D-F70ED4FAD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547" y="3892902"/>
              <a:ext cx="927323" cy="22592"/>
            </a:xfrm>
            <a:prstGeom prst="line">
              <a:avLst/>
            </a:prstGeom>
            <a:ln w="19050">
              <a:solidFill>
                <a:srgbClr val="63A0C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2CA6943-E636-4987-8CB6-A28DA0E29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9480" y="2713415"/>
              <a:ext cx="927323" cy="1183296"/>
            </a:xfrm>
            <a:prstGeom prst="line">
              <a:avLst/>
            </a:prstGeom>
            <a:ln w="19050">
              <a:solidFill>
                <a:srgbClr val="63A0C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7F8AA97-539A-417F-88B8-0E29BE6F048F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66" y="2716788"/>
              <a:ext cx="929294" cy="506548"/>
            </a:xfrm>
            <a:prstGeom prst="line">
              <a:avLst/>
            </a:prstGeom>
            <a:ln w="19050">
              <a:solidFill>
                <a:srgbClr val="63A0CA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69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ángulo 167">
            <a:extLst>
              <a:ext uri="{FF2B5EF4-FFF2-40B4-BE49-F238E27FC236}">
                <a16:creationId xmlns:a16="http://schemas.microsoft.com/office/drawing/2014/main" id="{1063BFEB-C9B9-4DBB-8ED8-3344133365FC}"/>
              </a:ext>
            </a:extLst>
          </p:cNvPr>
          <p:cNvSpPr/>
          <p:nvPr/>
        </p:nvSpPr>
        <p:spPr>
          <a:xfrm>
            <a:off x="1" y="2888673"/>
            <a:ext cx="3136262" cy="353291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00;p28">
            <a:extLst>
              <a:ext uri="{FF2B5EF4-FFF2-40B4-BE49-F238E27FC236}">
                <a16:creationId xmlns:a16="http://schemas.microsoft.com/office/drawing/2014/main" id="{92B8BE19-392C-4A9A-ACF7-FCF1C56DE9B5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4800" dirty="0">
                <a:solidFill>
                  <a:schemeClr val="accent5"/>
                </a:solidFill>
                <a:latin typeface="Staatliches"/>
              </a:rPr>
              <a:t>Puesta en </a:t>
            </a:r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producción</a:t>
            </a:r>
          </a:p>
        </p:txBody>
      </p:sp>
      <p:grpSp>
        <p:nvGrpSpPr>
          <p:cNvPr id="128" name="Google Shape;7828;p49">
            <a:extLst>
              <a:ext uri="{FF2B5EF4-FFF2-40B4-BE49-F238E27FC236}">
                <a16:creationId xmlns:a16="http://schemas.microsoft.com/office/drawing/2014/main" id="{0B227841-3EAE-4EB5-9BCB-7D82051988A6}"/>
              </a:ext>
            </a:extLst>
          </p:cNvPr>
          <p:cNvGrpSpPr/>
          <p:nvPr/>
        </p:nvGrpSpPr>
        <p:grpSpPr>
          <a:xfrm>
            <a:off x="4195602" y="2432903"/>
            <a:ext cx="752795" cy="455770"/>
            <a:chOff x="4923925" y="1877500"/>
            <a:chExt cx="59525" cy="36975"/>
          </a:xfrm>
        </p:grpSpPr>
        <p:sp>
          <p:nvSpPr>
            <p:cNvPr id="129" name="Google Shape;7829;p49">
              <a:extLst>
                <a:ext uri="{FF2B5EF4-FFF2-40B4-BE49-F238E27FC236}">
                  <a16:creationId xmlns:a16="http://schemas.microsoft.com/office/drawing/2014/main" id="{FF14A043-EA03-42DA-B802-AD20CF913F94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830;p49">
              <a:extLst>
                <a:ext uri="{FF2B5EF4-FFF2-40B4-BE49-F238E27FC236}">
                  <a16:creationId xmlns:a16="http://schemas.microsoft.com/office/drawing/2014/main" id="{D673769B-B6A9-4765-9705-D98A35997126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0215;p57">
            <a:extLst>
              <a:ext uri="{FF2B5EF4-FFF2-40B4-BE49-F238E27FC236}">
                <a16:creationId xmlns:a16="http://schemas.microsoft.com/office/drawing/2014/main" id="{FF873EEC-10A0-410F-A8CE-F787F0FF163C}"/>
              </a:ext>
            </a:extLst>
          </p:cNvPr>
          <p:cNvGrpSpPr/>
          <p:nvPr/>
        </p:nvGrpSpPr>
        <p:grpSpPr>
          <a:xfrm>
            <a:off x="2067893" y="2296592"/>
            <a:ext cx="1566295" cy="945372"/>
            <a:chOff x="6988887" y="1538854"/>
            <a:chExt cx="499920" cy="300136"/>
          </a:xfrm>
        </p:grpSpPr>
        <p:sp>
          <p:nvSpPr>
            <p:cNvPr id="132" name="Google Shape;20216;p57">
              <a:extLst>
                <a:ext uri="{FF2B5EF4-FFF2-40B4-BE49-F238E27FC236}">
                  <a16:creationId xmlns:a16="http://schemas.microsoft.com/office/drawing/2014/main" id="{E5BE598F-7E33-474B-AFB7-7526568EB2C4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17;p57">
              <a:extLst>
                <a:ext uri="{FF2B5EF4-FFF2-40B4-BE49-F238E27FC236}">
                  <a16:creationId xmlns:a16="http://schemas.microsoft.com/office/drawing/2014/main" id="{BC6E0B20-6CB1-4CC7-A691-EF046F07D472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18;p57">
              <a:extLst>
                <a:ext uri="{FF2B5EF4-FFF2-40B4-BE49-F238E27FC236}">
                  <a16:creationId xmlns:a16="http://schemas.microsoft.com/office/drawing/2014/main" id="{5F4BED8D-4A48-4003-AFBE-AF760D68A80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19;p57">
              <a:extLst>
                <a:ext uri="{FF2B5EF4-FFF2-40B4-BE49-F238E27FC236}">
                  <a16:creationId xmlns:a16="http://schemas.microsoft.com/office/drawing/2014/main" id="{40C837C6-D365-48D6-B179-E0C66FCE6A3B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20;p57">
              <a:extLst>
                <a:ext uri="{FF2B5EF4-FFF2-40B4-BE49-F238E27FC236}">
                  <a16:creationId xmlns:a16="http://schemas.microsoft.com/office/drawing/2014/main" id="{3F0376BC-B3CC-4448-B0EC-2A3D5B6B5ADE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21;p57">
              <a:extLst>
                <a:ext uri="{FF2B5EF4-FFF2-40B4-BE49-F238E27FC236}">
                  <a16:creationId xmlns:a16="http://schemas.microsoft.com/office/drawing/2014/main" id="{489C7925-0CF1-44E6-9FD9-BEF506A5D8C8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22;p57">
              <a:extLst>
                <a:ext uri="{FF2B5EF4-FFF2-40B4-BE49-F238E27FC236}">
                  <a16:creationId xmlns:a16="http://schemas.microsoft.com/office/drawing/2014/main" id="{A409F969-4C96-48B4-B78A-6CD780EEB9F4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223;p57">
              <a:extLst>
                <a:ext uri="{FF2B5EF4-FFF2-40B4-BE49-F238E27FC236}">
                  <a16:creationId xmlns:a16="http://schemas.microsoft.com/office/drawing/2014/main" id="{62EC7937-D389-47A4-A901-13D91C1A5861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224;p57">
              <a:extLst>
                <a:ext uri="{FF2B5EF4-FFF2-40B4-BE49-F238E27FC236}">
                  <a16:creationId xmlns:a16="http://schemas.microsoft.com/office/drawing/2014/main" id="{C5CF6969-E44E-492E-8518-E763695B818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225;p57">
              <a:extLst>
                <a:ext uri="{FF2B5EF4-FFF2-40B4-BE49-F238E27FC236}">
                  <a16:creationId xmlns:a16="http://schemas.microsoft.com/office/drawing/2014/main" id="{9CAA7A02-4A04-4859-9EE7-DB55ACDB768F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26;p57">
              <a:extLst>
                <a:ext uri="{FF2B5EF4-FFF2-40B4-BE49-F238E27FC236}">
                  <a16:creationId xmlns:a16="http://schemas.microsoft.com/office/drawing/2014/main" id="{9A063625-87E9-47DA-8EFC-5F3C25D4907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227;p57">
              <a:extLst>
                <a:ext uri="{FF2B5EF4-FFF2-40B4-BE49-F238E27FC236}">
                  <a16:creationId xmlns:a16="http://schemas.microsoft.com/office/drawing/2014/main" id="{C2775C42-0494-436D-9076-32A1DC4875B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228;p57">
              <a:extLst>
                <a:ext uri="{FF2B5EF4-FFF2-40B4-BE49-F238E27FC236}">
                  <a16:creationId xmlns:a16="http://schemas.microsoft.com/office/drawing/2014/main" id="{171BC0B6-79A1-4D0A-BE8B-9263CAE278B2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21158;p57">
            <a:extLst>
              <a:ext uri="{FF2B5EF4-FFF2-40B4-BE49-F238E27FC236}">
                <a16:creationId xmlns:a16="http://schemas.microsoft.com/office/drawing/2014/main" id="{13A473DD-8C32-4AEA-98F3-64E00D22F186}"/>
              </a:ext>
            </a:extLst>
          </p:cNvPr>
          <p:cNvGrpSpPr/>
          <p:nvPr/>
        </p:nvGrpSpPr>
        <p:grpSpPr>
          <a:xfrm>
            <a:off x="5829410" y="2218768"/>
            <a:ext cx="1682322" cy="1188707"/>
            <a:chOff x="5632602" y="2025510"/>
            <a:chExt cx="370130" cy="287264"/>
          </a:xfrm>
        </p:grpSpPr>
        <p:sp>
          <p:nvSpPr>
            <p:cNvPr id="146" name="Google Shape;21159;p57">
              <a:extLst>
                <a:ext uri="{FF2B5EF4-FFF2-40B4-BE49-F238E27FC236}">
                  <a16:creationId xmlns:a16="http://schemas.microsoft.com/office/drawing/2014/main" id="{FEA28C63-F28C-4DC9-A68F-F8A15D274D9D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60;p57">
              <a:extLst>
                <a:ext uri="{FF2B5EF4-FFF2-40B4-BE49-F238E27FC236}">
                  <a16:creationId xmlns:a16="http://schemas.microsoft.com/office/drawing/2014/main" id="{A60CFCA6-EA50-49F3-ABAA-D4D6D092E2B6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161;p57">
              <a:extLst>
                <a:ext uri="{FF2B5EF4-FFF2-40B4-BE49-F238E27FC236}">
                  <a16:creationId xmlns:a16="http://schemas.microsoft.com/office/drawing/2014/main" id="{5510E110-61D2-4D62-B012-590802E9B600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162;p57">
              <a:extLst>
                <a:ext uri="{FF2B5EF4-FFF2-40B4-BE49-F238E27FC236}">
                  <a16:creationId xmlns:a16="http://schemas.microsoft.com/office/drawing/2014/main" id="{53D667B7-8FBF-47DD-848B-4C96B3B7A6EC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163;p57">
              <a:extLst>
                <a:ext uri="{FF2B5EF4-FFF2-40B4-BE49-F238E27FC236}">
                  <a16:creationId xmlns:a16="http://schemas.microsoft.com/office/drawing/2014/main" id="{118409BE-FB72-4095-8D16-A1A6BFD48E50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64;p57">
              <a:extLst>
                <a:ext uri="{FF2B5EF4-FFF2-40B4-BE49-F238E27FC236}">
                  <a16:creationId xmlns:a16="http://schemas.microsoft.com/office/drawing/2014/main" id="{37C187C0-BA54-4DDD-8226-08D69D51BCF8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65;p57">
              <a:extLst>
                <a:ext uri="{FF2B5EF4-FFF2-40B4-BE49-F238E27FC236}">
                  <a16:creationId xmlns:a16="http://schemas.microsoft.com/office/drawing/2014/main" id="{A7B47F13-9241-4FF1-9931-56E6ACCA0183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66;p57">
              <a:extLst>
                <a:ext uri="{FF2B5EF4-FFF2-40B4-BE49-F238E27FC236}">
                  <a16:creationId xmlns:a16="http://schemas.microsoft.com/office/drawing/2014/main" id="{6E0A2D7C-FA85-4862-BDB8-4BFD8AE6062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167;p57">
              <a:extLst>
                <a:ext uri="{FF2B5EF4-FFF2-40B4-BE49-F238E27FC236}">
                  <a16:creationId xmlns:a16="http://schemas.microsoft.com/office/drawing/2014/main" id="{90D6DAE6-3110-4A47-B9F7-ECA6FEDAA2E9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68;p57">
              <a:extLst>
                <a:ext uri="{FF2B5EF4-FFF2-40B4-BE49-F238E27FC236}">
                  <a16:creationId xmlns:a16="http://schemas.microsoft.com/office/drawing/2014/main" id="{67F0A96C-4FC4-47CB-BD4E-596FC97B886B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169;p57">
              <a:extLst>
                <a:ext uri="{FF2B5EF4-FFF2-40B4-BE49-F238E27FC236}">
                  <a16:creationId xmlns:a16="http://schemas.microsoft.com/office/drawing/2014/main" id="{89E9985B-2FED-4189-BFA8-B4D261B4E2F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170;p57">
              <a:extLst>
                <a:ext uri="{FF2B5EF4-FFF2-40B4-BE49-F238E27FC236}">
                  <a16:creationId xmlns:a16="http://schemas.microsoft.com/office/drawing/2014/main" id="{1DDA9345-7F5E-4D86-BED2-F952E0115412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171;p57">
              <a:extLst>
                <a:ext uri="{FF2B5EF4-FFF2-40B4-BE49-F238E27FC236}">
                  <a16:creationId xmlns:a16="http://schemas.microsoft.com/office/drawing/2014/main" id="{302089B6-DA0E-401A-914E-557640514E70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172;p57">
              <a:extLst>
                <a:ext uri="{FF2B5EF4-FFF2-40B4-BE49-F238E27FC236}">
                  <a16:creationId xmlns:a16="http://schemas.microsoft.com/office/drawing/2014/main" id="{B280AAFA-9996-4F64-9FF4-53F912EA5ABF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73;p57">
              <a:extLst>
                <a:ext uri="{FF2B5EF4-FFF2-40B4-BE49-F238E27FC236}">
                  <a16:creationId xmlns:a16="http://schemas.microsoft.com/office/drawing/2014/main" id="{BF6CDC2B-4114-4081-BDB8-8637A6EE4DB3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174;p57">
              <a:extLst>
                <a:ext uri="{FF2B5EF4-FFF2-40B4-BE49-F238E27FC236}">
                  <a16:creationId xmlns:a16="http://schemas.microsoft.com/office/drawing/2014/main" id="{AD36653D-B5D9-4A87-A923-9DB3AF3399D1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175;p57">
              <a:extLst>
                <a:ext uri="{FF2B5EF4-FFF2-40B4-BE49-F238E27FC236}">
                  <a16:creationId xmlns:a16="http://schemas.microsoft.com/office/drawing/2014/main" id="{6D5DC853-4440-473A-8F8D-3245DC8C951C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176;p57">
              <a:extLst>
                <a:ext uri="{FF2B5EF4-FFF2-40B4-BE49-F238E27FC236}">
                  <a16:creationId xmlns:a16="http://schemas.microsoft.com/office/drawing/2014/main" id="{BF55A8C8-C1C9-4D96-8D52-B8DCE243585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600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ángulo 167">
            <a:extLst>
              <a:ext uri="{FF2B5EF4-FFF2-40B4-BE49-F238E27FC236}">
                <a16:creationId xmlns:a16="http://schemas.microsoft.com/office/drawing/2014/main" id="{1063BFEB-C9B9-4DBB-8ED8-3344133365FC}"/>
              </a:ext>
            </a:extLst>
          </p:cNvPr>
          <p:cNvSpPr/>
          <p:nvPr/>
        </p:nvSpPr>
        <p:spPr>
          <a:xfrm>
            <a:off x="1" y="2888673"/>
            <a:ext cx="3136262" cy="353291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1" name="Google Shape;751;p29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9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00;p28">
            <a:extLst>
              <a:ext uri="{FF2B5EF4-FFF2-40B4-BE49-F238E27FC236}">
                <a16:creationId xmlns:a16="http://schemas.microsoft.com/office/drawing/2014/main" id="{92B8BE19-392C-4A9A-ACF7-FCF1C56DE9B5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4800" dirty="0">
                <a:solidFill>
                  <a:schemeClr val="accent5"/>
                </a:solidFill>
                <a:latin typeface="Staatliches"/>
              </a:rPr>
              <a:t>Puesta en </a:t>
            </a:r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producción</a:t>
            </a:r>
          </a:p>
        </p:txBody>
      </p:sp>
      <p:grpSp>
        <p:nvGrpSpPr>
          <p:cNvPr id="128" name="Google Shape;7828;p49">
            <a:extLst>
              <a:ext uri="{FF2B5EF4-FFF2-40B4-BE49-F238E27FC236}">
                <a16:creationId xmlns:a16="http://schemas.microsoft.com/office/drawing/2014/main" id="{0B227841-3EAE-4EB5-9BCB-7D82051988A6}"/>
              </a:ext>
            </a:extLst>
          </p:cNvPr>
          <p:cNvGrpSpPr/>
          <p:nvPr/>
        </p:nvGrpSpPr>
        <p:grpSpPr>
          <a:xfrm>
            <a:off x="4195602" y="2432903"/>
            <a:ext cx="752795" cy="455770"/>
            <a:chOff x="4923925" y="1877500"/>
            <a:chExt cx="59525" cy="36975"/>
          </a:xfrm>
        </p:grpSpPr>
        <p:sp>
          <p:nvSpPr>
            <p:cNvPr id="129" name="Google Shape;7829;p49">
              <a:extLst>
                <a:ext uri="{FF2B5EF4-FFF2-40B4-BE49-F238E27FC236}">
                  <a16:creationId xmlns:a16="http://schemas.microsoft.com/office/drawing/2014/main" id="{FF14A043-EA03-42DA-B802-AD20CF913F94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830;p49">
              <a:extLst>
                <a:ext uri="{FF2B5EF4-FFF2-40B4-BE49-F238E27FC236}">
                  <a16:creationId xmlns:a16="http://schemas.microsoft.com/office/drawing/2014/main" id="{D673769B-B6A9-4765-9705-D98A35997126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0215;p57">
            <a:extLst>
              <a:ext uri="{FF2B5EF4-FFF2-40B4-BE49-F238E27FC236}">
                <a16:creationId xmlns:a16="http://schemas.microsoft.com/office/drawing/2014/main" id="{FF873EEC-10A0-410F-A8CE-F787F0FF163C}"/>
              </a:ext>
            </a:extLst>
          </p:cNvPr>
          <p:cNvGrpSpPr/>
          <p:nvPr/>
        </p:nvGrpSpPr>
        <p:grpSpPr>
          <a:xfrm>
            <a:off x="2067893" y="2296592"/>
            <a:ext cx="1566295" cy="945372"/>
            <a:chOff x="6988887" y="1538854"/>
            <a:chExt cx="499920" cy="300136"/>
          </a:xfrm>
        </p:grpSpPr>
        <p:sp>
          <p:nvSpPr>
            <p:cNvPr id="132" name="Google Shape;20216;p57">
              <a:extLst>
                <a:ext uri="{FF2B5EF4-FFF2-40B4-BE49-F238E27FC236}">
                  <a16:creationId xmlns:a16="http://schemas.microsoft.com/office/drawing/2014/main" id="{E5BE598F-7E33-474B-AFB7-7526568EB2C4}"/>
                </a:ext>
              </a:extLst>
            </p:cNvPr>
            <p:cNvSpPr/>
            <p:nvPr/>
          </p:nvSpPr>
          <p:spPr>
            <a:xfrm>
              <a:off x="7052826" y="1538854"/>
              <a:ext cx="372777" cy="247155"/>
            </a:xfrm>
            <a:custGeom>
              <a:avLst/>
              <a:gdLst/>
              <a:ahLst/>
              <a:cxnLst/>
              <a:rect l="l" t="t" r="r" b="b"/>
              <a:pathLst>
                <a:path w="14220" h="9428" extrusionOk="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17;p57">
              <a:extLst>
                <a:ext uri="{FF2B5EF4-FFF2-40B4-BE49-F238E27FC236}">
                  <a16:creationId xmlns:a16="http://schemas.microsoft.com/office/drawing/2014/main" id="{BC6E0B20-6CB1-4CC7-A691-EF046F07D472}"/>
                </a:ext>
              </a:extLst>
            </p:cNvPr>
            <p:cNvSpPr/>
            <p:nvPr/>
          </p:nvSpPr>
          <p:spPr>
            <a:xfrm>
              <a:off x="6988887" y="1773872"/>
              <a:ext cx="499920" cy="33319"/>
            </a:xfrm>
            <a:custGeom>
              <a:avLst/>
              <a:gdLst/>
              <a:ahLst/>
              <a:cxnLst/>
              <a:rect l="l" t="t" r="r" b="b"/>
              <a:pathLst>
                <a:path w="19070" h="1271" extrusionOk="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218;p57">
              <a:extLst>
                <a:ext uri="{FF2B5EF4-FFF2-40B4-BE49-F238E27FC236}">
                  <a16:creationId xmlns:a16="http://schemas.microsoft.com/office/drawing/2014/main" id="{5F4BED8D-4A48-4003-AFBE-AF760D68A807}"/>
                </a:ext>
              </a:extLst>
            </p:cNvPr>
            <p:cNvSpPr/>
            <p:nvPr/>
          </p:nvSpPr>
          <p:spPr>
            <a:xfrm>
              <a:off x="6988887" y="1798095"/>
              <a:ext cx="499920" cy="40895"/>
            </a:xfrm>
            <a:custGeom>
              <a:avLst/>
              <a:gdLst/>
              <a:ahLst/>
              <a:cxnLst/>
              <a:rect l="l" t="t" r="r" b="b"/>
              <a:pathLst>
                <a:path w="19070" h="1560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219;p57">
              <a:extLst>
                <a:ext uri="{FF2B5EF4-FFF2-40B4-BE49-F238E27FC236}">
                  <a16:creationId xmlns:a16="http://schemas.microsoft.com/office/drawing/2014/main" id="{40C837C6-D365-48D6-B179-E0C66FCE6A3B}"/>
                </a:ext>
              </a:extLst>
            </p:cNvPr>
            <p:cNvSpPr/>
            <p:nvPr/>
          </p:nvSpPr>
          <p:spPr>
            <a:xfrm>
              <a:off x="7149323" y="1798095"/>
              <a:ext cx="180543" cy="29544"/>
            </a:xfrm>
            <a:custGeom>
              <a:avLst/>
              <a:gdLst/>
              <a:ahLst/>
              <a:cxnLst/>
              <a:rect l="l" t="t" r="r" b="b"/>
              <a:pathLst>
                <a:path w="6887" h="1127" extrusionOk="0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220;p57">
              <a:extLst>
                <a:ext uri="{FF2B5EF4-FFF2-40B4-BE49-F238E27FC236}">
                  <a16:creationId xmlns:a16="http://schemas.microsoft.com/office/drawing/2014/main" id="{3F0376BC-B3CC-4448-B0EC-2A3D5B6B5ADE}"/>
                </a:ext>
              </a:extLst>
            </p:cNvPr>
            <p:cNvSpPr/>
            <p:nvPr/>
          </p:nvSpPr>
          <p:spPr>
            <a:xfrm>
              <a:off x="7052826" y="1562317"/>
              <a:ext cx="372777" cy="188119"/>
            </a:xfrm>
            <a:custGeom>
              <a:avLst/>
              <a:gdLst/>
              <a:ahLst/>
              <a:cxnLst/>
              <a:rect l="l" t="t" r="r" b="b"/>
              <a:pathLst>
                <a:path w="14220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221;p57">
              <a:extLst>
                <a:ext uri="{FF2B5EF4-FFF2-40B4-BE49-F238E27FC236}">
                  <a16:creationId xmlns:a16="http://schemas.microsoft.com/office/drawing/2014/main" id="{489C7925-0CF1-44E6-9FD9-BEF506A5D8C8}"/>
                </a:ext>
              </a:extLst>
            </p:cNvPr>
            <p:cNvSpPr/>
            <p:nvPr/>
          </p:nvSpPr>
          <p:spPr>
            <a:xfrm>
              <a:off x="7052826" y="1562317"/>
              <a:ext cx="139674" cy="188119"/>
            </a:xfrm>
            <a:custGeom>
              <a:avLst/>
              <a:gdLst/>
              <a:ahLst/>
              <a:cxnLst/>
              <a:rect l="l" t="t" r="r" b="b"/>
              <a:pathLst>
                <a:path w="5328" h="7176" extrusionOk="0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22;p57">
              <a:extLst>
                <a:ext uri="{FF2B5EF4-FFF2-40B4-BE49-F238E27FC236}">
                  <a16:creationId xmlns:a16="http://schemas.microsoft.com/office/drawing/2014/main" id="{A409F969-4C96-48B4-B78A-6CD780EEB9F4}"/>
                </a:ext>
              </a:extLst>
            </p:cNvPr>
            <p:cNvSpPr/>
            <p:nvPr/>
          </p:nvSpPr>
          <p:spPr>
            <a:xfrm>
              <a:off x="7087639" y="1601692"/>
              <a:ext cx="44697" cy="25376"/>
            </a:xfrm>
            <a:custGeom>
              <a:avLst/>
              <a:gdLst/>
              <a:ahLst/>
              <a:cxnLst/>
              <a:rect l="l" t="t" r="r" b="b"/>
              <a:pathLst>
                <a:path w="1705" h="968" extrusionOk="0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223;p57">
              <a:extLst>
                <a:ext uri="{FF2B5EF4-FFF2-40B4-BE49-F238E27FC236}">
                  <a16:creationId xmlns:a16="http://schemas.microsoft.com/office/drawing/2014/main" id="{62EC7937-D389-47A4-A901-13D91C1A5861}"/>
                </a:ext>
              </a:extLst>
            </p:cNvPr>
            <p:cNvSpPr/>
            <p:nvPr/>
          </p:nvSpPr>
          <p:spPr>
            <a:xfrm>
              <a:off x="7077442" y="1642561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224;p57">
              <a:extLst>
                <a:ext uri="{FF2B5EF4-FFF2-40B4-BE49-F238E27FC236}">
                  <a16:creationId xmlns:a16="http://schemas.microsoft.com/office/drawing/2014/main" id="{C5CF6969-E44E-492E-8518-E763695B8184}"/>
                </a:ext>
              </a:extLst>
            </p:cNvPr>
            <p:cNvSpPr/>
            <p:nvPr/>
          </p:nvSpPr>
          <p:spPr>
            <a:xfrm>
              <a:off x="7122846" y="1671686"/>
              <a:ext cx="44670" cy="25769"/>
            </a:xfrm>
            <a:custGeom>
              <a:avLst/>
              <a:gdLst/>
              <a:ahLst/>
              <a:cxnLst/>
              <a:rect l="l" t="t" r="r" b="b"/>
              <a:pathLst>
                <a:path w="1704" h="983" extrusionOk="0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225;p57">
              <a:extLst>
                <a:ext uri="{FF2B5EF4-FFF2-40B4-BE49-F238E27FC236}">
                  <a16:creationId xmlns:a16="http://schemas.microsoft.com/office/drawing/2014/main" id="{9CAA7A02-4A04-4859-9EE7-DB55ACDB768F}"/>
                </a:ext>
              </a:extLst>
            </p:cNvPr>
            <p:cNvSpPr/>
            <p:nvPr/>
          </p:nvSpPr>
          <p:spPr>
            <a:xfrm>
              <a:off x="7077442" y="1712948"/>
              <a:ext cx="100299" cy="15152"/>
            </a:xfrm>
            <a:custGeom>
              <a:avLst/>
              <a:gdLst/>
              <a:ahLst/>
              <a:cxnLst/>
              <a:rect l="l" t="t" r="r" b="b"/>
              <a:pathLst>
                <a:path w="3826" h="578" extrusionOk="0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26;p57">
              <a:extLst>
                <a:ext uri="{FF2B5EF4-FFF2-40B4-BE49-F238E27FC236}">
                  <a16:creationId xmlns:a16="http://schemas.microsoft.com/office/drawing/2014/main" id="{9A063625-87E9-47DA-8EFC-5F3C25D4907B}"/>
                </a:ext>
              </a:extLst>
            </p:cNvPr>
            <p:cNvSpPr/>
            <p:nvPr/>
          </p:nvSpPr>
          <p:spPr>
            <a:xfrm>
              <a:off x="7228807" y="1623922"/>
              <a:ext cx="51041" cy="79589"/>
            </a:xfrm>
            <a:custGeom>
              <a:avLst/>
              <a:gdLst/>
              <a:ahLst/>
              <a:cxnLst/>
              <a:rect l="l" t="t" r="r" b="b"/>
              <a:pathLst>
                <a:path w="1947" h="3036" extrusionOk="0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227;p57">
              <a:extLst>
                <a:ext uri="{FF2B5EF4-FFF2-40B4-BE49-F238E27FC236}">
                  <a16:creationId xmlns:a16="http://schemas.microsoft.com/office/drawing/2014/main" id="{C2775C42-0494-436D-9076-32A1DC4875B2}"/>
                </a:ext>
              </a:extLst>
            </p:cNvPr>
            <p:cNvSpPr/>
            <p:nvPr/>
          </p:nvSpPr>
          <p:spPr>
            <a:xfrm>
              <a:off x="7342449" y="1624079"/>
              <a:ext cx="50988" cy="79431"/>
            </a:xfrm>
            <a:custGeom>
              <a:avLst/>
              <a:gdLst/>
              <a:ahLst/>
              <a:cxnLst/>
              <a:rect l="l" t="t" r="r" b="b"/>
              <a:pathLst>
                <a:path w="1945" h="3030" extrusionOk="0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228;p57">
              <a:extLst>
                <a:ext uri="{FF2B5EF4-FFF2-40B4-BE49-F238E27FC236}">
                  <a16:creationId xmlns:a16="http://schemas.microsoft.com/office/drawing/2014/main" id="{171BC0B6-79A1-4D0A-BE8B-9263CAE278B2}"/>
                </a:ext>
              </a:extLst>
            </p:cNvPr>
            <p:cNvSpPr/>
            <p:nvPr/>
          </p:nvSpPr>
          <p:spPr>
            <a:xfrm>
              <a:off x="7287450" y="1614485"/>
              <a:ext cx="48734" cy="98490"/>
            </a:xfrm>
            <a:custGeom>
              <a:avLst/>
              <a:gdLst/>
              <a:ahLst/>
              <a:cxnLst/>
              <a:rect l="l" t="t" r="r" b="b"/>
              <a:pathLst>
                <a:path w="1859" h="3757" extrusionOk="0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21158;p57">
            <a:extLst>
              <a:ext uri="{FF2B5EF4-FFF2-40B4-BE49-F238E27FC236}">
                <a16:creationId xmlns:a16="http://schemas.microsoft.com/office/drawing/2014/main" id="{13A473DD-8C32-4AEA-98F3-64E00D22F186}"/>
              </a:ext>
            </a:extLst>
          </p:cNvPr>
          <p:cNvGrpSpPr/>
          <p:nvPr/>
        </p:nvGrpSpPr>
        <p:grpSpPr>
          <a:xfrm>
            <a:off x="5829410" y="2218768"/>
            <a:ext cx="1682322" cy="1188707"/>
            <a:chOff x="5632602" y="2025510"/>
            <a:chExt cx="370130" cy="287264"/>
          </a:xfrm>
        </p:grpSpPr>
        <p:sp>
          <p:nvSpPr>
            <p:cNvPr id="146" name="Google Shape;21159;p57">
              <a:extLst>
                <a:ext uri="{FF2B5EF4-FFF2-40B4-BE49-F238E27FC236}">
                  <a16:creationId xmlns:a16="http://schemas.microsoft.com/office/drawing/2014/main" id="{FEA28C63-F28C-4DC9-A68F-F8A15D274D9D}"/>
                </a:ext>
              </a:extLst>
            </p:cNvPr>
            <p:cNvSpPr/>
            <p:nvPr/>
          </p:nvSpPr>
          <p:spPr>
            <a:xfrm>
              <a:off x="5695046" y="2050493"/>
              <a:ext cx="296701" cy="191501"/>
            </a:xfrm>
            <a:custGeom>
              <a:avLst/>
              <a:gdLst/>
              <a:ahLst/>
              <a:cxnLst/>
              <a:rect l="l" t="t" r="r" b="b"/>
              <a:pathLst>
                <a:path w="11318" h="7305" extrusionOk="0">
                  <a:moveTo>
                    <a:pt x="0" y="0"/>
                  </a:moveTo>
                  <a:lnTo>
                    <a:pt x="0" y="4649"/>
                  </a:lnTo>
                  <a:lnTo>
                    <a:pt x="780" y="4649"/>
                  </a:lnTo>
                  <a:lnTo>
                    <a:pt x="780" y="5168"/>
                  </a:lnTo>
                  <a:lnTo>
                    <a:pt x="996" y="5240"/>
                  </a:lnTo>
                  <a:cubicBezTo>
                    <a:pt x="1126" y="5284"/>
                    <a:pt x="1242" y="5327"/>
                    <a:pt x="1357" y="5399"/>
                  </a:cubicBezTo>
                  <a:lnTo>
                    <a:pt x="1559" y="5500"/>
                  </a:lnTo>
                  <a:lnTo>
                    <a:pt x="1920" y="5139"/>
                  </a:lnTo>
                  <a:lnTo>
                    <a:pt x="2498" y="5717"/>
                  </a:lnTo>
                  <a:lnTo>
                    <a:pt x="2137" y="6078"/>
                  </a:lnTo>
                  <a:lnTo>
                    <a:pt x="2238" y="6280"/>
                  </a:lnTo>
                  <a:cubicBezTo>
                    <a:pt x="2310" y="6395"/>
                    <a:pt x="2353" y="6511"/>
                    <a:pt x="2397" y="6641"/>
                  </a:cubicBezTo>
                  <a:lnTo>
                    <a:pt x="2454" y="6857"/>
                  </a:lnTo>
                  <a:lnTo>
                    <a:pt x="2974" y="6857"/>
                  </a:lnTo>
                  <a:lnTo>
                    <a:pt x="2974" y="7305"/>
                  </a:lnTo>
                  <a:lnTo>
                    <a:pt x="11318" y="7305"/>
                  </a:lnTo>
                  <a:lnTo>
                    <a:pt x="11318" y="0"/>
                  </a:ln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60;p57">
              <a:extLst>
                <a:ext uri="{FF2B5EF4-FFF2-40B4-BE49-F238E27FC236}">
                  <a16:creationId xmlns:a16="http://schemas.microsoft.com/office/drawing/2014/main" id="{A60CFCA6-EA50-49F3-ABAA-D4D6D092E2B6}"/>
                </a:ext>
              </a:extLst>
            </p:cNvPr>
            <p:cNvSpPr/>
            <p:nvPr/>
          </p:nvSpPr>
          <p:spPr>
            <a:xfrm>
              <a:off x="5735522" y="2241967"/>
              <a:ext cx="50359" cy="23882"/>
            </a:xfrm>
            <a:custGeom>
              <a:avLst/>
              <a:gdLst/>
              <a:ahLst/>
              <a:cxnLst/>
              <a:rect l="l" t="t" r="r" b="b"/>
              <a:pathLst>
                <a:path w="1921" h="911" extrusionOk="0">
                  <a:moveTo>
                    <a:pt x="1098" y="1"/>
                  </a:moveTo>
                  <a:lnTo>
                    <a:pt x="1098" y="30"/>
                  </a:lnTo>
                  <a:lnTo>
                    <a:pt x="434" y="30"/>
                  </a:lnTo>
                  <a:lnTo>
                    <a:pt x="434" y="44"/>
                  </a:lnTo>
                  <a:cubicBezTo>
                    <a:pt x="405" y="376"/>
                    <a:pt x="261" y="679"/>
                    <a:pt x="1" y="910"/>
                  </a:cubicBezTo>
                  <a:lnTo>
                    <a:pt x="1228" y="910"/>
                  </a:lnTo>
                  <a:cubicBezTo>
                    <a:pt x="1271" y="780"/>
                    <a:pt x="1329" y="650"/>
                    <a:pt x="1358" y="520"/>
                  </a:cubicBezTo>
                  <a:lnTo>
                    <a:pt x="1921" y="520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161;p57">
              <a:extLst>
                <a:ext uri="{FF2B5EF4-FFF2-40B4-BE49-F238E27FC236}">
                  <a16:creationId xmlns:a16="http://schemas.microsoft.com/office/drawing/2014/main" id="{5510E110-61D2-4D62-B012-590802E9B600}"/>
                </a:ext>
              </a:extLst>
            </p:cNvPr>
            <p:cNvSpPr/>
            <p:nvPr/>
          </p:nvSpPr>
          <p:spPr>
            <a:xfrm>
              <a:off x="5746899" y="2179156"/>
              <a:ext cx="38982" cy="62470"/>
            </a:xfrm>
            <a:custGeom>
              <a:avLst/>
              <a:gdLst/>
              <a:ahLst/>
              <a:cxnLst/>
              <a:rect l="l" t="t" r="r" b="b"/>
              <a:pathLst>
                <a:path w="1487" h="2383" extrusionOk="0">
                  <a:moveTo>
                    <a:pt x="274" y="0"/>
                  </a:moveTo>
                  <a:lnTo>
                    <a:pt x="0" y="275"/>
                  </a:lnTo>
                  <a:lnTo>
                    <a:pt x="534" y="809"/>
                  </a:lnTo>
                  <a:lnTo>
                    <a:pt x="173" y="1170"/>
                  </a:lnTo>
                  <a:lnTo>
                    <a:pt x="274" y="1357"/>
                  </a:lnTo>
                  <a:cubicBezTo>
                    <a:pt x="332" y="1473"/>
                    <a:pt x="390" y="1603"/>
                    <a:pt x="419" y="1718"/>
                  </a:cubicBezTo>
                  <a:lnTo>
                    <a:pt x="491" y="1935"/>
                  </a:lnTo>
                  <a:lnTo>
                    <a:pt x="1010" y="1935"/>
                  </a:lnTo>
                  <a:lnTo>
                    <a:pt x="1010" y="2382"/>
                  </a:lnTo>
                  <a:lnTo>
                    <a:pt x="1487" y="2382"/>
                  </a:lnTo>
                  <a:lnTo>
                    <a:pt x="1487" y="1790"/>
                  </a:lnTo>
                  <a:lnTo>
                    <a:pt x="924" y="1790"/>
                  </a:lnTo>
                  <a:cubicBezTo>
                    <a:pt x="881" y="1574"/>
                    <a:pt x="794" y="1386"/>
                    <a:pt x="678" y="1199"/>
                  </a:cubicBezTo>
                  <a:lnTo>
                    <a:pt x="1083" y="80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162;p57">
              <a:extLst>
                <a:ext uri="{FF2B5EF4-FFF2-40B4-BE49-F238E27FC236}">
                  <a16:creationId xmlns:a16="http://schemas.microsoft.com/office/drawing/2014/main" id="{53D667B7-8FBF-47DD-848B-4C96B3B7A6EC}"/>
                </a:ext>
              </a:extLst>
            </p:cNvPr>
            <p:cNvSpPr/>
            <p:nvPr/>
          </p:nvSpPr>
          <p:spPr>
            <a:xfrm>
              <a:off x="5698821" y="2168565"/>
              <a:ext cx="42783" cy="26136"/>
            </a:xfrm>
            <a:custGeom>
              <a:avLst/>
              <a:gdLst/>
              <a:ahLst/>
              <a:cxnLst/>
              <a:rect l="l" t="t" r="r" b="b"/>
              <a:pathLst>
                <a:path w="1632" h="997" extrusionOk="0">
                  <a:moveTo>
                    <a:pt x="1" y="0"/>
                  </a:moveTo>
                  <a:lnTo>
                    <a:pt x="1" y="159"/>
                  </a:lnTo>
                  <a:lnTo>
                    <a:pt x="636" y="159"/>
                  </a:lnTo>
                  <a:lnTo>
                    <a:pt x="636" y="679"/>
                  </a:lnTo>
                  <a:lnTo>
                    <a:pt x="852" y="736"/>
                  </a:lnTo>
                  <a:cubicBezTo>
                    <a:pt x="982" y="780"/>
                    <a:pt x="1098" y="823"/>
                    <a:pt x="1213" y="895"/>
                  </a:cubicBezTo>
                  <a:lnTo>
                    <a:pt x="1415" y="996"/>
                  </a:lnTo>
                  <a:lnTo>
                    <a:pt x="1632" y="765"/>
                  </a:lnTo>
                  <a:cubicBezTo>
                    <a:pt x="1473" y="679"/>
                    <a:pt x="1300" y="607"/>
                    <a:pt x="1127" y="563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163;p57">
              <a:extLst>
                <a:ext uri="{FF2B5EF4-FFF2-40B4-BE49-F238E27FC236}">
                  <a16:creationId xmlns:a16="http://schemas.microsoft.com/office/drawing/2014/main" id="{118409BE-FB72-4095-8D16-A1A6BFD48E50}"/>
                </a:ext>
              </a:extLst>
            </p:cNvPr>
            <p:cNvSpPr/>
            <p:nvPr/>
          </p:nvSpPr>
          <p:spPr>
            <a:xfrm>
              <a:off x="5695046" y="2050493"/>
              <a:ext cx="9857" cy="118099"/>
            </a:xfrm>
            <a:custGeom>
              <a:avLst/>
              <a:gdLst/>
              <a:ahLst/>
              <a:cxnLst/>
              <a:rect l="l" t="t" r="r" b="b"/>
              <a:pathLst>
                <a:path w="376" h="4505" extrusionOk="0">
                  <a:moveTo>
                    <a:pt x="0" y="0"/>
                  </a:moveTo>
                  <a:lnTo>
                    <a:pt x="0" y="4504"/>
                  </a:lnTo>
                  <a:lnTo>
                    <a:pt x="376" y="4504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164;p57">
              <a:extLst>
                <a:ext uri="{FF2B5EF4-FFF2-40B4-BE49-F238E27FC236}">
                  <a16:creationId xmlns:a16="http://schemas.microsoft.com/office/drawing/2014/main" id="{37C187C0-BA54-4DDD-8226-08D69D51BCF8}"/>
                </a:ext>
              </a:extLst>
            </p:cNvPr>
            <p:cNvSpPr/>
            <p:nvPr/>
          </p:nvSpPr>
          <p:spPr>
            <a:xfrm>
              <a:off x="5695046" y="2049732"/>
              <a:ext cx="296701" cy="9857"/>
            </a:xfrm>
            <a:custGeom>
              <a:avLst/>
              <a:gdLst/>
              <a:ahLst/>
              <a:cxnLst/>
              <a:rect l="l" t="t" r="r" b="b"/>
              <a:pathLst>
                <a:path w="11318" h="376" extrusionOk="0">
                  <a:moveTo>
                    <a:pt x="0" y="1"/>
                  </a:moveTo>
                  <a:lnTo>
                    <a:pt x="0" y="376"/>
                  </a:lnTo>
                  <a:lnTo>
                    <a:pt x="11318" y="376"/>
                  </a:lnTo>
                  <a:lnTo>
                    <a:pt x="11318" y="1"/>
                  </a:lnTo>
                  <a:close/>
                </a:path>
              </a:pathLst>
            </a:custGeom>
            <a:solidFill>
              <a:srgbClr val="B3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165;p57">
              <a:extLst>
                <a:ext uri="{FF2B5EF4-FFF2-40B4-BE49-F238E27FC236}">
                  <a16:creationId xmlns:a16="http://schemas.microsoft.com/office/drawing/2014/main" id="{A7B47F13-9241-4FF1-9931-56E6ACCA0183}"/>
                </a:ext>
              </a:extLst>
            </p:cNvPr>
            <p:cNvSpPr/>
            <p:nvPr/>
          </p:nvSpPr>
          <p:spPr>
            <a:xfrm>
              <a:off x="5725324" y="2240473"/>
              <a:ext cx="277014" cy="26503"/>
            </a:xfrm>
            <a:custGeom>
              <a:avLst/>
              <a:gdLst/>
              <a:ahLst/>
              <a:cxnLst/>
              <a:rect l="l" t="t" r="r" b="b"/>
              <a:pathLst>
                <a:path w="10567" h="1011" extrusionOk="0">
                  <a:moveTo>
                    <a:pt x="1487" y="0"/>
                  </a:moveTo>
                  <a:cubicBezTo>
                    <a:pt x="1458" y="0"/>
                    <a:pt x="1444" y="14"/>
                    <a:pt x="1429" y="43"/>
                  </a:cubicBezTo>
                  <a:lnTo>
                    <a:pt x="477" y="43"/>
                  </a:lnTo>
                  <a:cubicBezTo>
                    <a:pt x="462" y="43"/>
                    <a:pt x="433" y="58"/>
                    <a:pt x="433" y="87"/>
                  </a:cubicBezTo>
                  <a:lnTo>
                    <a:pt x="433" y="159"/>
                  </a:lnTo>
                  <a:lnTo>
                    <a:pt x="433" y="188"/>
                  </a:lnTo>
                  <a:lnTo>
                    <a:pt x="433" y="202"/>
                  </a:lnTo>
                  <a:lnTo>
                    <a:pt x="433" y="217"/>
                  </a:lnTo>
                  <a:cubicBezTo>
                    <a:pt x="404" y="505"/>
                    <a:pt x="260" y="765"/>
                    <a:pt x="29" y="924"/>
                  </a:cubicBezTo>
                  <a:cubicBezTo>
                    <a:pt x="0" y="953"/>
                    <a:pt x="15" y="1010"/>
                    <a:pt x="58" y="1010"/>
                  </a:cubicBezTo>
                  <a:lnTo>
                    <a:pt x="10524" y="1010"/>
                  </a:lnTo>
                  <a:cubicBezTo>
                    <a:pt x="10553" y="1010"/>
                    <a:pt x="10567" y="996"/>
                    <a:pt x="10567" y="967"/>
                  </a:cubicBezTo>
                  <a:lnTo>
                    <a:pt x="10567" y="58"/>
                  </a:lnTo>
                  <a:cubicBezTo>
                    <a:pt x="10567" y="29"/>
                    <a:pt x="10553" y="14"/>
                    <a:pt x="10538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166;p57">
              <a:extLst>
                <a:ext uri="{FF2B5EF4-FFF2-40B4-BE49-F238E27FC236}">
                  <a16:creationId xmlns:a16="http://schemas.microsoft.com/office/drawing/2014/main" id="{6E0A2D7C-FA85-4862-BDB8-4BFD8AE60627}"/>
                </a:ext>
              </a:extLst>
            </p:cNvPr>
            <p:cNvSpPr/>
            <p:nvPr/>
          </p:nvSpPr>
          <p:spPr>
            <a:xfrm>
              <a:off x="5684062" y="2025510"/>
              <a:ext cx="318670" cy="26136"/>
            </a:xfrm>
            <a:custGeom>
              <a:avLst/>
              <a:gdLst/>
              <a:ahLst/>
              <a:cxnLst/>
              <a:rect l="l" t="t" r="r" b="b"/>
              <a:pathLst>
                <a:path w="12156" h="997" extrusionOk="0">
                  <a:moveTo>
                    <a:pt x="44" y="1"/>
                  </a:moveTo>
                  <a:cubicBezTo>
                    <a:pt x="15" y="1"/>
                    <a:pt x="1" y="15"/>
                    <a:pt x="1" y="44"/>
                  </a:cubicBezTo>
                  <a:lnTo>
                    <a:pt x="1" y="953"/>
                  </a:lnTo>
                  <a:cubicBezTo>
                    <a:pt x="1" y="982"/>
                    <a:pt x="15" y="997"/>
                    <a:pt x="44" y="997"/>
                  </a:cubicBezTo>
                  <a:lnTo>
                    <a:pt x="12112" y="997"/>
                  </a:lnTo>
                  <a:cubicBezTo>
                    <a:pt x="12127" y="997"/>
                    <a:pt x="12155" y="982"/>
                    <a:pt x="12155" y="953"/>
                  </a:cubicBezTo>
                  <a:lnTo>
                    <a:pt x="12155" y="44"/>
                  </a:lnTo>
                  <a:cubicBezTo>
                    <a:pt x="12155" y="15"/>
                    <a:pt x="12127" y="1"/>
                    <a:pt x="12112" y="1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167;p57">
              <a:extLst>
                <a:ext uri="{FF2B5EF4-FFF2-40B4-BE49-F238E27FC236}">
                  <a16:creationId xmlns:a16="http://schemas.microsoft.com/office/drawing/2014/main" id="{90D6DAE6-3110-4A47-B9F7-ECA6FEDAA2E9}"/>
                </a:ext>
              </a:extLst>
            </p:cNvPr>
            <p:cNvSpPr/>
            <p:nvPr/>
          </p:nvSpPr>
          <p:spPr>
            <a:xfrm>
              <a:off x="5804022" y="2150005"/>
              <a:ext cx="25009" cy="58328"/>
            </a:xfrm>
            <a:custGeom>
              <a:avLst/>
              <a:gdLst/>
              <a:ahLst/>
              <a:cxnLst/>
              <a:rect l="l" t="t" r="r" b="b"/>
              <a:pathLst>
                <a:path w="954" h="2225" extrusionOk="0">
                  <a:moveTo>
                    <a:pt x="1" y="1"/>
                  </a:moveTo>
                  <a:lnTo>
                    <a:pt x="1" y="2224"/>
                  </a:lnTo>
                  <a:lnTo>
                    <a:pt x="953" y="222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168;p57">
              <a:extLst>
                <a:ext uri="{FF2B5EF4-FFF2-40B4-BE49-F238E27FC236}">
                  <a16:creationId xmlns:a16="http://schemas.microsoft.com/office/drawing/2014/main" id="{67F0A96C-4FC4-47CB-BD4E-596FC97B886B}"/>
                </a:ext>
              </a:extLst>
            </p:cNvPr>
            <p:cNvSpPr/>
            <p:nvPr/>
          </p:nvSpPr>
          <p:spPr>
            <a:xfrm>
              <a:off x="5846779" y="2125048"/>
              <a:ext cx="25009" cy="83285"/>
            </a:xfrm>
            <a:custGeom>
              <a:avLst/>
              <a:gdLst/>
              <a:ahLst/>
              <a:cxnLst/>
              <a:rect l="l" t="t" r="r" b="b"/>
              <a:pathLst>
                <a:path w="954" h="3177" extrusionOk="0">
                  <a:moveTo>
                    <a:pt x="1" y="0"/>
                  </a:moveTo>
                  <a:lnTo>
                    <a:pt x="1" y="3176"/>
                  </a:lnTo>
                  <a:lnTo>
                    <a:pt x="954" y="3176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169;p57">
              <a:extLst>
                <a:ext uri="{FF2B5EF4-FFF2-40B4-BE49-F238E27FC236}">
                  <a16:creationId xmlns:a16="http://schemas.microsoft.com/office/drawing/2014/main" id="{89E9985B-2FED-4189-BFA8-B4D261B4E2FB}"/>
                </a:ext>
              </a:extLst>
            </p:cNvPr>
            <p:cNvSpPr/>
            <p:nvPr/>
          </p:nvSpPr>
          <p:spPr>
            <a:xfrm>
              <a:off x="5888408" y="2140174"/>
              <a:ext cx="25009" cy="68159"/>
            </a:xfrm>
            <a:custGeom>
              <a:avLst/>
              <a:gdLst/>
              <a:ahLst/>
              <a:cxnLst/>
              <a:rect l="l" t="t" r="r" b="b"/>
              <a:pathLst>
                <a:path w="954" h="2600" extrusionOk="0">
                  <a:moveTo>
                    <a:pt x="1" y="1"/>
                  </a:moveTo>
                  <a:lnTo>
                    <a:pt x="1" y="2599"/>
                  </a:lnTo>
                  <a:lnTo>
                    <a:pt x="954" y="259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170;p57">
              <a:extLst>
                <a:ext uri="{FF2B5EF4-FFF2-40B4-BE49-F238E27FC236}">
                  <a16:creationId xmlns:a16="http://schemas.microsoft.com/office/drawing/2014/main" id="{1DDA9345-7F5E-4D86-BED2-F952E0115412}"/>
                </a:ext>
              </a:extLst>
            </p:cNvPr>
            <p:cNvSpPr/>
            <p:nvPr/>
          </p:nvSpPr>
          <p:spPr>
            <a:xfrm>
              <a:off x="5932318" y="2090995"/>
              <a:ext cx="25009" cy="117338"/>
            </a:xfrm>
            <a:custGeom>
              <a:avLst/>
              <a:gdLst/>
              <a:ahLst/>
              <a:cxnLst/>
              <a:rect l="l" t="t" r="r" b="b"/>
              <a:pathLst>
                <a:path w="954" h="4476" extrusionOk="0">
                  <a:moveTo>
                    <a:pt x="0" y="0"/>
                  </a:moveTo>
                  <a:lnTo>
                    <a:pt x="0" y="4475"/>
                  </a:lnTo>
                  <a:lnTo>
                    <a:pt x="953" y="447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171;p57">
              <a:extLst>
                <a:ext uri="{FF2B5EF4-FFF2-40B4-BE49-F238E27FC236}">
                  <a16:creationId xmlns:a16="http://schemas.microsoft.com/office/drawing/2014/main" id="{302089B6-DA0E-401A-914E-557640514E70}"/>
                </a:ext>
              </a:extLst>
            </p:cNvPr>
            <p:cNvSpPr/>
            <p:nvPr/>
          </p:nvSpPr>
          <p:spPr>
            <a:xfrm>
              <a:off x="5719636" y="2082658"/>
              <a:ext cx="47711" cy="11744"/>
            </a:xfrm>
            <a:custGeom>
              <a:avLst/>
              <a:gdLst/>
              <a:ahLst/>
              <a:cxnLst/>
              <a:rect l="l" t="t" r="r" b="b"/>
              <a:pathLst>
                <a:path w="1820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516" y="448"/>
                  </a:lnTo>
                  <a:cubicBezTo>
                    <a:pt x="1820" y="448"/>
                    <a:pt x="1820" y="0"/>
                    <a:pt x="1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172;p57">
              <a:extLst>
                <a:ext uri="{FF2B5EF4-FFF2-40B4-BE49-F238E27FC236}">
                  <a16:creationId xmlns:a16="http://schemas.microsoft.com/office/drawing/2014/main" id="{B280AAFA-9996-4F64-9FF4-53F912EA5ABF}"/>
                </a:ext>
              </a:extLst>
            </p:cNvPr>
            <p:cNvSpPr/>
            <p:nvPr/>
          </p:nvSpPr>
          <p:spPr>
            <a:xfrm>
              <a:off x="5719636" y="2102346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0"/>
                  </a:moveTo>
                  <a:cubicBezTo>
                    <a:pt x="1" y="0"/>
                    <a:pt x="1" y="462"/>
                    <a:pt x="304" y="462"/>
                  </a:cubicBezTo>
                  <a:lnTo>
                    <a:pt x="2180" y="462"/>
                  </a:lnTo>
                  <a:cubicBezTo>
                    <a:pt x="2484" y="462"/>
                    <a:pt x="2484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73;p57">
              <a:extLst>
                <a:ext uri="{FF2B5EF4-FFF2-40B4-BE49-F238E27FC236}">
                  <a16:creationId xmlns:a16="http://schemas.microsoft.com/office/drawing/2014/main" id="{BF6CDC2B-4114-4081-BDB8-8637A6EE4DB3}"/>
                </a:ext>
              </a:extLst>
            </p:cNvPr>
            <p:cNvSpPr/>
            <p:nvPr/>
          </p:nvSpPr>
          <p:spPr>
            <a:xfrm>
              <a:off x="5719636" y="2122374"/>
              <a:ext cx="65118" cy="11771"/>
            </a:xfrm>
            <a:custGeom>
              <a:avLst/>
              <a:gdLst/>
              <a:ahLst/>
              <a:cxnLst/>
              <a:rect l="l" t="t" r="r" b="b"/>
              <a:pathLst>
                <a:path w="2484" h="449" extrusionOk="0">
                  <a:moveTo>
                    <a:pt x="2194" y="1"/>
                  </a:moveTo>
                  <a:cubicBezTo>
                    <a:pt x="2190" y="1"/>
                    <a:pt x="2185" y="1"/>
                    <a:pt x="2180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2180" y="449"/>
                  </a:lnTo>
                  <a:cubicBezTo>
                    <a:pt x="2479" y="449"/>
                    <a:pt x="2483" y="1"/>
                    <a:pt x="2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174;p57">
              <a:extLst>
                <a:ext uri="{FF2B5EF4-FFF2-40B4-BE49-F238E27FC236}">
                  <a16:creationId xmlns:a16="http://schemas.microsoft.com/office/drawing/2014/main" id="{AD36653D-B5D9-4A87-A923-9DB3AF3399D1}"/>
                </a:ext>
              </a:extLst>
            </p:cNvPr>
            <p:cNvSpPr/>
            <p:nvPr/>
          </p:nvSpPr>
          <p:spPr>
            <a:xfrm>
              <a:off x="5719636" y="2142062"/>
              <a:ext cx="65118" cy="12138"/>
            </a:xfrm>
            <a:custGeom>
              <a:avLst/>
              <a:gdLst/>
              <a:ahLst/>
              <a:cxnLst/>
              <a:rect l="l" t="t" r="r" b="b"/>
              <a:pathLst>
                <a:path w="2484" h="463" extrusionOk="0">
                  <a:moveTo>
                    <a:pt x="304" y="1"/>
                  </a:moveTo>
                  <a:cubicBezTo>
                    <a:pt x="1" y="1"/>
                    <a:pt x="1" y="463"/>
                    <a:pt x="304" y="463"/>
                  </a:cubicBezTo>
                  <a:lnTo>
                    <a:pt x="2180" y="463"/>
                  </a:lnTo>
                  <a:cubicBezTo>
                    <a:pt x="2484" y="448"/>
                    <a:pt x="2484" y="1"/>
                    <a:pt x="2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175;p57">
              <a:extLst>
                <a:ext uri="{FF2B5EF4-FFF2-40B4-BE49-F238E27FC236}">
                  <a16:creationId xmlns:a16="http://schemas.microsoft.com/office/drawing/2014/main" id="{6D5DC853-4440-473A-8F8D-3245DC8C951C}"/>
                </a:ext>
              </a:extLst>
            </p:cNvPr>
            <p:cNvSpPr/>
            <p:nvPr/>
          </p:nvSpPr>
          <p:spPr>
            <a:xfrm>
              <a:off x="5632602" y="2168172"/>
              <a:ext cx="144576" cy="144602"/>
            </a:xfrm>
            <a:custGeom>
              <a:avLst/>
              <a:gdLst/>
              <a:ahLst/>
              <a:cxnLst/>
              <a:rect l="l" t="t" r="r" b="b"/>
              <a:pathLst>
                <a:path w="5515" h="5516" extrusionOk="0">
                  <a:moveTo>
                    <a:pt x="3133" y="1748"/>
                  </a:moveTo>
                  <a:lnTo>
                    <a:pt x="3162" y="1762"/>
                  </a:lnTo>
                  <a:lnTo>
                    <a:pt x="3191" y="1776"/>
                  </a:lnTo>
                  <a:lnTo>
                    <a:pt x="3220" y="1776"/>
                  </a:lnTo>
                  <a:lnTo>
                    <a:pt x="3248" y="1791"/>
                  </a:lnTo>
                  <a:lnTo>
                    <a:pt x="3263" y="1805"/>
                  </a:lnTo>
                  <a:lnTo>
                    <a:pt x="3292" y="1820"/>
                  </a:lnTo>
                  <a:lnTo>
                    <a:pt x="3321" y="1834"/>
                  </a:lnTo>
                  <a:lnTo>
                    <a:pt x="3335" y="1849"/>
                  </a:lnTo>
                  <a:lnTo>
                    <a:pt x="3364" y="1863"/>
                  </a:lnTo>
                  <a:lnTo>
                    <a:pt x="3378" y="1863"/>
                  </a:lnTo>
                  <a:lnTo>
                    <a:pt x="3407" y="1877"/>
                  </a:lnTo>
                  <a:lnTo>
                    <a:pt x="3422" y="1892"/>
                  </a:lnTo>
                  <a:lnTo>
                    <a:pt x="3451" y="1906"/>
                  </a:lnTo>
                  <a:lnTo>
                    <a:pt x="3465" y="1921"/>
                  </a:lnTo>
                  <a:lnTo>
                    <a:pt x="3479" y="1935"/>
                  </a:lnTo>
                  <a:lnTo>
                    <a:pt x="3494" y="1950"/>
                  </a:lnTo>
                  <a:lnTo>
                    <a:pt x="3523" y="1979"/>
                  </a:lnTo>
                  <a:lnTo>
                    <a:pt x="3552" y="1993"/>
                  </a:lnTo>
                  <a:lnTo>
                    <a:pt x="3580" y="2022"/>
                  </a:lnTo>
                  <a:lnTo>
                    <a:pt x="3580" y="2036"/>
                  </a:lnTo>
                  <a:lnTo>
                    <a:pt x="3609" y="2051"/>
                  </a:lnTo>
                  <a:lnTo>
                    <a:pt x="3609" y="2065"/>
                  </a:lnTo>
                  <a:lnTo>
                    <a:pt x="3638" y="2080"/>
                  </a:lnTo>
                  <a:lnTo>
                    <a:pt x="3638" y="2094"/>
                  </a:lnTo>
                  <a:lnTo>
                    <a:pt x="3653" y="2123"/>
                  </a:lnTo>
                  <a:lnTo>
                    <a:pt x="3667" y="2137"/>
                  </a:lnTo>
                  <a:lnTo>
                    <a:pt x="3696" y="2152"/>
                  </a:lnTo>
                  <a:lnTo>
                    <a:pt x="3710" y="2181"/>
                  </a:lnTo>
                  <a:lnTo>
                    <a:pt x="3725" y="2195"/>
                  </a:lnTo>
                  <a:lnTo>
                    <a:pt x="3739" y="2224"/>
                  </a:lnTo>
                  <a:lnTo>
                    <a:pt x="3754" y="2253"/>
                  </a:lnTo>
                  <a:lnTo>
                    <a:pt x="3768" y="2267"/>
                  </a:lnTo>
                  <a:lnTo>
                    <a:pt x="3768" y="2296"/>
                  </a:lnTo>
                  <a:lnTo>
                    <a:pt x="3783" y="2325"/>
                  </a:lnTo>
                  <a:lnTo>
                    <a:pt x="3797" y="2339"/>
                  </a:lnTo>
                  <a:lnTo>
                    <a:pt x="3811" y="2368"/>
                  </a:lnTo>
                  <a:lnTo>
                    <a:pt x="3811" y="2397"/>
                  </a:lnTo>
                  <a:lnTo>
                    <a:pt x="3826" y="2412"/>
                  </a:lnTo>
                  <a:lnTo>
                    <a:pt x="3826" y="2440"/>
                  </a:lnTo>
                  <a:lnTo>
                    <a:pt x="3826" y="2469"/>
                  </a:lnTo>
                  <a:lnTo>
                    <a:pt x="3826" y="2498"/>
                  </a:lnTo>
                  <a:lnTo>
                    <a:pt x="3826" y="2513"/>
                  </a:lnTo>
                  <a:lnTo>
                    <a:pt x="3826" y="2541"/>
                  </a:lnTo>
                  <a:lnTo>
                    <a:pt x="3826" y="2556"/>
                  </a:lnTo>
                  <a:lnTo>
                    <a:pt x="3826" y="2570"/>
                  </a:lnTo>
                  <a:lnTo>
                    <a:pt x="3826" y="2599"/>
                  </a:lnTo>
                  <a:lnTo>
                    <a:pt x="3826" y="2628"/>
                  </a:lnTo>
                  <a:lnTo>
                    <a:pt x="3826" y="2671"/>
                  </a:lnTo>
                  <a:lnTo>
                    <a:pt x="3826" y="2700"/>
                  </a:lnTo>
                  <a:cubicBezTo>
                    <a:pt x="3898" y="2715"/>
                    <a:pt x="3898" y="2744"/>
                    <a:pt x="3898" y="2758"/>
                  </a:cubicBezTo>
                  <a:lnTo>
                    <a:pt x="3898" y="2830"/>
                  </a:lnTo>
                  <a:lnTo>
                    <a:pt x="3898" y="2859"/>
                  </a:lnTo>
                  <a:lnTo>
                    <a:pt x="3898" y="2902"/>
                  </a:lnTo>
                  <a:lnTo>
                    <a:pt x="3898" y="2917"/>
                  </a:lnTo>
                  <a:lnTo>
                    <a:pt x="3898" y="2975"/>
                  </a:lnTo>
                  <a:lnTo>
                    <a:pt x="3898" y="2989"/>
                  </a:lnTo>
                  <a:cubicBezTo>
                    <a:pt x="3898" y="3018"/>
                    <a:pt x="3898" y="3032"/>
                    <a:pt x="3884" y="3061"/>
                  </a:cubicBezTo>
                  <a:lnTo>
                    <a:pt x="3869" y="3119"/>
                  </a:lnTo>
                  <a:lnTo>
                    <a:pt x="3869" y="3133"/>
                  </a:lnTo>
                  <a:lnTo>
                    <a:pt x="3855" y="3191"/>
                  </a:lnTo>
                  <a:lnTo>
                    <a:pt x="3855" y="3206"/>
                  </a:lnTo>
                  <a:cubicBezTo>
                    <a:pt x="3826" y="3234"/>
                    <a:pt x="3811" y="3278"/>
                    <a:pt x="3797" y="3321"/>
                  </a:cubicBezTo>
                  <a:lnTo>
                    <a:pt x="3754" y="3379"/>
                  </a:lnTo>
                  <a:cubicBezTo>
                    <a:pt x="3725" y="3436"/>
                    <a:pt x="3682" y="3494"/>
                    <a:pt x="3638" y="3538"/>
                  </a:cubicBezTo>
                  <a:cubicBezTo>
                    <a:pt x="3580" y="3595"/>
                    <a:pt x="3537" y="3639"/>
                    <a:pt x="3479" y="3682"/>
                  </a:cubicBezTo>
                  <a:lnTo>
                    <a:pt x="3451" y="3696"/>
                  </a:lnTo>
                  <a:lnTo>
                    <a:pt x="3422" y="3725"/>
                  </a:lnTo>
                  <a:lnTo>
                    <a:pt x="3407" y="3725"/>
                  </a:lnTo>
                  <a:lnTo>
                    <a:pt x="3378" y="3740"/>
                  </a:lnTo>
                  <a:lnTo>
                    <a:pt x="3364" y="3740"/>
                  </a:lnTo>
                  <a:lnTo>
                    <a:pt x="3350" y="3754"/>
                  </a:lnTo>
                  <a:lnTo>
                    <a:pt x="3292" y="3783"/>
                  </a:lnTo>
                  <a:lnTo>
                    <a:pt x="3263" y="3797"/>
                  </a:lnTo>
                  <a:lnTo>
                    <a:pt x="3234" y="3797"/>
                  </a:lnTo>
                  <a:lnTo>
                    <a:pt x="3191" y="3826"/>
                  </a:lnTo>
                  <a:lnTo>
                    <a:pt x="3075" y="3826"/>
                  </a:lnTo>
                  <a:lnTo>
                    <a:pt x="3003" y="3841"/>
                  </a:lnTo>
                  <a:lnTo>
                    <a:pt x="2657" y="3841"/>
                  </a:lnTo>
                  <a:lnTo>
                    <a:pt x="2599" y="3826"/>
                  </a:lnTo>
                  <a:lnTo>
                    <a:pt x="2527" y="3826"/>
                  </a:lnTo>
                  <a:lnTo>
                    <a:pt x="2498" y="3812"/>
                  </a:lnTo>
                  <a:lnTo>
                    <a:pt x="2455" y="3797"/>
                  </a:lnTo>
                  <a:lnTo>
                    <a:pt x="2411" y="3783"/>
                  </a:lnTo>
                  <a:lnTo>
                    <a:pt x="2382" y="3768"/>
                  </a:lnTo>
                  <a:lnTo>
                    <a:pt x="2325" y="3740"/>
                  </a:lnTo>
                  <a:lnTo>
                    <a:pt x="2310" y="3740"/>
                  </a:lnTo>
                  <a:lnTo>
                    <a:pt x="2267" y="3711"/>
                  </a:lnTo>
                  <a:cubicBezTo>
                    <a:pt x="1978" y="3538"/>
                    <a:pt x="1790" y="3234"/>
                    <a:pt x="1747" y="2902"/>
                  </a:cubicBezTo>
                  <a:lnTo>
                    <a:pt x="1747" y="2888"/>
                  </a:lnTo>
                  <a:lnTo>
                    <a:pt x="1747" y="2845"/>
                  </a:lnTo>
                  <a:lnTo>
                    <a:pt x="1747" y="2772"/>
                  </a:lnTo>
                  <a:lnTo>
                    <a:pt x="1747" y="2686"/>
                  </a:lnTo>
                  <a:lnTo>
                    <a:pt x="1747" y="2657"/>
                  </a:lnTo>
                  <a:lnTo>
                    <a:pt x="1747" y="2614"/>
                  </a:lnTo>
                  <a:lnTo>
                    <a:pt x="1747" y="2585"/>
                  </a:lnTo>
                  <a:lnTo>
                    <a:pt x="1747" y="2556"/>
                  </a:lnTo>
                  <a:lnTo>
                    <a:pt x="1747" y="2541"/>
                  </a:lnTo>
                  <a:lnTo>
                    <a:pt x="1747" y="2513"/>
                  </a:lnTo>
                  <a:lnTo>
                    <a:pt x="1747" y="2484"/>
                  </a:lnTo>
                  <a:lnTo>
                    <a:pt x="1747" y="2469"/>
                  </a:lnTo>
                  <a:lnTo>
                    <a:pt x="1747" y="2440"/>
                  </a:lnTo>
                  <a:lnTo>
                    <a:pt x="1747" y="2412"/>
                  </a:lnTo>
                  <a:lnTo>
                    <a:pt x="1762" y="2397"/>
                  </a:lnTo>
                  <a:lnTo>
                    <a:pt x="1776" y="2368"/>
                  </a:lnTo>
                  <a:lnTo>
                    <a:pt x="1776" y="2339"/>
                  </a:lnTo>
                  <a:lnTo>
                    <a:pt x="1790" y="2325"/>
                  </a:lnTo>
                  <a:lnTo>
                    <a:pt x="1805" y="2296"/>
                  </a:lnTo>
                  <a:lnTo>
                    <a:pt x="1819" y="2267"/>
                  </a:lnTo>
                  <a:lnTo>
                    <a:pt x="1834" y="2253"/>
                  </a:lnTo>
                  <a:lnTo>
                    <a:pt x="1848" y="2224"/>
                  </a:lnTo>
                  <a:lnTo>
                    <a:pt x="1863" y="2195"/>
                  </a:lnTo>
                  <a:lnTo>
                    <a:pt x="1877" y="2181"/>
                  </a:lnTo>
                  <a:lnTo>
                    <a:pt x="1892" y="2152"/>
                  </a:lnTo>
                  <a:lnTo>
                    <a:pt x="1906" y="2137"/>
                  </a:lnTo>
                  <a:lnTo>
                    <a:pt x="1920" y="2108"/>
                  </a:lnTo>
                  <a:lnTo>
                    <a:pt x="1935" y="2094"/>
                  </a:lnTo>
                  <a:lnTo>
                    <a:pt x="1949" y="2080"/>
                  </a:lnTo>
                  <a:lnTo>
                    <a:pt x="1964" y="2051"/>
                  </a:lnTo>
                  <a:lnTo>
                    <a:pt x="1978" y="2036"/>
                  </a:lnTo>
                  <a:lnTo>
                    <a:pt x="1993" y="2022"/>
                  </a:lnTo>
                  <a:lnTo>
                    <a:pt x="2007" y="2007"/>
                  </a:lnTo>
                  <a:lnTo>
                    <a:pt x="2050" y="1979"/>
                  </a:lnTo>
                  <a:lnTo>
                    <a:pt x="2079" y="1935"/>
                  </a:lnTo>
                  <a:lnTo>
                    <a:pt x="2094" y="1935"/>
                  </a:lnTo>
                  <a:lnTo>
                    <a:pt x="2123" y="1906"/>
                  </a:lnTo>
                  <a:lnTo>
                    <a:pt x="2137" y="1892"/>
                  </a:lnTo>
                  <a:lnTo>
                    <a:pt x="2166" y="1877"/>
                  </a:lnTo>
                  <a:lnTo>
                    <a:pt x="2180" y="1863"/>
                  </a:lnTo>
                  <a:lnTo>
                    <a:pt x="2209" y="1849"/>
                  </a:lnTo>
                  <a:lnTo>
                    <a:pt x="2224" y="1849"/>
                  </a:lnTo>
                  <a:lnTo>
                    <a:pt x="2252" y="1834"/>
                  </a:lnTo>
                  <a:lnTo>
                    <a:pt x="2267" y="1820"/>
                  </a:lnTo>
                  <a:lnTo>
                    <a:pt x="2296" y="1805"/>
                  </a:lnTo>
                  <a:lnTo>
                    <a:pt x="2310" y="1791"/>
                  </a:lnTo>
                  <a:lnTo>
                    <a:pt x="2339" y="1776"/>
                  </a:lnTo>
                  <a:lnTo>
                    <a:pt x="2368" y="1776"/>
                  </a:lnTo>
                  <a:lnTo>
                    <a:pt x="2397" y="1762"/>
                  </a:lnTo>
                  <a:lnTo>
                    <a:pt x="2411" y="1762"/>
                  </a:lnTo>
                  <a:lnTo>
                    <a:pt x="2440" y="1748"/>
                  </a:lnTo>
                  <a:close/>
                  <a:moveTo>
                    <a:pt x="2209" y="1"/>
                  </a:moveTo>
                  <a:cubicBezTo>
                    <a:pt x="2166" y="1"/>
                    <a:pt x="2137" y="44"/>
                    <a:pt x="2137" y="87"/>
                  </a:cubicBezTo>
                  <a:lnTo>
                    <a:pt x="2137" y="578"/>
                  </a:lnTo>
                  <a:cubicBezTo>
                    <a:pt x="1964" y="622"/>
                    <a:pt x="1805" y="679"/>
                    <a:pt x="1646" y="766"/>
                  </a:cubicBezTo>
                  <a:lnTo>
                    <a:pt x="1300" y="434"/>
                  </a:lnTo>
                  <a:cubicBezTo>
                    <a:pt x="1285" y="419"/>
                    <a:pt x="1267" y="412"/>
                    <a:pt x="1247" y="412"/>
                  </a:cubicBezTo>
                  <a:cubicBezTo>
                    <a:pt x="1228" y="412"/>
                    <a:pt x="1206" y="419"/>
                    <a:pt x="1184" y="434"/>
                  </a:cubicBezTo>
                  <a:lnTo>
                    <a:pt x="419" y="1199"/>
                  </a:lnTo>
                  <a:cubicBezTo>
                    <a:pt x="390" y="1228"/>
                    <a:pt x="390" y="1286"/>
                    <a:pt x="419" y="1314"/>
                  </a:cubicBezTo>
                  <a:lnTo>
                    <a:pt x="766" y="1661"/>
                  </a:lnTo>
                  <a:cubicBezTo>
                    <a:pt x="679" y="1805"/>
                    <a:pt x="607" y="1964"/>
                    <a:pt x="563" y="2137"/>
                  </a:cubicBezTo>
                  <a:lnTo>
                    <a:pt x="73" y="2137"/>
                  </a:lnTo>
                  <a:cubicBezTo>
                    <a:pt x="29" y="2137"/>
                    <a:pt x="0" y="2181"/>
                    <a:pt x="0" y="2224"/>
                  </a:cubicBezTo>
                  <a:lnTo>
                    <a:pt x="0" y="3307"/>
                  </a:lnTo>
                  <a:cubicBezTo>
                    <a:pt x="0" y="3350"/>
                    <a:pt x="29" y="3393"/>
                    <a:pt x="73" y="3393"/>
                  </a:cubicBezTo>
                  <a:lnTo>
                    <a:pt x="563" y="3393"/>
                  </a:lnTo>
                  <a:cubicBezTo>
                    <a:pt x="607" y="3552"/>
                    <a:pt x="679" y="3725"/>
                    <a:pt x="766" y="3870"/>
                  </a:cubicBezTo>
                  <a:lnTo>
                    <a:pt x="419" y="4216"/>
                  </a:lnTo>
                  <a:cubicBezTo>
                    <a:pt x="390" y="4245"/>
                    <a:pt x="390" y="4303"/>
                    <a:pt x="419" y="4331"/>
                  </a:cubicBezTo>
                  <a:lnTo>
                    <a:pt x="1184" y="5097"/>
                  </a:lnTo>
                  <a:cubicBezTo>
                    <a:pt x="1206" y="5111"/>
                    <a:pt x="1228" y="5118"/>
                    <a:pt x="1247" y="5118"/>
                  </a:cubicBezTo>
                  <a:cubicBezTo>
                    <a:pt x="1267" y="5118"/>
                    <a:pt x="1285" y="5111"/>
                    <a:pt x="1300" y="5097"/>
                  </a:cubicBezTo>
                  <a:lnTo>
                    <a:pt x="1646" y="4750"/>
                  </a:lnTo>
                  <a:cubicBezTo>
                    <a:pt x="1805" y="4837"/>
                    <a:pt x="1964" y="4909"/>
                    <a:pt x="2123" y="4952"/>
                  </a:cubicBezTo>
                  <a:lnTo>
                    <a:pt x="2123" y="5443"/>
                  </a:lnTo>
                  <a:cubicBezTo>
                    <a:pt x="2123" y="5486"/>
                    <a:pt x="2166" y="5515"/>
                    <a:pt x="2209" y="5515"/>
                  </a:cubicBezTo>
                  <a:lnTo>
                    <a:pt x="3292" y="5515"/>
                  </a:lnTo>
                  <a:cubicBezTo>
                    <a:pt x="3335" y="5515"/>
                    <a:pt x="3378" y="5486"/>
                    <a:pt x="3378" y="5443"/>
                  </a:cubicBezTo>
                  <a:lnTo>
                    <a:pt x="3378" y="4952"/>
                  </a:lnTo>
                  <a:cubicBezTo>
                    <a:pt x="3552" y="4909"/>
                    <a:pt x="3710" y="4837"/>
                    <a:pt x="3855" y="4750"/>
                  </a:cubicBezTo>
                  <a:lnTo>
                    <a:pt x="4201" y="5097"/>
                  </a:lnTo>
                  <a:cubicBezTo>
                    <a:pt x="4216" y="5111"/>
                    <a:pt x="4237" y="5118"/>
                    <a:pt x="4259" y="5118"/>
                  </a:cubicBezTo>
                  <a:cubicBezTo>
                    <a:pt x="4281" y="5118"/>
                    <a:pt x="4302" y="5111"/>
                    <a:pt x="4317" y="5097"/>
                  </a:cubicBezTo>
                  <a:lnTo>
                    <a:pt x="5082" y="4331"/>
                  </a:lnTo>
                  <a:cubicBezTo>
                    <a:pt x="5125" y="4303"/>
                    <a:pt x="5125" y="4245"/>
                    <a:pt x="5082" y="4216"/>
                  </a:cubicBezTo>
                  <a:lnTo>
                    <a:pt x="4750" y="3870"/>
                  </a:lnTo>
                  <a:cubicBezTo>
                    <a:pt x="4836" y="3725"/>
                    <a:pt x="4894" y="3552"/>
                    <a:pt x="4952" y="3393"/>
                  </a:cubicBezTo>
                  <a:lnTo>
                    <a:pt x="5428" y="3393"/>
                  </a:lnTo>
                  <a:cubicBezTo>
                    <a:pt x="5472" y="3393"/>
                    <a:pt x="5515" y="3350"/>
                    <a:pt x="5515" y="3307"/>
                  </a:cubicBezTo>
                  <a:lnTo>
                    <a:pt x="5515" y="2224"/>
                  </a:lnTo>
                  <a:cubicBezTo>
                    <a:pt x="5515" y="2181"/>
                    <a:pt x="5472" y="2137"/>
                    <a:pt x="5428" y="2137"/>
                  </a:cubicBezTo>
                  <a:lnTo>
                    <a:pt x="4952" y="2137"/>
                  </a:lnTo>
                  <a:cubicBezTo>
                    <a:pt x="4894" y="1964"/>
                    <a:pt x="4836" y="1805"/>
                    <a:pt x="4750" y="1661"/>
                  </a:cubicBezTo>
                  <a:lnTo>
                    <a:pt x="5096" y="1314"/>
                  </a:lnTo>
                  <a:cubicBezTo>
                    <a:pt x="5125" y="1286"/>
                    <a:pt x="5125" y="1228"/>
                    <a:pt x="5096" y="1199"/>
                  </a:cubicBezTo>
                  <a:lnTo>
                    <a:pt x="4317" y="434"/>
                  </a:lnTo>
                  <a:cubicBezTo>
                    <a:pt x="4302" y="412"/>
                    <a:pt x="4281" y="401"/>
                    <a:pt x="4259" y="401"/>
                  </a:cubicBezTo>
                  <a:cubicBezTo>
                    <a:pt x="4237" y="401"/>
                    <a:pt x="4216" y="412"/>
                    <a:pt x="4201" y="434"/>
                  </a:cubicBezTo>
                  <a:lnTo>
                    <a:pt x="3869" y="766"/>
                  </a:lnTo>
                  <a:cubicBezTo>
                    <a:pt x="3710" y="679"/>
                    <a:pt x="3552" y="622"/>
                    <a:pt x="3378" y="564"/>
                  </a:cubicBezTo>
                  <a:lnTo>
                    <a:pt x="3378" y="87"/>
                  </a:lnTo>
                  <a:cubicBezTo>
                    <a:pt x="3378" y="44"/>
                    <a:pt x="3350" y="1"/>
                    <a:pt x="3292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176;p57">
              <a:extLst>
                <a:ext uri="{FF2B5EF4-FFF2-40B4-BE49-F238E27FC236}">
                  <a16:creationId xmlns:a16="http://schemas.microsoft.com/office/drawing/2014/main" id="{BF55A8C8-C1C9-4D96-8D52-B8DCE2435858}"/>
                </a:ext>
              </a:extLst>
            </p:cNvPr>
            <p:cNvSpPr/>
            <p:nvPr/>
          </p:nvSpPr>
          <p:spPr>
            <a:xfrm>
              <a:off x="5669696" y="2213602"/>
              <a:ext cx="29151" cy="54894"/>
            </a:xfrm>
            <a:custGeom>
              <a:avLst/>
              <a:gdLst/>
              <a:ahLst/>
              <a:cxnLst/>
              <a:rect l="l" t="t" r="r" b="b"/>
              <a:pathLst>
                <a:path w="1112" h="2094" extrusionOk="0">
                  <a:moveTo>
                    <a:pt x="708" y="0"/>
                  </a:moveTo>
                  <a:lnTo>
                    <a:pt x="679" y="15"/>
                  </a:lnTo>
                  <a:lnTo>
                    <a:pt x="664" y="15"/>
                  </a:lnTo>
                  <a:lnTo>
                    <a:pt x="635" y="29"/>
                  </a:lnTo>
                  <a:lnTo>
                    <a:pt x="606" y="29"/>
                  </a:lnTo>
                  <a:lnTo>
                    <a:pt x="578" y="43"/>
                  </a:lnTo>
                  <a:lnTo>
                    <a:pt x="563" y="58"/>
                  </a:lnTo>
                  <a:lnTo>
                    <a:pt x="534" y="72"/>
                  </a:lnTo>
                  <a:lnTo>
                    <a:pt x="520" y="87"/>
                  </a:lnTo>
                  <a:lnTo>
                    <a:pt x="491" y="101"/>
                  </a:lnTo>
                  <a:lnTo>
                    <a:pt x="477" y="101"/>
                  </a:lnTo>
                  <a:lnTo>
                    <a:pt x="448" y="130"/>
                  </a:lnTo>
                  <a:lnTo>
                    <a:pt x="433" y="130"/>
                  </a:lnTo>
                  <a:lnTo>
                    <a:pt x="404" y="159"/>
                  </a:lnTo>
                  <a:lnTo>
                    <a:pt x="390" y="159"/>
                  </a:lnTo>
                  <a:lnTo>
                    <a:pt x="361" y="188"/>
                  </a:lnTo>
                  <a:lnTo>
                    <a:pt x="347" y="202"/>
                  </a:lnTo>
                  <a:lnTo>
                    <a:pt x="318" y="231"/>
                  </a:lnTo>
                  <a:lnTo>
                    <a:pt x="274" y="260"/>
                  </a:lnTo>
                  <a:lnTo>
                    <a:pt x="260" y="274"/>
                  </a:lnTo>
                  <a:lnTo>
                    <a:pt x="246" y="289"/>
                  </a:lnTo>
                  <a:lnTo>
                    <a:pt x="231" y="303"/>
                  </a:lnTo>
                  <a:lnTo>
                    <a:pt x="217" y="332"/>
                  </a:lnTo>
                  <a:lnTo>
                    <a:pt x="202" y="303"/>
                  </a:lnTo>
                  <a:lnTo>
                    <a:pt x="188" y="332"/>
                  </a:lnTo>
                  <a:lnTo>
                    <a:pt x="159" y="347"/>
                  </a:lnTo>
                  <a:lnTo>
                    <a:pt x="145" y="375"/>
                  </a:lnTo>
                  <a:lnTo>
                    <a:pt x="130" y="390"/>
                  </a:lnTo>
                  <a:lnTo>
                    <a:pt x="116" y="419"/>
                  </a:lnTo>
                  <a:lnTo>
                    <a:pt x="101" y="448"/>
                  </a:lnTo>
                  <a:lnTo>
                    <a:pt x="87" y="462"/>
                  </a:lnTo>
                  <a:lnTo>
                    <a:pt x="72" y="491"/>
                  </a:lnTo>
                  <a:lnTo>
                    <a:pt x="58" y="520"/>
                  </a:lnTo>
                  <a:lnTo>
                    <a:pt x="58" y="534"/>
                  </a:lnTo>
                  <a:lnTo>
                    <a:pt x="43" y="563"/>
                  </a:lnTo>
                  <a:lnTo>
                    <a:pt x="29" y="592"/>
                  </a:lnTo>
                  <a:lnTo>
                    <a:pt x="15" y="621"/>
                  </a:lnTo>
                  <a:lnTo>
                    <a:pt x="15" y="635"/>
                  </a:lnTo>
                  <a:lnTo>
                    <a:pt x="0" y="664"/>
                  </a:lnTo>
                  <a:lnTo>
                    <a:pt x="0" y="693"/>
                  </a:lnTo>
                  <a:lnTo>
                    <a:pt x="0" y="707"/>
                  </a:lnTo>
                  <a:lnTo>
                    <a:pt x="0" y="736"/>
                  </a:lnTo>
                  <a:lnTo>
                    <a:pt x="0" y="765"/>
                  </a:lnTo>
                  <a:lnTo>
                    <a:pt x="0" y="780"/>
                  </a:lnTo>
                  <a:lnTo>
                    <a:pt x="0" y="823"/>
                  </a:lnTo>
                  <a:lnTo>
                    <a:pt x="0" y="837"/>
                  </a:lnTo>
                  <a:lnTo>
                    <a:pt x="0" y="881"/>
                  </a:lnTo>
                  <a:lnTo>
                    <a:pt x="0" y="910"/>
                  </a:lnTo>
                  <a:lnTo>
                    <a:pt x="0" y="996"/>
                  </a:lnTo>
                  <a:lnTo>
                    <a:pt x="0" y="1068"/>
                  </a:lnTo>
                  <a:lnTo>
                    <a:pt x="0" y="1083"/>
                  </a:lnTo>
                  <a:lnTo>
                    <a:pt x="0" y="1140"/>
                  </a:lnTo>
                  <a:lnTo>
                    <a:pt x="0" y="1155"/>
                  </a:lnTo>
                  <a:cubicBezTo>
                    <a:pt x="43" y="1487"/>
                    <a:pt x="231" y="1790"/>
                    <a:pt x="520" y="1963"/>
                  </a:cubicBezTo>
                  <a:lnTo>
                    <a:pt x="549" y="1963"/>
                  </a:lnTo>
                  <a:lnTo>
                    <a:pt x="578" y="1992"/>
                  </a:lnTo>
                  <a:lnTo>
                    <a:pt x="606" y="1992"/>
                  </a:lnTo>
                  <a:lnTo>
                    <a:pt x="664" y="2021"/>
                  </a:lnTo>
                  <a:lnTo>
                    <a:pt x="693" y="2035"/>
                  </a:lnTo>
                  <a:lnTo>
                    <a:pt x="722" y="2050"/>
                  </a:lnTo>
                  <a:lnTo>
                    <a:pt x="736" y="2050"/>
                  </a:lnTo>
                  <a:lnTo>
                    <a:pt x="780" y="2064"/>
                  </a:lnTo>
                  <a:lnTo>
                    <a:pt x="809" y="2079"/>
                  </a:lnTo>
                  <a:lnTo>
                    <a:pt x="852" y="2093"/>
                  </a:lnTo>
                  <a:lnTo>
                    <a:pt x="1112" y="2093"/>
                  </a:lnTo>
                  <a:lnTo>
                    <a:pt x="1068" y="2079"/>
                  </a:lnTo>
                  <a:lnTo>
                    <a:pt x="1040" y="2064"/>
                  </a:lnTo>
                  <a:lnTo>
                    <a:pt x="996" y="2050"/>
                  </a:lnTo>
                  <a:lnTo>
                    <a:pt x="982" y="2050"/>
                  </a:lnTo>
                  <a:lnTo>
                    <a:pt x="953" y="2035"/>
                  </a:lnTo>
                  <a:lnTo>
                    <a:pt x="924" y="2021"/>
                  </a:lnTo>
                  <a:lnTo>
                    <a:pt x="852" y="1992"/>
                  </a:lnTo>
                  <a:lnTo>
                    <a:pt x="837" y="1992"/>
                  </a:lnTo>
                  <a:lnTo>
                    <a:pt x="809" y="1963"/>
                  </a:lnTo>
                  <a:lnTo>
                    <a:pt x="780" y="1963"/>
                  </a:lnTo>
                  <a:cubicBezTo>
                    <a:pt x="491" y="1790"/>
                    <a:pt x="303" y="1487"/>
                    <a:pt x="260" y="1155"/>
                  </a:cubicBezTo>
                  <a:lnTo>
                    <a:pt x="260" y="1140"/>
                  </a:lnTo>
                  <a:lnTo>
                    <a:pt x="260" y="1112"/>
                  </a:lnTo>
                  <a:lnTo>
                    <a:pt x="260" y="1039"/>
                  </a:lnTo>
                  <a:lnTo>
                    <a:pt x="260" y="953"/>
                  </a:lnTo>
                  <a:lnTo>
                    <a:pt x="260" y="924"/>
                  </a:lnTo>
                  <a:lnTo>
                    <a:pt x="260" y="866"/>
                  </a:lnTo>
                  <a:lnTo>
                    <a:pt x="260" y="852"/>
                  </a:lnTo>
                  <a:lnTo>
                    <a:pt x="260" y="823"/>
                  </a:lnTo>
                  <a:lnTo>
                    <a:pt x="260" y="794"/>
                  </a:lnTo>
                  <a:lnTo>
                    <a:pt x="260" y="765"/>
                  </a:lnTo>
                  <a:lnTo>
                    <a:pt x="260" y="751"/>
                  </a:lnTo>
                  <a:lnTo>
                    <a:pt x="260" y="722"/>
                  </a:lnTo>
                  <a:lnTo>
                    <a:pt x="260" y="707"/>
                  </a:lnTo>
                  <a:lnTo>
                    <a:pt x="260" y="679"/>
                  </a:lnTo>
                  <a:lnTo>
                    <a:pt x="274" y="650"/>
                  </a:lnTo>
                  <a:lnTo>
                    <a:pt x="289" y="621"/>
                  </a:lnTo>
                  <a:lnTo>
                    <a:pt x="303" y="606"/>
                  </a:lnTo>
                  <a:lnTo>
                    <a:pt x="303" y="578"/>
                  </a:lnTo>
                  <a:lnTo>
                    <a:pt x="318" y="549"/>
                  </a:lnTo>
                  <a:lnTo>
                    <a:pt x="332" y="520"/>
                  </a:lnTo>
                  <a:lnTo>
                    <a:pt x="347" y="505"/>
                  </a:lnTo>
                  <a:lnTo>
                    <a:pt x="361" y="476"/>
                  </a:lnTo>
                  <a:lnTo>
                    <a:pt x="375" y="462"/>
                  </a:lnTo>
                  <a:lnTo>
                    <a:pt x="390" y="433"/>
                  </a:lnTo>
                  <a:lnTo>
                    <a:pt x="404" y="419"/>
                  </a:lnTo>
                  <a:lnTo>
                    <a:pt x="419" y="390"/>
                  </a:lnTo>
                  <a:lnTo>
                    <a:pt x="433" y="375"/>
                  </a:lnTo>
                  <a:lnTo>
                    <a:pt x="462" y="347"/>
                  </a:lnTo>
                  <a:lnTo>
                    <a:pt x="477" y="332"/>
                  </a:lnTo>
                  <a:lnTo>
                    <a:pt x="491" y="303"/>
                  </a:lnTo>
                  <a:lnTo>
                    <a:pt x="505" y="289"/>
                  </a:lnTo>
                  <a:lnTo>
                    <a:pt x="520" y="274"/>
                  </a:lnTo>
                  <a:lnTo>
                    <a:pt x="534" y="260"/>
                  </a:lnTo>
                  <a:lnTo>
                    <a:pt x="563" y="231"/>
                  </a:lnTo>
                  <a:lnTo>
                    <a:pt x="606" y="202"/>
                  </a:lnTo>
                  <a:lnTo>
                    <a:pt x="621" y="188"/>
                  </a:lnTo>
                  <a:lnTo>
                    <a:pt x="650" y="159"/>
                  </a:lnTo>
                  <a:lnTo>
                    <a:pt x="664" y="159"/>
                  </a:lnTo>
                  <a:lnTo>
                    <a:pt x="693" y="130"/>
                  </a:lnTo>
                  <a:lnTo>
                    <a:pt x="708" y="130"/>
                  </a:lnTo>
                  <a:lnTo>
                    <a:pt x="736" y="101"/>
                  </a:lnTo>
                  <a:lnTo>
                    <a:pt x="751" y="101"/>
                  </a:lnTo>
                  <a:lnTo>
                    <a:pt x="780" y="87"/>
                  </a:lnTo>
                  <a:lnTo>
                    <a:pt x="794" y="72"/>
                  </a:lnTo>
                  <a:lnTo>
                    <a:pt x="823" y="58"/>
                  </a:lnTo>
                  <a:lnTo>
                    <a:pt x="837" y="43"/>
                  </a:lnTo>
                  <a:lnTo>
                    <a:pt x="866" y="29"/>
                  </a:lnTo>
                  <a:lnTo>
                    <a:pt x="895" y="29"/>
                  </a:lnTo>
                  <a:lnTo>
                    <a:pt x="924" y="15"/>
                  </a:lnTo>
                  <a:lnTo>
                    <a:pt x="938" y="15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B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A723A4F-7A13-4E51-9A8E-DD143345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97" y="1944048"/>
            <a:ext cx="895206" cy="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89538" y="29260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CL" sz="4800" dirty="0">
                <a:solidFill>
                  <a:schemeClr val="accent5"/>
                </a:solidFill>
                <a:latin typeface="Staatliches"/>
                <a:sym typeface="Staatliches"/>
              </a:rPr>
              <a:t>Machine Learning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08B9B7-A8FD-4C92-B87D-34E9D196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1" y="2157538"/>
            <a:ext cx="3298694" cy="23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BDFEF5B-85D1-4E8D-8EB8-E74FE7C2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25" y="2157538"/>
            <a:ext cx="3298694" cy="23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ángulo 180">
            <a:extLst>
              <a:ext uri="{FF2B5EF4-FFF2-40B4-BE49-F238E27FC236}">
                <a16:creationId xmlns:a16="http://schemas.microsoft.com/office/drawing/2014/main" id="{50B47211-9D22-4827-B8A5-C75C1CF04043}"/>
              </a:ext>
            </a:extLst>
          </p:cNvPr>
          <p:cNvSpPr/>
          <p:nvPr/>
        </p:nvSpPr>
        <p:spPr>
          <a:xfrm>
            <a:off x="5294288" y="4232915"/>
            <a:ext cx="3136262" cy="435578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Google Shape;732;p29">
            <a:extLst>
              <a:ext uri="{FF2B5EF4-FFF2-40B4-BE49-F238E27FC236}">
                <a16:creationId xmlns:a16="http://schemas.microsoft.com/office/drawing/2014/main" id="{01380273-7A91-405B-9F29-62265258A42D}"/>
              </a:ext>
            </a:extLst>
          </p:cNvPr>
          <p:cNvSpPr/>
          <p:nvPr/>
        </p:nvSpPr>
        <p:spPr>
          <a:xfrm flipH="1">
            <a:off x="8381665" y="3321357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733;p29">
            <a:extLst>
              <a:ext uri="{FF2B5EF4-FFF2-40B4-BE49-F238E27FC236}">
                <a16:creationId xmlns:a16="http://schemas.microsoft.com/office/drawing/2014/main" id="{EF9FB975-A25C-434A-9FF2-3AA2B949B89E}"/>
              </a:ext>
            </a:extLst>
          </p:cNvPr>
          <p:cNvSpPr/>
          <p:nvPr/>
        </p:nvSpPr>
        <p:spPr>
          <a:xfrm flipH="1">
            <a:off x="8468342" y="2412427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734;p29">
            <a:extLst>
              <a:ext uri="{FF2B5EF4-FFF2-40B4-BE49-F238E27FC236}">
                <a16:creationId xmlns:a16="http://schemas.microsoft.com/office/drawing/2014/main" id="{DDB335F6-9209-4D5F-A534-DF8DFB106709}"/>
              </a:ext>
            </a:extLst>
          </p:cNvPr>
          <p:cNvSpPr/>
          <p:nvPr/>
        </p:nvSpPr>
        <p:spPr>
          <a:xfrm flipH="1">
            <a:off x="7221007" y="3423666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735;p29">
            <a:extLst>
              <a:ext uri="{FF2B5EF4-FFF2-40B4-BE49-F238E27FC236}">
                <a16:creationId xmlns:a16="http://schemas.microsoft.com/office/drawing/2014/main" id="{0C122E9F-6B0A-43BC-9DDE-9D5B9C439B8C}"/>
              </a:ext>
            </a:extLst>
          </p:cNvPr>
          <p:cNvSpPr/>
          <p:nvPr/>
        </p:nvSpPr>
        <p:spPr>
          <a:xfrm flipH="1">
            <a:off x="7807531" y="1627900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736;p29">
            <a:extLst>
              <a:ext uri="{FF2B5EF4-FFF2-40B4-BE49-F238E27FC236}">
                <a16:creationId xmlns:a16="http://schemas.microsoft.com/office/drawing/2014/main" id="{DEB03012-A8B6-488D-A098-4BE6CAA9261B}"/>
              </a:ext>
            </a:extLst>
          </p:cNvPr>
          <p:cNvSpPr/>
          <p:nvPr/>
        </p:nvSpPr>
        <p:spPr>
          <a:xfrm flipH="1">
            <a:off x="7761911" y="1624501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737;p29">
            <a:extLst>
              <a:ext uri="{FF2B5EF4-FFF2-40B4-BE49-F238E27FC236}">
                <a16:creationId xmlns:a16="http://schemas.microsoft.com/office/drawing/2014/main" id="{EC04F6C1-714D-4C8D-AF44-DF35DF6DB4B1}"/>
              </a:ext>
            </a:extLst>
          </p:cNvPr>
          <p:cNvSpPr/>
          <p:nvPr/>
        </p:nvSpPr>
        <p:spPr>
          <a:xfrm flipH="1">
            <a:off x="7716694" y="2510822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738;p29">
            <a:extLst>
              <a:ext uri="{FF2B5EF4-FFF2-40B4-BE49-F238E27FC236}">
                <a16:creationId xmlns:a16="http://schemas.microsoft.com/office/drawing/2014/main" id="{678B36C7-425E-4882-8F92-4A1D8061332C}"/>
              </a:ext>
            </a:extLst>
          </p:cNvPr>
          <p:cNvSpPr/>
          <p:nvPr/>
        </p:nvSpPr>
        <p:spPr>
          <a:xfrm flipH="1">
            <a:off x="7671567" y="2511001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739;p29">
            <a:extLst>
              <a:ext uri="{FF2B5EF4-FFF2-40B4-BE49-F238E27FC236}">
                <a16:creationId xmlns:a16="http://schemas.microsoft.com/office/drawing/2014/main" id="{CA3CF8E7-387E-49A9-A555-806E06107923}"/>
              </a:ext>
            </a:extLst>
          </p:cNvPr>
          <p:cNvSpPr/>
          <p:nvPr/>
        </p:nvSpPr>
        <p:spPr>
          <a:xfrm flipH="1">
            <a:off x="7131781" y="2328343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740;p29">
            <a:extLst>
              <a:ext uri="{FF2B5EF4-FFF2-40B4-BE49-F238E27FC236}">
                <a16:creationId xmlns:a16="http://schemas.microsoft.com/office/drawing/2014/main" id="{617F8166-A97F-4E4D-8804-3264A036431F}"/>
              </a:ext>
            </a:extLst>
          </p:cNvPr>
          <p:cNvSpPr/>
          <p:nvPr/>
        </p:nvSpPr>
        <p:spPr>
          <a:xfrm flipH="1">
            <a:off x="7086788" y="2328522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741;p29">
            <a:extLst>
              <a:ext uri="{FF2B5EF4-FFF2-40B4-BE49-F238E27FC236}">
                <a16:creationId xmlns:a16="http://schemas.microsoft.com/office/drawing/2014/main" id="{05C4E5DD-34CC-4B67-BBE2-281F491111F9}"/>
              </a:ext>
            </a:extLst>
          </p:cNvPr>
          <p:cNvSpPr/>
          <p:nvPr/>
        </p:nvSpPr>
        <p:spPr>
          <a:xfrm flipH="1">
            <a:off x="7176014" y="3424247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742;p29">
            <a:extLst>
              <a:ext uri="{FF2B5EF4-FFF2-40B4-BE49-F238E27FC236}">
                <a16:creationId xmlns:a16="http://schemas.microsoft.com/office/drawing/2014/main" id="{3BCD1EE8-40EA-41AF-A6F7-DD3FC7C8270E}"/>
              </a:ext>
            </a:extLst>
          </p:cNvPr>
          <p:cNvSpPr/>
          <p:nvPr/>
        </p:nvSpPr>
        <p:spPr>
          <a:xfrm flipH="1">
            <a:off x="6905517" y="2232229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743;p29">
            <a:extLst>
              <a:ext uri="{FF2B5EF4-FFF2-40B4-BE49-F238E27FC236}">
                <a16:creationId xmlns:a16="http://schemas.microsoft.com/office/drawing/2014/main" id="{8ED2BE24-C6EA-476C-938B-05F9AF82EDC4}"/>
              </a:ext>
            </a:extLst>
          </p:cNvPr>
          <p:cNvSpPr/>
          <p:nvPr/>
        </p:nvSpPr>
        <p:spPr>
          <a:xfrm flipH="1">
            <a:off x="6912047" y="2301150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744;p29">
            <a:extLst>
              <a:ext uri="{FF2B5EF4-FFF2-40B4-BE49-F238E27FC236}">
                <a16:creationId xmlns:a16="http://schemas.microsoft.com/office/drawing/2014/main" id="{8AD88823-2950-47E4-8C09-332C507FCE02}"/>
              </a:ext>
            </a:extLst>
          </p:cNvPr>
          <p:cNvSpPr/>
          <p:nvPr/>
        </p:nvSpPr>
        <p:spPr>
          <a:xfrm flipH="1">
            <a:off x="8212605" y="3129731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745;p29">
            <a:extLst>
              <a:ext uri="{FF2B5EF4-FFF2-40B4-BE49-F238E27FC236}">
                <a16:creationId xmlns:a16="http://schemas.microsoft.com/office/drawing/2014/main" id="{34608934-C1B9-4F3D-88A4-9D9D686889C2}"/>
              </a:ext>
            </a:extLst>
          </p:cNvPr>
          <p:cNvSpPr/>
          <p:nvPr/>
        </p:nvSpPr>
        <p:spPr>
          <a:xfrm flipH="1">
            <a:off x="8212605" y="2975697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746;p29">
            <a:extLst>
              <a:ext uri="{FF2B5EF4-FFF2-40B4-BE49-F238E27FC236}">
                <a16:creationId xmlns:a16="http://schemas.microsoft.com/office/drawing/2014/main" id="{24AD43F6-8037-4B1A-937A-1E30C4BF7FCE}"/>
              </a:ext>
            </a:extLst>
          </p:cNvPr>
          <p:cNvSpPr/>
          <p:nvPr/>
        </p:nvSpPr>
        <p:spPr>
          <a:xfrm flipH="1">
            <a:off x="8222131" y="2980125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747;p29">
            <a:extLst>
              <a:ext uri="{FF2B5EF4-FFF2-40B4-BE49-F238E27FC236}">
                <a16:creationId xmlns:a16="http://schemas.microsoft.com/office/drawing/2014/main" id="{53376B1E-0D47-4FBC-AA4D-14CDEA346261}"/>
              </a:ext>
            </a:extLst>
          </p:cNvPr>
          <p:cNvSpPr/>
          <p:nvPr/>
        </p:nvSpPr>
        <p:spPr>
          <a:xfrm flipH="1">
            <a:off x="6951405" y="700253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748;p29">
            <a:extLst>
              <a:ext uri="{FF2B5EF4-FFF2-40B4-BE49-F238E27FC236}">
                <a16:creationId xmlns:a16="http://schemas.microsoft.com/office/drawing/2014/main" id="{D19FC3DA-8883-4A33-92A3-3DC99F23FE6E}"/>
              </a:ext>
            </a:extLst>
          </p:cNvPr>
          <p:cNvSpPr/>
          <p:nvPr/>
        </p:nvSpPr>
        <p:spPr>
          <a:xfrm flipH="1">
            <a:off x="7039781" y="700342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749;p29">
            <a:extLst>
              <a:ext uri="{FF2B5EF4-FFF2-40B4-BE49-F238E27FC236}">
                <a16:creationId xmlns:a16="http://schemas.microsoft.com/office/drawing/2014/main" id="{DBF0C1F3-EE82-4430-B1E0-4DC33C7176F0}"/>
              </a:ext>
            </a:extLst>
          </p:cNvPr>
          <p:cNvSpPr/>
          <p:nvPr/>
        </p:nvSpPr>
        <p:spPr>
          <a:xfrm flipH="1">
            <a:off x="6951405" y="754818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750;p29">
            <a:extLst>
              <a:ext uri="{FF2B5EF4-FFF2-40B4-BE49-F238E27FC236}">
                <a16:creationId xmlns:a16="http://schemas.microsoft.com/office/drawing/2014/main" id="{54792188-7341-41FE-A0BE-6E059601BBBB}"/>
              </a:ext>
            </a:extLst>
          </p:cNvPr>
          <p:cNvSpPr/>
          <p:nvPr/>
        </p:nvSpPr>
        <p:spPr>
          <a:xfrm flipH="1">
            <a:off x="7401383" y="851693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751;p29">
            <a:extLst>
              <a:ext uri="{FF2B5EF4-FFF2-40B4-BE49-F238E27FC236}">
                <a16:creationId xmlns:a16="http://schemas.microsoft.com/office/drawing/2014/main" id="{BAE62882-7E25-4952-9F40-4246A88B25C6}"/>
              </a:ext>
            </a:extLst>
          </p:cNvPr>
          <p:cNvSpPr/>
          <p:nvPr/>
        </p:nvSpPr>
        <p:spPr>
          <a:xfrm flipH="1">
            <a:off x="7401383" y="947852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752;p29">
            <a:extLst>
              <a:ext uri="{FF2B5EF4-FFF2-40B4-BE49-F238E27FC236}">
                <a16:creationId xmlns:a16="http://schemas.microsoft.com/office/drawing/2014/main" id="{5DB158A3-4667-4303-9A1E-9EA3F2CDA9F9}"/>
              </a:ext>
            </a:extLst>
          </p:cNvPr>
          <p:cNvSpPr/>
          <p:nvPr/>
        </p:nvSpPr>
        <p:spPr>
          <a:xfrm flipH="1">
            <a:off x="7405945" y="851693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753;p29">
            <a:extLst>
              <a:ext uri="{FF2B5EF4-FFF2-40B4-BE49-F238E27FC236}">
                <a16:creationId xmlns:a16="http://schemas.microsoft.com/office/drawing/2014/main" id="{B23C6166-BA37-4AC4-AACB-D4C2F967C177}"/>
              </a:ext>
            </a:extLst>
          </p:cNvPr>
          <p:cNvSpPr/>
          <p:nvPr/>
        </p:nvSpPr>
        <p:spPr>
          <a:xfrm flipH="1">
            <a:off x="7843087" y="1500970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754;p29">
            <a:extLst>
              <a:ext uri="{FF2B5EF4-FFF2-40B4-BE49-F238E27FC236}">
                <a16:creationId xmlns:a16="http://schemas.microsoft.com/office/drawing/2014/main" id="{65A2AD39-E2BC-4A19-8AC6-CDD539810D4B}"/>
              </a:ext>
            </a:extLst>
          </p:cNvPr>
          <p:cNvSpPr/>
          <p:nvPr/>
        </p:nvSpPr>
        <p:spPr>
          <a:xfrm flipH="1">
            <a:off x="7911024" y="1501015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755;p29">
            <a:extLst>
              <a:ext uri="{FF2B5EF4-FFF2-40B4-BE49-F238E27FC236}">
                <a16:creationId xmlns:a16="http://schemas.microsoft.com/office/drawing/2014/main" id="{F004F413-FD12-42DC-9F14-CB1FB3B64F02}"/>
              </a:ext>
            </a:extLst>
          </p:cNvPr>
          <p:cNvSpPr/>
          <p:nvPr/>
        </p:nvSpPr>
        <p:spPr>
          <a:xfrm flipH="1">
            <a:off x="7846934" y="1532054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756;p29">
            <a:extLst>
              <a:ext uri="{FF2B5EF4-FFF2-40B4-BE49-F238E27FC236}">
                <a16:creationId xmlns:a16="http://schemas.microsoft.com/office/drawing/2014/main" id="{CAF63CD4-62A4-41F8-808E-4CA34C9F704B}"/>
              </a:ext>
            </a:extLst>
          </p:cNvPr>
          <p:cNvSpPr/>
          <p:nvPr/>
        </p:nvSpPr>
        <p:spPr>
          <a:xfrm flipH="1">
            <a:off x="7846889" y="1510139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57;p29">
            <a:extLst>
              <a:ext uri="{FF2B5EF4-FFF2-40B4-BE49-F238E27FC236}">
                <a16:creationId xmlns:a16="http://schemas.microsoft.com/office/drawing/2014/main" id="{F0F675E4-1CFD-4EE4-B062-1DF6CBE85DEC}"/>
              </a:ext>
            </a:extLst>
          </p:cNvPr>
          <p:cNvSpPr/>
          <p:nvPr/>
        </p:nvSpPr>
        <p:spPr>
          <a:xfrm flipH="1">
            <a:off x="7150789" y="1127916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58;p29">
            <a:extLst>
              <a:ext uri="{FF2B5EF4-FFF2-40B4-BE49-F238E27FC236}">
                <a16:creationId xmlns:a16="http://schemas.microsoft.com/office/drawing/2014/main" id="{85EA3554-221D-47E6-8AAE-9CC5A6B3E714}"/>
              </a:ext>
            </a:extLst>
          </p:cNvPr>
          <p:cNvSpPr/>
          <p:nvPr/>
        </p:nvSpPr>
        <p:spPr>
          <a:xfrm flipH="1">
            <a:off x="7715666" y="1581207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59;p29">
            <a:extLst>
              <a:ext uri="{FF2B5EF4-FFF2-40B4-BE49-F238E27FC236}">
                <a16:creationId xmlns:a16="http://schemas.microsoft.com/office/drawing/2014/main" id="{2861A30A-9768-4C9C-BDE7-782852BEA3EA}"/>
              </a:ext>
            </a:extLst>
          </p:cNvPr>
          <p:cNvSpPr/>
          <p:nvPr/>
        </p:nvSpPr>
        <p:spPr>
          <a:xfrm flipH="1">
            <a:off x="7143767" y="1253192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60;p29">
            <a:extLst>
              <a:ext uri="{FF2B5EF4-FFF2-40B4-BE49-F238E27FC236}">
                <a16:creationId xmlns:a16="http://schemas.microsoft.com/office/drawing/2014/main" id="{334A211B-7109-4AF9-842B-9C04C01509FB}"/>
              </a:ext>
            </a:extLst>
          </p:cNvPr>
          <p:cNvSpPr/>
          <p:nvPr/>
        </p:nvSpPr>
        <p:spPr>
          <a:xfrm flipH="1">
            <a:off x="7710030" y="1707601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61;p29">
            <a:extLst>
              <a:ext uri="{FF2B5EF4-FFF2-40B4-BE49-F238E27FC236}">
                <a16:creationId xmlns:a16="http://schemas.microsoft.com/office/drawing/2014/main" id="{836D211B-6BF1-4C4F-B0A1-0A6F42D6C95D}"/>
              </a:ext>
            </a:extLst>
          </p:cNvPr>
          <p:cNvSpPr/>
          <p:nvPr/>
        </p:nvSpPr>
        <p:spPr>
          <a:xfrm flipH="1">
            <a:off x="7710478" y="1707690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62;p29">
            <a:extLst>
              <a:ext uri="{FF2B5EF4-FFF2-40B4-BE49-F238E27FC236}">
                <a16:creationId xmlns:a16="http://schemas.microsoft.com/office/drawing/2014/main" id="{EBAA47C4-8293-4B6D-B7F2-2EB76E30FFA3}"/>
              </a:ext>
            </a:extLst>
          </p:cNvPr>
          <p:cNvSpPr/>
          <p:nvPr/>
        </p:nvSpPr>
        <p:spPr>
          <a:xfrm flipH="1">
            <a:off x="7138132" y="1379585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63;p29">
            <a:extLst>
              <a:ext uri="{FF2B5EF4-FFF2-40B4-BE49-F238E27FC236}">
                <a16:creationId xmlns:a16="http://schemas.microsoft.com/office/drawing/2014/main" id="{9B81A07E-5B8D-41D5-9C5A-03DBB0BEBF35}"/>
              </a:ext>
            </a:extLst>
          </p:cNvPr>
          <p:cNvSpPr/>
          <p:nvPr/>
        </p:nvSpPr>
        <p:spPr>
          <a:xfrm flipH="1">
            <a:off x="7704440" y="1835113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64;p29">
            <a:extLst>
              <a:ext uri="{FF2B5EF4-FFF2-40B4-BE49-F238E27FC236}">
                <a16:creationId xmlns:a16="http://schemas.microsoft.com/office/drawing/2014/main" id="{E8D31471-7A6B-45E9-B7D1-6B5F860827C1}"/>
              </a:ext>
            </a:extLst>
          </p:cNvPr>
          <p:cNvSpPr/>
          <p:nvPr/>
        </p:nvSpPr>
        <p:spPr>
          <a:xfrm flipH="1">
            <a:off x="7704708" y="1835113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65;p29">
            <a:extLst>
              <a:ext uri="{FF2B5EF4-FFF2-40B4-BE49-F238E27FC236}">
                <a16:creationId xmlns:a16="http://schemas.microsoft.com/office/drawing/2014/main" id="{44070F95-D293-40E6-B490-6C1DB238DAEA}"/>
              </a:ext>
            </a:extLst>
          </p:cNvPr>
          <p:cNvSpPr/>
          <p:nvPr/>
        </p:nvSpPr>
        <p:spPr>
          <a:xfrm flipH="1">
            <a:off x="7132675" y="1507008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66;p29">
            <a:extLst>
              <a:ext uri="{FF2B5EF4-FFF2-40B4-BE49-F238E27FC236}">
                <a16:creationId xmlns:a16="http://schemas.microsoft.com/office/drawing/2014/main" id="{6EB70186-1BF3-4B2D-8B53-836BFBA23146}"/>
              </a:ext>
            </a:extLst>
          </p:cNvPr>
          <p:cNvSpPr/>
          <p:nvPr/>
        </p:nvSpPr>
        <p:spPr>
          <a:xfrm flipH="1">
            <a:off x="7860575" y="1917362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67;p29">
            <a:extLst>
              <a:ext uri="{FF2B5EF4-FFF2-40B4-BE49-F238E27FC236}">
                <a16:creationId xmlns:a16="http://schemas.microsoft.com/office/drawing/2014/main" id="{3A723C10-B4DA-431C-AAB7-7FD64E0633F8}"/>
              </a:ext>
            </a:extLst>
          </p:cNvPr>
          <p:cNvSpPr/>
          <p:nvPr/>
        </p:nvSpPr>
        <p:spPr>
          <a:xfrm flipH="1">
            <a:off x="7798988" y="2178469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68;p29">
            <a:extLst>
              <a:ext uri="{FF2B5EF4-FFF2-40B4-BE49-F238E27FC236}">
                <a16:creationId xmlns:a16="http://schemas.microsoft.com/office/drawing/2014/main" id="{E177EF1B-7407-47A2-B2A5-EBE0C955A04D}"/>
              </a:ext>
            </a:extLst>
          </p:cNvPr>
          <p:cNvSpPr/>
          <p:nvPr/>
        </p:nvSpPr>
        <p:spPr>
          <a:xfrm flipH="1">
            <a:off x="7791251" y="2312734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69;p29">
            <a:extLst>
              <a:ext uri="{FF2B5EF4-FFF2-40B4-BE49-F238E27FC236}">
                <a16:creationId xmlns:a16="http://schemas.microsoft.com/office/drawing/2014/main" id="{C884C6FD-C1F1-4981-9B4A-CAAFD07D91FC}"/>
              </a:ext>
            </a:extLst>
          </p:cNvPr>
          <p:cNvSpPr/>
          <p:nvPr/>
        </p:nvSpPr>
        <p:spPr>
          <a:xfrm flipH="1">
            <a:off x="7783469" y="2446865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70;p29">
            <a:extLst>
              <a:ext uri="{FF2B5EF4-FFF2-40B4-BE49-F238E27FC236}">
                <a16:creationId xmlns:a16="http://schemas.microsoft.com/office/drawing/2014/main" id="{3EBD5FA8-34B9-48D4-90C2-735CDC63B083}"/>
              </a:ext>
            </a:extLst>
          </p:cNvPr>
          <p:cNvSpPr/>
          <p:nvPr/>
        </p:nvSpPr>
        <p:spPr>
          <a:xfrm flipH="1">
            <a:off x="7775597" y="2581086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71;p29">
            <a:extLst>
              <a:ext uri="{FF2B5EF4-FFF2-40B4-BE49-F238E27FC236}">
                <a16:creationId xmlns:a16="http://schemas.microsoft.com/office/drawing/2014/main" id="{A201BC38-6DBB-42B3-BCBB-A23B77960E16}"/>
              </a:ext>
            </a:extLst>
          </p:cNvPr>
          <p:cNvSpPr/>
          <p:nvPr/>
        </p:nvSpPr>
        <p:spPr>
          <a:xfrm flipH="1">
            <a:off x="7597368" y="2149129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72;p29">
            <a:extLst>
              <a:ext uri="{FF2B5EF4-FFF2-40B4-BE49-F238E27FC236}">
                <a16:creationId xmlns:a16="http://schemas.microsoft.com/office/drawing/2014/main" id="{CE78E1E0-2307-4E43-AA9A-D87A5E6699DC}"/>
              </a:ext>
            </a:extLst>
          </p:cNvPr>
          <p:cNvSpPr/>
          <p:nvPr/>
        </p:nvSpPr>
        <p:spPr>
          <a:xfrm flipH="1">
            <a:off x="7592806" y="2500223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73;p29">
            <a:extLst>
              <a:ext uri="{FF2B5EF4-FFF2-40B4-BE49-F238E27FC236}">
                <a16:creationId xmlns:a16="http://schemas.microsoft.com/office/drawing/2014/main" id="{14A73396-9210-40AB-8252-AC1398013F73}"/>
              </a:ext>
            </a:extLst>
          </p:cNvPr>
          <p:cNvSpPr/>
          <p:nvPr/>
        </p:nvSpPr>
        <p:spPr>
          <a:xfrm flipH="1">
            <a:off x="7423433" y="2176009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74;p29">
            <a:extLst>
              <a:ext uri="{FF2B5EF4-FFF2-40B4-BE49-F238E27FC236}">
                <a16:creationId xmlns:a16="http://schemas.microsoft.com/office/drawing/2014/main" id="{7C5C1BB3-22F7-4276-9CAC-A02FBCCB4183}"/>
              </a:ext>
            </a:extLst>
          </p:cNvPr>
          <p:cNvSpPr/>
          <p:nvPr/>
        </p:nvSpPr>
        <p:spPr>
          <a:xfrm flipH="1">
            <a:off x="7424014" y="2176009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75;p29">
            <a:extLst>
              <a:ext uri="{FF2B5EF4-FFF2-40B4-BE49-F238E27FC236}">
                <a16:creationId xmlns:a16="http://schemas.microsoft.com/office/drawing/2014/main" id="{AC73E4C7-00A9-4000-9FC2-DA1F4147438E}"/>
              </a:ext>
            </a:extLst>
          </p:cNvPr>
          <p:cNvSpPr/>
          <p:nvPr/>
        </p:nvSpPr>
        <p:spPr>
          <a:xfrm flipH="1">
            <a:off x="7419005" y="239963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76;p29">
            <a:extLst>
              <a:ext uri="{FF2B5EF4-FFF2-40B4-BE49-F238E27FC236}">
                <a16:creationId xmlns:a16="http://schemas.microsoft.com/office/drawing/2014/main" id="{05F242C1-4398-4571-96ED-A64E8E3C32D7}"/>
              </a:ext>
            </a:extLst>
          </p:cNvPr>
          <p:cNvSpPr/>
          <p:nvPr/>
        </p:nvSpPr>
        <p:spPr>
          <a:xfrm flipH="1">
            <a:off x="7249587" y="1870982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77;p29">
            <a:extLst>
              <a:ext uri="{FF2B5EF4-FFF2-40B4-BE49-F238E27FC236}">
                <a16:creationId xmlns:a16="http://schemas.microsoft.com/office/drawing/2014/main" id="{44949A53-8502-4203-A675-FB02A304EA96}"/>
              </a:ext>
            </a:extLst>
          </p:cNvPr>
          <p:cNvSpPr/>
          <p:nvPr/>
        </p:nvSpPr>
        <p:spPr>
          <a:xfrm flipH="1">
            <a:off x="7250079" y="1870982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78;p29">
            <a:extLst>
              <a:ext uri="{FF2B5EF4-FFF2-40B4-BE49-F238E27FC236}">
                <a16:creationId xmlns:a16="http://schemas.microsoft.com/office/drawing/2014/main" id="{EFB3D921-09C5-4B48-B4C2-88CA95933764}"/>
              </a:ext>
            </a:extLst>
          </p:cNvPr>
          <p:cNvSpPr/>
          <p:nvPr/>
        </p:nvSpPr>
        <p:spPr>
          <a:xfrm flipH="1">
            <a:off x="7245204" y="2299093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79;p29">
            <a:extLst>
              <a:ext uri="{FF2B5EF4-FFF2-40B4-BE49-F238E27FC236}">
                <a16:creationId xmlns:a16="http://schemas.microsoft.com/office/drawing/2014/main" id="{AB7D5A2C-5F7D-4663-8CC1-8B8F33915349}"/>
              </a:ext>
            </a:extLst>
          </p:cNvPr>
          <p:cNvSpPr/>
          <p:nvPr/>
        </p:nvSpPr>
        <p:spPr>
          <a:xfrm flipH="1">
            <a:off x="7075830" y="1922774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80;p29">
            <a:extLst>
              <a:ext uri="{FF2B5EF4-FFF2-40B4-BE49-F238E27FC236}">
                <a16:creationId xmlns:a16="http://schemas.microsoft.com/office/drawing/2014/main" id="{83032E99-993F-466D-B8CE-8013FC9F133B}"/>
              </a:ext>
            </a:extLst>
          </p:cNvPr>
          <p:cNvSpPr/>
          <p:nvPr/>
        </p:nvSpPr>
        <p:spPr>
          <a:xfrm flipH="1">
            <a:off x="7076277" y="1922864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81;p29">
            <a:extLst>
              <a:ext uri="{FF2B5EF4-FFF2-40B4-BE49-F238E27FC236}">
                <a16:creationId xmlns:a16="http://schemas.microsoft.com/office/drawing/2014/main" id="{C618E9EB-FEDE-4EEB-B723-6BEA33087B63}"/>
              </a:ext>
            </a:extLst>
          </p:cNvPr>
          <p:cNvSpPr/>
          <p:nvPr/>
        </p:nvSpPr>
        <p:spPr>
          <a:xfrm flipH="1">
            <a:off x="7071268" y="2198506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83;p29">
            <a:extLst>
              <a:ext uri="{FF2B5EF4-FFF2-40B4-BE49-F238E27FC236}">
                <a16:creationId xmlns:a16="http://schemas.microsoft.com/office/drawing/2014/main" id="{2DBDAC9A-FB49-4C5A-ACF7-5AC58E5E7CC1}"/>
              </a:ext>
            </a:extLst>
          </p:cNvPr>
          <p:cNvSpPr/>
          <p:nvPr/>
        </p:nvSpPr>
        <p:spPr>
          <a:xfrm flipH="1">
            <a:off x="5787125" y="1597711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84;p29">
            <a:extLst>
              <a:ext uri="{FF2B5EF4-FFF2-40B4-BE49-F238E27FC236}">
                <a16:creationId xmlns:a16="http://schemas.microsoft.com/office/drawing/2014/main" id="{51A86251-2B0D-4A93-857B-16C82AFAA735}"/>
              </a:ext>
            </a:extLst>
          </p:cNvPr>
          <p:cNvSpPr/>
          <p:nvPr/>
        </p:nvSpPr>
        <p:spPr>
          <a:xfrm flipH="1">
            <a:off x="5787125" y="1597711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85;p29">
            <a:extLst>
              <a:ext uri="{FF2B5EF4-FFF2-40B4-BE49-F238E27FC236}">
                <a16:creationId xmlns:a16="http://schemas.microsoft.com/office/drawing/2014/main" id="{FEB8DA0B-761F-43A5-9833-7A81FF99435A}"/>
              </a:ext>
            </a:extLst>
          </p:cNvPr>
          <p:cNvSpPr/>
          <p:nvPr/>
        </p:nvSpPr>
        <p:spPr>
          <a:xfrm flipH="1">
            <a:off x="6350659" y="3636066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86;p29">
            <a:extLst>
              <a:ext uri="{FF2B5EF4-FFF2-40B4-BE49-F238E27FC236}">
                <a16:creationId xmlns:a16="http://schemas.microsoft.com/office/drawing/2014/main" id="{9E093B23-A605-41D5-B2A6-785FFA4196BC}"/>
              </a:ext>
            </a:extLst>
          </p:cNvPr>
          <p:cNvSpPr/>
          <p:nvPr/>
        </p:nvSpPr>
        <p:spPr>
          <a:xfrm flipH="1">
            <a:off x="5920495" y="3491022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87;p29">
            <a:extLst>
              <a:ext uri="{FF2B5EF4-FFF2-40B4-BE49-F238E27FC236}">
                <a16:creationId xmlns:a16="http://schemas.microsoft.com/office/drawing/2014/main" id="{EADDA661-707F-4A47-8EF4-1438E3FD3F83}"/>
              </a:ext>
            </a:extLst>
          </p:cNvPr>
          <p:cNvSpPr/>
          <p:nvPr/>
        </p:nvSpPr>
        <p:spPr>
          <a:xfrm flipH="1">
            <a:off x="5907390" y="2344623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88;p29">
            <a:extLst>
              <a:ext uri="{FF2B5EF4-FFF2-40B4-BE49-F238E27FC236}">
                <a16:creationId xmlns:a16="http://schemas.microsoft.com/office/drawing/2014/main" id="{304D2F74-F134-4696-891E-B6BCF41C02C1}"/>
              </a:ext>
            </a:extLst>
          </p:cNvPr>
          <p:cNvSpPr/>
          <p:nvPr/>
        </p:nvSpPr>
        <p:spPr>
          <a:xfrm flipH="1">
            <a:off x="6213801" y="3747745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89;p29">
            <a:extLst>
              <a:ext uri="{FF2B5EF4-FFF2-40B4-BE49-F238E27FC236}">
                <a16:creationId xmlns:a16="http://schemas.microsoft.com/office/drawing/2014/main" id="{10C560FC-181A-4AC4-9705-6F2A516F91E2}"/>
              </a:ext>
            </a:extLst>
          </p:cNvPr>
          <p:cNvSpPr/>
          <p:nvPr/>
        </p:nvSpPr>
        <p:spPr>
          <a:xfrm flipH="1">
            <a:off x="5671600" y="3644027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90;p29">
            <a:extLst>
              <a:ext uri="{FF2B5EF4-FFF2-40B4-BE49-F238E27FC236}">
                <a16:creationId xmlns:a16="http://schemas.microsoft.com/office/drawing/2014/main" id="{0740A38F-477E-4682-9256-EC66CC3F1FF9}"/>
              </a:ext>
            </a:extLst>
          </p:cNvPr>
          <p:cNvSpPr/>
          <p:nvPr/>
        </p:nvSpPr>
        <p:spPr>
          <a:xfrm flipH="1">
            <a:off x="6026001" y="2526968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91;p29">
            <a:extLst>
              <a:ext uri="{FF2B5EF4-FFF2-40B4-BE49-F238E27FC236}">
                <a16:creationId xmlns:a16="http://schemas.microsoft.com/office/drawing/2014/main" id="{91735349-88D3-4D90-A2A8-A9547F4FA8E0}"/>
              </a:ext>
            </a:extLst>
          </p:cNvPr>
          <p:cNvSpPr/>
          <p:nvPr/>
        </p:nvSpPr>
        <p:spPr>
          <a:xfrm flipH="1">
            <a:off x="5929439" y="1600305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92;p29">
            <a:extLst>
              <a:ext uri="{FF2B5EF4-FFF2-40B4-BE49-F238E27FC236}">
                <a16:creationId xmlns:a16="http://schemas.microsoft.com/office/drawing/2014/main" id="{1447C9C0-6273-472C-B6D6-BD1C6AC096E2}"/>
              </a:ext>
            </a:extLst>
          </p:cNvPr>
          <p:cNvSpPr/>
          <p:nvPr/>
        </p:nvSpPr>
        <p:spPr>
          <a:xfrm flipH="1">
            <a:off x="5917901" y="1582191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93;p29">
            <a:extLst>
              <a:ext uri="{FF2B5EF4-FFF2-40B4-BE49-F238E27FC236}">
                <a16:creationId xmlns:a16="http://schemas.microsoft.com/office/drawing/2014/main" id="{E1ECF445-99CB-4610-AC26-CB53735F9694}"/>
              </a:ext>
            </a:extLst>
          </p:cNvPr>
          <p:cNvSpPr/>
          <p:nvPr/>
        </p:nvSpPr>
        <p:spPr>
          <a:xfrm flipH="1">
            <a:off x="6183835" y="1582191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94;p29">
            <a:extLst>
              <a:ext uri="{FF2B5EF4-FFF2-40B4-BE49-F238E27FC236}">
                <a16:creationId xmlns:a16="http://schemas.microsoft.com/office/drawing/2014/main" id="{56DA8B7C-F985-434C-A994-C838689A687B}"/>
              </a:ext>
            </a:extLst>
          </p:cNvPr>
          <p:cNvSpPr/>
          <p:nvPr/>
        </p:nvSpPr>
        <p:spPr>
          <a:xfrm flipH="1">
            <a:off x="6389749" y="1649100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95;p29">
            <a:extLst>
              <a:ext uri="{FF2B5EF4-FFF2-40B4-BE49-F238E27FC236}">
                <a16:creationId xmlns:a16="http://schemas.microsoft.com/office/drawing/2014/main" id="{011FFEE1-57FB-463E-8C29-9A994000BBCC}"/>
              </a:ext>
            </a:extLst>
          </p:cNvPr>
          <p:cNvSpPr/>
          <p:nvPr/>
        </p:nvSpPr>
        <p:spPr>
          <a:xfrm flipH="1">
            <a:off x="6331785" y="1606119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96;p29">
            <a:extLst>
              <a:ext uri="{FF2B5EF4-FFF2-40B4-BE49-F238E27FC236}">
                <a16:creationId xmlns:a16="http://schemas.microsoft.com/office/drawing/2014/main" id="{E9DD0E51-61DB-4C13-8ACC-9F61E7AD0102}"/>
              </a:ext>
            </a:extLst>
          </p:cNvPr>
          <p:cNvSpPr/>
          <p:nvPr/>
        </p:nvSpPr>
        <p:spPr>
          <a:xfrm flipH="1">
            <a:off x="6351285" y="1606119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97;p29">
            <a:extLst>
              <a:ext uri="{FF2B5EF4-FFF2-40B4-BE49-F238E27FC236}">
                <a16:creationId xmlns:a16="http://schemas.microsoft.com/office/drawing/2014/main" id="{9AA6E82E-F609-44A3-85CB-1AF4EF05480F}"/>
              </a:ext>
            </a:extLst>
          </p:cNvPr>
          <p:cNvSpPr/>
          <p:nvPr/>
        </p:nvSpPr>
        <p:spPr>
          <a:xfrm flipH="1">
            <a:off x="6220331" y="1713281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98;p29">
            <a:extLst>
              <a:ext uri="{FF2B5EF4-FFF2-40B4-BE49-F238E27FC236}">
                <a16:creationId xmlns:a16="http://schemas.microsoft.com/office/drawing/2014/main" id="{3BB3EDF6-012F-444F-82C3-D3CC8DC54283}"/>
              </a:ext>
            </a:extLst>
          </p:cNvPr>
          <p:cNvSpPr/>
          <p:nvPr/>
        </p:nvSpPr>
        <p:spPr>
          <a:xfrm flipH="1">
            <a:off x="5956230" y="1695346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99;p29">
            <a:extLst>
              <a:ext uri="{FF2B5EF4-FFF2-40B4-BE49-F238E27FC236}">
                <a16:creationId xmlns:a16="http://schemas.microsoft.com/office/drawing/2014/main" id="{93364471-935C-4743-937F-CBA82E74A9C0}"/>
              </a:ext>
            </a:extLst>
          </p:cNvPr>
          <p:cNvSpPr/>
          <p:nvPr/>
        </p:nvSpPr>
        <p:spPr>
          <a:xfrm flipH="1">
            <a:off x="5948761" y="1120402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800;p29">
            <a:extLst>
              <a:ext uri="{FF2B5EF4-FFF2-40B4-BE49-F238E27FC236}">
                <a16:creationId xmlns:a16="http://schemas.microsoft.com/office/drawing/2014/main" id="{76A74BD1-1D76-40A0-81C9-0F09F82E82E2}"/>
              </a:ext>
            </a:extLst>
          </p:cNvPr>
          <p:cNvSpPr/>
          <p:nvPr/>
        </p:nvSpPr>
        <p:spPr>
          <a:xfrm flipH="1">
            <a:off x="6277668" y="1364781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801;p29">
            <a:extLst>
              <a:ext uri="{FF2B5EF4-FFF2-40B4-BE49-F238E27FC236}">
                <a16:creationId xmlns:a16="http://schemas.microsoft.com/office/drawing/2014/main" id="{5E53A18E-B335-41A2-BB01-B783E8EAC0AF}"/>
              </a:ext>
            </a:extLst>
          </p:cNvPr>
          <p:cNvSpPr/>
          <p:nvPr/>
        </p:nvSpPr>
        <p:spPr>
          <a:xfrm flipH="1">
            <a:off x="6294843" y="1208556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802;p29">
            <a:extLst>
              <a:ext uri="{FF2B5EF4-FFF2-40B4-BE49-F238E27FC236}">
                <a16:creationId xmlns:a16="http://schemas.microsoft.com/office/drawing/2014/main" id="{380D1A06-C3DC-443E-9C4F-914AC95E5C5B}"/>
              </a:ext>
            </a:extLst>
          </p:cNvPr>
          <p:cNvSpPr/>
          <p:nvPr/>
        </p:nvSpPr>
        <p:spPr>
          <a:xfrm flipH="1">
            <a:off x="5964593" y="1141870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803;p29">
            <a:extLst>
              <a:ext uri="{FF2B5EF4-FFF2-40B4-BE49-F238E27FC236}">
                <a16:creationId xmlns:a16="http://schemas.microsoft.com/office/drawing/2014/main" id="{663BE39C-96C6-4F91-B165-8A5F21B0F674}"/>
              </a:ext>
            </a:extLst>
          </p:cNvPr>
          <p:cNvSpPr/>
          <p:nvPr/>
        </p:nvSpPr>
        <p:spPr>
          <a:xfrm flipH="1">
            <a:off x="5948761" y="1099963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804;p29">
            <a:extLst>
              <a:ext uri="{FF2B5EF4-FFF2-40B4-BE49-F238E27FC236}">
                <a16:creationId xmlns:a16="http://schemas.microsoft.com/office/drawing/2014/main" id="{B7B402CA-39F0-431E-B2E8-24934F2242C0}"/>
              </a:ext>
            </a:extLst>
          </p:cNvPr>
          <p:cNvSpPr/>
          <p:nvPr/>
        </p:nvSpPr>
        <p:spPr>
          <a:xfrm flipH="1">
            <a:off x="6301820" y="1173581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805;p29">
            <a:extLst>
              <a:ext uri="{FF2B5EF4-FFF2-40B4-BE49-F238E27FC236}">
                <a16:creationId xmlns:a16="http://schemas.microsoft.com/office/drawing/2014/main" id="{6E68CD1F-B630-499E-B67E-8F65ADEC3946}"/>
              </a:ext>
            </a:extLst>
          </p:cNvPr>
          <p:cNvSpPr/>
          <p:nvPr/>
        </p:nvSpPr>
        <p:spPr>
          <a:xfrm flipH="1">
            <a:off x="6120460" y="1485227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806;p29">
            <a:extLst>
              <a:ext uri="{FF2B5EF4-FFF2-40B4-BE49-F238E27FC236}">
                <a16:creationId xmlns:a16="http://schemas.microsoft.com/office/drawing/2014/main" id="{3C36FC4E-A909-47E1-AC6B-FA49CC0EC642}"/>
              </a:ext>
            </a:extLst>
          </p:cNvPr>
          <p:cNvSpPr/>
          <p:nvPr/>
        </p:nvSpPr>
        <p:spPr>
          <a:xfrm flipH="1">
            <a:off x="6139289" y="1333742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807;p29">
            <a:extLst>
              <a:ext uri="{FF2B5EF4-FFF2-40B4-BE49-F238E27FC236}">
                <a16:creationId xmlns:a16="http://schemas.microsoft.com/office/drawing/2014/main" id="{DCC928C5-05CE-46D4-9E0D-F4722609888D}"/>
              </a:ext>
            </a:extLst>
          </p:cNvPr>
          <p:cNvSpPr/>
          <p:nvPr/>
        </p:nvSpPr>
        <p:spPr>
          <a:xfrm flipH="1">
            <a:off x="6155837" y="1280295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808;p29">
            <a:extLst>
              <a:ext uri="{FF2B5EF4-FFF2-40B4-BE49-F238E27FC236}">
                <a16:creationId xmlns:a16="http://schemas.microsoft.com/office/drawing/2014/main" id="{8F94A49F-E6B4-4AAD-9134-26F8AA8530EC}"/>
              </a:ext>
            </a:extLst>
          </p:cNvPr>
          <p:cNvSpPr/>
          <p:nvPr/>
        </p:nvSpPr>
        <p:spPr>
          <a:xfrm flipH="1">
            <a:off x="6091702" y="1458749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809;p29">
            <a:extLst>
              <a:ext uri="{FF2B5EF4-FFF2-40B4-BE49-F238E27FC236}">
                <a16:creationId xmlns:a16="http://schemas.microsoft.com/office/drawing/2014/main" id="{88CDD894-100F-4AFF-B5FD-CDAB6E990FD3}"/>
              </a:ext>
            </a:extLst>
          </p:cNvPr>
          <p:cNvSpPr/>
          <p:nvPr/>
        </p:nvSpPr>
        <p:spPr>
          <a:xfrm flipH="1">
            <a:off x="5992860" y="1272379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810;p29">
            <a:extLst>
              <a:ext uri="{FF2B5EF4-FFF2-40B4-BE49-F238E27FC236}">
                <a16:creationId xmlns:a16="http://schemas.microsoft.com/office/drawing/2014/main" id="{4AF595C3-6B56-432D-AD98-C720D1AF7DD0}"/>
              </a:ext>
            </a:extLst>
          </p:cNvPr>
          <p:cNvSpPr/>
          <p:nvPr/>
        </p:nvSpPr>
        <p:spPr>
          <a:xfrm flipH="1">
            <a:off x="6008513" y="1329359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811;p29">
            <a:extLst>
              <a:ext uri="{FF2B5EF4-FFF2-40B4-BE49-F238E27FC236}">
                <a16:creationId xmlns:a16="http://schemas.microsoft.com/office/drawing/2014/main" id="{1923F039-094B-4CDD-AF15-15238AF7DA7F}"/>
              </a:ext>
            </a:extLst>
          </p:cNvPr>
          <p:cNvSpPr/>
          <p:nvPr/>
        </p:nvSpPr>
        <p:spPr>
          <a:xfrm flipH="1">
            <a:off x="6034096" y="1330880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812;p29">
            <a:extLst>
              <a:ext uri="{FF2B5EF4-FFF2-40B4-BE49-F238E27FC236}">
                <a16:creationId xmlns:a16="http://schemas.microsoft.com/office/drawing/2014/main" id="{D1478D4F-DD3C-402F-8EA2-1BE8F03437BF}"/>
              </a:ext>
            </a:extLst>
          </p:cNvPr>
          <p:cNvSpPr/>
          <p:nvPr/>
        </p:nvSpPr>
        <p:spPr>
          <a:xfrm flipH="1">
            <a:off x="6071620" y="1649905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813;p29">
            <a:extLst>
              <a:ext uri="{FF2B5EF4-FFF2-40B4-BE49-F238E27FC236}">
                <a16:creationId xmlns:a16="http://schemas.microsoft.com/office/drawing/2014/main" id="{9001945B-E717-492A-9CA1-69C9F64003C3}"/>
              </a:ext>
            </a:extLst>
          </p:cNvPr>
          <p:cNvSpPr/>
          <p:nvPr/>
        </p:nvSpPr>
        <p:spPr>
          <a:xfrm flipH="1">
            <a:off x="6071620" y="1649905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814;p29">
            <a:extLst>
              <a:ext uri="{FF2B5EF4-FFF2-40B4-BE49-F238E27FC236}">
                <a16:creationId xmlns:a16="http://schemas.microsoft.com/office/drawing/2014/main" id="{D607CF06-6EEC-4D69-AD38-CB4679990A51}"/>
              </a:ext>
            </a:extLst>
          </p:cNvPr>
          <p:cNvSpPr/>
          <p:nvPr/>
        </p:nvSpPr>
        <p:spPr>
          <a:xfrm flipH="1">
            <a:off x="6088839" y="1676964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15;p29">
            <a:extLst>
              <a:ext uri="{FF2B5EF4-FFF2-40B4-BE49-F238E27FC236}">
                <a16:creationId xmlns:a16="http://schemas.microsoft.com/office/drawing/2014/main" id="{F1ED6DAB-1EE8-4FF3-A84C-93735F20D54C}"/>
              </a:ext>
            </a:extLst>
          </p:cNvPr>
          <p:cNvSpPr/>
          <p:nvPr/>
        </p:nvSpPr>
        <p:spPr>
          <a:xfrm flipH="1">
            <a:off x="6049437" y="1755546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816;p29">
            <a:extLst>
              <a:ext uri="{FF2B5EF4-FFF2-40B4-BE49-F238E27FC236}">
                <a16:creationId xmlns:a16="http://schemas.microsoft.com/office/drawing/2014/main" id="{B34D5EC0-B195-4EB9-BE68-B46E732F06BF}"/>
              </a:ext>
            </a:extLst>
          </p:cNvPr>
          <p:cNvSpPr/>
          <p:nvPr/>
        </p:nvSpPr>
        <p:spPr>
          <a:xfrm flipH="1">
            <a:off x="6105880" y="1755546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817;p29">
            <a:extLst>
              <a:ext uri="{FF2B5EF4-FFF2-40B4-BE49-F238E27FC236}">
                <a16:creationId xmlns:a16="http://schemas.microsoft.com/office/drawing/2014/main" id="{14B0D710-A6D0-49CE-816F-BCDDC2041054}"/>
              </a:ext>
            </a:extLst>
          </p:cNvPr>
          <p:cNvSpPr/>
          <p:nvPr/>
        </p:nvSpPr>
        <p:spPr>
          <a:xfrm flipH="1">
            <a:off x="6105075" y="1756307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818;p29">
            <a:extLst>
              <a:ext uri="{FF2B5EF4-FFF2-40B4-BE49-F238E27FC236}">
                <a16:creationId xmlns:a16="http://schemas.microsoft.com/office/drawing/2014/main" id="{F0179C97-783D-4138-A4A9-13847A9F0633}"/>
              </a:ext>
            </a:extLst>
          </p:cNvPr>
          <p:cNvSpPr/>
          <p:nvPr/>
        </p:nvSpPr>
        <p:spPr>
          <a:xfrm flipH="1">
            <a:off x="6105075" y="1755546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819;p29">
            <a:extLst>
              <a:ext uri="{FF2B5EF4-FFF2-40B4-BE49-F238E27FC236}">
                <a16:creationId xmlns:a16="http://schemas.microsoft.com/office/drawing/2014/main" id="{79CC64FA-6F3E-498B-AEA8-866C9A020691}"/>
              </a:ext>
            </a:extLst>
          </p:cNvPr>
          <p:cNvSpPr/>
          <p:nvPr/>
        </p:nvSpPr>
        <p:spPr>
          <a:xfrm flipH="1">
            <a:off x="6129405" y="1547395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820;p29">
            <a:extLst>
              <a:ext uri="{FF2B5EF4-FFF2-40B4-BE49-F238E27FC236}">
                <a16:creationId xmlns:a16="http://schemas.microsoft.com/office/drawing/2014/main" id="{B2A46222-AC9C-462B-BB7F-BF5FC52F012F}"/>
              </a:ext>
            </a:extLst>
          </p:cNvPr>
          <p:cNvSpPr/>
          <p:nvPr/>
        </p:nvSpPr>
        <p:spPr>
          <a:xfrm flipH="1">
            <a:off x="6058248" y="1562780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00;p28">
            <a:extLst>
              <a:ext uri="{FF2B5EF4-FFF2-40B4-BE49-F238E27FC236}">
                <a16:creationId xmlns:a16="http://schemas.microsoft.com/office/drawing/2014/main" id="{D9D5B0E2-C2E5-425D-87B2-091C93343C1E}"/>
              </a:ext>
            </a:extLst>
          </p:cNvPr>
          <p:cNvSpPr txBox="1">
            <a:spLocks/>
          </p:cNvSpPr>
          <p:nvPr/>
        </p:nvSpPr>
        <p:spPr>
          <a:xfrm flipH="1">
            <a:off x="1086166" y="346964"/>
            <a:ext cx="3966600" cy="207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Staatliches"/>
              <a:buNone/>
              <a:defRPr sz="60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L" sz="4800" dirty="0"/>
              <a:t>¡Vamos al reporte!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FD8E49-513C-48D3-AA34-8B13B553999D}"/>
              </a:ext>
            </a:extLst>
          </p:cNvPr>
          <p:cNvSpPr/>
          <p:nvPr/>
        </p:nvSpPr>
        <p:spPr>
          <a:xfrm>
            <a:off x="0" y="290294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7" name="Google Shape;347;p26"/>
          <p:cNvSpPr txBox="1">
            <a:spLocks noGrp="1"/>
          </p:cNvSpPr>
          <p:nvPr>
            <p:ph type="subTitle" idx="1"/>
          </p:nvPr>
        </p:nvSpPr>
        <p:spPr>
          <a:xfrm flipH="1">
            <a:off x="719247" y="1934220"/>
            <a:ext cx="3068700" cy="225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ES" dirty="0"/>
              <a:t>El proyecto fue desarrollado para una empresa de Retail Online ubicada en Reino Unido.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problema</a:t>
            </a:r>
            <a:r>
              <a:rPr lang="es-ES" dirty="0"/>
              <a:t> de esta empresa consistía en su necesidad de definir y perfilar sus distintos segmentos de cliente.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/>
              <a:t>solución</a:t>
            </a:r>
            <a:r>
              <a:rPr lang="es-ES" dirty="0"/>
              <a:t> propuesta fue un sistema de reporteria para analizar en tiempo real a los clientes.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719247" y="547255"/>
            <a:ext cx="2376300" cy="12269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Contexto de negocio</a:t>
            </a:r>
            <a:endParaRPr sz="4000" dirty="0"/>
          </a:p>
        </p:txBody>
      </p:sp>
      <p:sp>
        <p:nvSpPr>
          <p:cNvPr id="349" name="Google Shape;349;p26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áfico 3">
            <a:extLst>
              <a:ext uri="{FF2B5EF4-FFF2-40B4-BE49-F238E27FC236}">
                <a16:creationId xmlns:a16="http://schemas.microsoft.com/office/drawing/2014/main" id="{9FA6B19B-DE95-4061-B1A4-7F0B09CC3C6E}"/>
              </a:ext>
            </a:extLst>
          </p:cNvPr>
          <p:cNvGrpSpPr/>
          <p:nvPr/>
        </p:nvGrpSpPr>
        <p:grpSpPr>
          <a:xfrm>
            <a:off x="4246606" y="290294"/>
            <a:ext cx="4371415" cy="4371415"/>
            <a:chOff x="4419788" y="290294"/>
            <a:chExt cx="4371415" cy="4371415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F0925F7D-2DF2-4464-94FF-B498FCE0ACE1}"/>
                </a:ext>
              </a:extLst>
            </p:cNvPr>
            <p:cNvSpPr/>
            <p:nvPr/>
          </p:nvSpPr>
          <p:spPr>
            <a:xfrm>
              <a:off x="4521379" y="2038947"/>
              <a:ext cx="4164909" cy="2404627"/>
            </a:xfrm>
            <a:custGeom>
              <a:avLst/>
              <a:gdLst>
                <a:gd name="connsiteX0" fmla="*/ 4164909 w 4164909"/>
                <a:gd name="connsiteY0" fmla="*/ 1202314 h 2404627"/>
                <a:gd name="connsiteX1" fmla="*/ 2082455 w 4164909"/>
                <a:gd name="connsiteY1" fmla="*/ 2404628 h 2404627"/>
                <a:gd name="connsiteX2" fmla="*/ 0 w 4164909"/>
                <a:gd name="connsiteY2" fmla="*/ 1202314 h 2404627"/>
                <a:gd name="connsiteX3" fmla="*/ 2082455 w 4164909"/>
                <a:gd name="connsiteY3" fmla="*/ 0 h 2404627"/>
                <a:gd name="connsiteX4" fmla="*/ 4164909 w 4164909"/>
                <a:gd name="connsiteY4" fmla="*/ 1202314 h 240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4909" h="2404627">
                  <a:moveTo>
                    <a:pt x="4164909" y="1202314"/>
                  </a:moveTo>
                  <a:cubicBezTo>
                    <a:pt x="4164909" y="1866334"/>
                    <a:pt x="3232563" y="2404628"/>
                    <a:pt x="2082455" y="2404628"/>
                  </a:cubicBezTo>
                  <a:cubicBezTo>
                    <a:pt x="932347" y="2404628"/>
                    <a:pt x="0" y="1866334"/>
                    <a:pt x="0" y="1202314"/>
                  </a:cubicBezTo>
                  <a:cubicBezTo>
                    <a:pt x="0" y="538294"/>
                    <a:pt x="932347" y="0"/>
                    <a:pt x="2082455" y="0"/>
                  </a:cubicBezTo>
                  <a:cubicBezTo>
                    <a:pt x="3232563" y="0"/>
                    <a:pt x="4164909" y="538294"/>
                    <a:pt x="4164909" y="1202314"/>
                  </a:cubicBezTo>
                  <a:close/>
                </a:path>
              </a:pathLst>
            </a:custGeom>
            <a:solidFill>
              <a:srgbClr val="F5F5F5"/>
            </a:solidFill>
            <a:ln w="8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grpSp>
          <p:nvGrpSpPr>
            <p:cNvPr id="9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4758572" y="2312506"/>
              <a:ext cx="3655289" cy="1886456"/>
              <a:chOff x="4758572" y="2312506"/>
              <a:chExt cx="3655289" cy="1886456"/>
            </a:xfrm>
            <a:solidFill>
              <a:srgbClr val="E0E0E0"/>
            </a:solidFill>
          </p:grpSpPr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5F34EFF0-29BA-4886-891A-F2AAB4C6E865}"/>
                  </a:ext>
                </a:extLst>
              </p:cNvPr>
              <p:cNvSpPr/>
              <p:nvPr/>
            </p:nvSpPr>
            <p:spPr>
              <a:xfrm>
                <a:off x="5058533" y="2312506"/>
                <a:ext cx="3048266" cy="1758187"/>
              </a:xfrm>
              <a:custGeom>
                <a:avLst/>
                <a:gdLst>
                  <a:gd name="connsiteX0" fmla="*/ 3046532 w 3048266"/>
                  <a:gd name="connsiteY0" fmla="*/ 1142168 h 1758187"/>
                  <a:gd name="connsiteX1" fmla="*/ 3045221 w 3048266"/>
                  <a:gd name="connsiteY1" fmla="*/ 1139895 h 1758187"/>
                  <a:gd name="connsiteX2" fmla="*/ 3043997 w 3048266"/>
                  <a:gd name="connsiteY2" fmla="*/ 1138496 h 1758187"/>
                  <a:gd name="connsiteX3" fmla="*/ 3042685 w 3048266"/>
                  <a:gd name="connsiteY3" fmla="*/ 1136834 h 1758187"/>
                  <a:gd name="connsiteX4" fmla="*/ 3041112 w 3048266"/>
                  <a:gd name="connsiteY4" fmla="*/ 1135348 h 1758187"/>
                  <a:gd name="connsiteX5" fmla="*/ 3035516 w 3048266"/>
                  <a:gd name="connsiteY5" fmla="*/ 1131414 h 1758187"/>
                  <a:gd name="connsiteX6" fmla="*/ 1088576 w 3048266"/>
                  <a:gd name="connsiteY6" fmla="*/ 7436 h 1758187"/>
                  <a:gd name="connsiteX7" fmla="*/ 1025802 w 3048266"/>
                  <a:gd name="connsiteY7" fmla="*/ 7436 h 1758187"/>
                  <a:gd name="connsiteX8" fmla="*/ 12683 w 3048266"/>
                  <a:gd name="connsiteY8" fmla="*/ 590757 h 1758187"/>
                  <a:gd name="connsiteX9" fmla="*/ 9011 w 3048266"/>
                  <a:gd name="connsiteY9" fmla="*/ 593118 h 1758187"/>
                  <a:gd name="connsiteX10" fmla="*/ 7699 w 3048266"/>
                  <a:gd name="connsiteY10" fmla="*/ 594080 h 1758187"/>
                  <a:gd name="connsiteX11" fmla="*/ 2454 w 3048266"/>
                  <a:gd name="connsiteY11" fmla="*/ 600025 h 1758187"/>
                  <a:gd name="connsiteX12" fmla="*/ 1579 w 3048266"/>
                  <a:gd name="connsiteY12" fmla="*/ 601511 h 1758187"/>
                  <a:gd name="connsiteX13" fmla="*/ 530 w 3048266"/>
                  <a:gd name="connsiteY13" fmla="*/ 603959 h 1758187"/>
                  <a:gd name="connsiteX14" fmla="*/ 93 w 3048266"/>
                  <a:gd name="connsiteY14" fmla="*/ 605883 h 1758187"/>
                  <a:gd name="connsiteX15" fmla="*/ 93 w 3048266"/>
                  <a:gd name="connsiteY15" fmla="*/ 609030 h 1758187"/>
                  <a:gd name="connsiteX16" fmla="*/ 93 w 3048266"/>
                  <a:gd name="connsiteY16" fmla="*/ 611216 h 1758187"/>
                  <a:gd name="connsiteX17" fmla="*/ 705 w 3048266"/>
                  <a:gd name="connsiteY17" fmla="*/ 613664 h 1758187"/>
                  <a:gd name="connsiteX18" fmla="*/ 1754 w 3048266"/>
                  <a:gd name="connsiteY18" fmla="*/ 616024 h 1758187"/>
                  <a:gd name="connsiteX19" fmla="*/ 12683 w 3048266"/>
                  <a:gd name="connsiteY19" fmla="*/ 626865 h 1758187"/>
                  <a:gd name="connsiteX20" fmla="*/ 1959711 w 3048266"/>
                  <a:gd name="connsiteY20" fmla="*/ 1750756 h 1758187"/>
                  <a:gd name="connsiteX21" fmla="*/ 1978333 w 3048266"/>
                  <a:gd name="connsiteY21" fmla="*/ 1757138 h 1758187"/>
                  <a:gd name="connsiteX22" fmla="*/ 1991098 w 3048266"/>
                  <a:gd name="connsiteY22" fmla="*/ 1758187 h 1758187"/>
                  <a:gd name="connsiteX23" fmla="*/ 2003687 w 3048266"/>
                  <a:gd name="connsiteY23" fmla="*/ 1757226 h 1758187"/>
                  <a:gd name="connsiteX24" fmla="*/ 2007797 w 3048266"/>
                  <a:gd name="connsiteY24" fmla="*/ 1756439 h 1758187"/>
                  <a:gd name="connsiteX25" fmla="*/ 2019075 w 3048266"/>
                  <a:gd name="connsiteY25" fmla="*/ 1752592 h 1758187"/>
                  <a:gd name="connsiteX26" fmla="*/ 2022485 w 3048266"/>
                  <a:gd name="connsiteY26" fmla="*/ 1750756 h 1758187"/>
                  <a:gd name="connsiteX27" fmla="*/ 3035516 w 3048266"/>
                  <a:gd name="connsiteY27" fmla="*/ 1167522 h 1758187"/>
                  <a:gd name="connsiteX28" fmla="*/ 3046532 w 3048266"/>
                  <a:gd name="connsiteY28" fmla="*/ 1142168 h 175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048266" h="1758187">
                    <a:moveTo>
                      <a:pt x="3046532" y="1142168"/>
                    </a:moveTo>
                    <a:cubicBezTo>
                      <a:pt x="3046165" y="1141372"/>
                      <a:pt x="3045719" y="1140611"/>
                      <a:pt x="3045221" y="1139895"/>
                    </a:cubicBezTo>
                    <a:cubicBezTo>
                      <a:pt x="3044836" y="1139405"/>
                      <a:pt x="3044425" y="1138942"/>
                      <a:pt x="3043997" y="1138496"/>
                    </a:cubicBezTo>
                    <a:cubicBezTo>
                      <a:pt x="3043638" y="1137884"/>
                      <a:pt x="3043193" y="1137324"/>
                      <a:pt x="3042685" y="1136834"/>
                    </a:cubicBezTo>
                    <a:lnTo>
                      <a:pt x="3041112" y="1135348"/>
                    </a:lnTo>
                    <a:cubicBezTo>
                      <a:pt x="3039372" y="1133862"/>
                      <a:pt x="3037501" y="1132551"/>
                      <a:pt x="3035516" y="1131414"/>
                    </a:cubicBezTo>
                    <a:lnTo>
                      <a:pt x="1088576" y="7436"/>
                    </a:lnTo>
                    <a:cubicBezTo>
                      <a:pt x="1068825" y="-2479"/>
                      <a:pt x="1045552" y="-2479"/>
                      <a:pt x="1025802" y="7436"/>
                    </a:cubicBezTo>
                    <a:lnTo>
                      <a:pt x="12683" y="590757"/>
                    </a:lnTo>
                    <a:cubicBezTo>
                      <a:pt x="11402" y="591448"/>
                      <a:pt x="10174" y="592244"/>
                      <a:pt x="9011" y="593118"/>
                    </a:cubicBezTo>
                    <a:cubicBezTo>
                      <a:pt x="9011" y="593118"/>
                      <a:pt x="8049" y="593730"/>
                      <a:pt x="7699" y="594080"/>
                    </a:cubicBezTo>
                    <a:cubicBezTo>
                      <a:pt x="5647" y="595776"/>
                      <a:pt x="3877" y="597778"/>
                      <a:pt x="2454" y="600025"/>
                    </a:cubicBezTo>
                    <a:cubicBezTo>
                      <a:pt x="2114" y="600488"/>
                      <a:pt x="1822" y="600987"/>
                      <a:pt x="1579" y="601511"/>
                    </a:cubicBezTo>
                    <a:cubicBezTo>
                      <a:pt x="1136" y="602280"/>
                      <a:pt x="784" y="603102"/>
                      <a:pt x="530" y="603959"/>
                    </a:cubicBezTo>
                    <a:cubicBezTo>
                      <a:pt x="353" y="604589"/>
                      <a:pt x="207" y="605236"/>
                      <a:pt x="93" y="605883"/>
                    </a:cubicBezTo>
                    <a:cubicBezTo>
                      <a:pt x="-31" y="606932"/>
                      <a:pt x="-31" y="607981"/>
                      <a:pt x="93" y="609030"/>
                    </a:cubicBezTo>
                    <a:cubicBezTo>
                      <a:pt x="48" y="609756"/>
                      <a:pt x="48" y="610490"/>
                      <a:pt x="93" y="611216"/>
                    </a:cubicBezTo>
                    <a:cubicBezTo>
                      <a:pt x="245" y="612046"/>
                      <a:pt x="450" y="612859"/>
                      <a:pt x="705" y="613664"/>
                    </a:cubicBezTo>
                    <a:cubicBezTo>
                      <a:pt x="985" y="614477"/>
                      <a:pt x="1336" y="615272"/>
                      <a:pt x="1754" y="616024"/>
                    </a:cubicBezTo>
                    <a:cubicBezTo>
                      <a:pt x="4277" y="620614"/>
                      <a:pt x="8072" y="624382"/>
                      <a:pt x="12683" y="626865"/>
                    </a:cubicBezTo>
                    <a:lnTo>
                      <a:pt x="1959711" y="1750756"/>
                    </a:lnTo>
                    <a:cubicBezTo>
                      <a:pt x="1965516" y="1753904"/>
                      <a:pt x="1971811" y="1756063"/>
                      <a:pt x="1978333" y="1757138"/>
                    </a:cubicBezTo>
                    <a:cubicBezTo>
                      <a:pt x="1982556" y="1757803"/>
                      <a:pt x="1986823" y="1758153"/>
                      <a:pt x="1991098" y="1758187"/>
                    </a:cubicBezTo>
                    <a:cubicBezTo>
                      <a:pt x="1995312" y="1758179"/>
                      <a:pt x="1999517" y="1757855"/>
                      <a:pt x="2003687" y="1757226"/>
                    </a:cubicBezTo>
                    <a:cubicBezTo>
                      <a:pt x="2005069" y="1757060"/>
                      <a:pt x="2006450" y="1756797"/>
                      <a:pt x="2007797" y="1756439"/>
                    </a:cubicBezTo>
                    <a:cubicBezTo>
                      <a:pt x="2011678" y="1755538"/>
                      <a:pt x="2015455" y="1754253"/>
                      <a:pt x="2019075" y="1752592"/>
                    </a:cubicBezTo>
                    <a:cubicBezTo>
                      <a:pt x="2020299" y="1752068"/>
                      <a:pt x="2021348" y="1751368"/>
                      <a:pt x="2022485" y="1750756"/>
                    </a:cubicBezTo>
                    <a:lnTo>
                      <a:pt x="3035516" y="1167522"/>
                    </a:lnTo>
                    <a:cubicBezTo>
                      <a:pt x="3047407" y="1160702"/>
                      <a:pt x="3050729" y="1150911"/>
                      <a:pt x="3046532" y="1142168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8D04669E-06D0-4520-A1A4-776562D81275}"/>
                  </a:ext>
                </a:extLst>
              </p:cNvPr>
              <p:cNvSpPr/>
              <p:nvPr/>
            </p:nvSpPr>
            <p:spPr>
              <a:xfrm>
                <a:off x="7547797" y="2653743"/>
                <a:ext cx="866064" cy="500089"/>
              </a:xfrm>
              <a:custGeom>
                <a:avLst/>
                <a:gdLst>
                  <a:gd name="connsiteX0" fmla="*/ 866065 w 866064"/>
                  <a:gd name="connsiteY0" fmla="*/ 250045 h 500089"/>
                  <a:gd name="connsiteX1" fmla="*/ 433032 w 866064"/>
                  <a:gd name="connsiteY1" fmla="*/ 500090 h 500089"/>
                  <a:gd name="connsiteX2" fmla="*/ 0 w 866064"/>
                  <a:gd name="connsiteY2" fmla="*/ 250045 h 500089"/>
                  <a:gd name="connsiteX3" fmla="*/ 433032 w 866064"/>
                  <a:gd name="connsiteY3" fmla="*/ 0 h 500089"/>
                  <a:gd name="connsiteX4" fmla="*/ 866065 w 866064"/>
                  <a:gd name="connsiteY4" fmla="*/ 250045 h 500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64" h="500089">
                    <a:moveTo>
                      <a:pt x="866065" y="250045"/>
                    </a:moveTo>
                    <a:cubicBezTo>
                      <a:pt x="866065" y="388141"/>
                      <a:pt x="672190" y="500090"/>
                      <a:pt x="433032" y="500090"/>
                    </a:cubicBezTo>
                    <a:cubicBezTo>
                      <a:pt x="193875" y="500090"/>
                      <a:pt x="0" y="388141"/>
                      <a:pt x="0" y="250045"/>
                    </a:cubicBezTo>
                    <a:cubicBezTo>
                      <a:pt x="0" y="111949"/>
                      <a:pt x="193875" y="0"/>
                      <a:pt x="433032" y="0"/>
                    </a:cubicBezTo>
                    <a:cubicBezTo>
                      <a:pt x="672190" y="0"/>
                      <a:pt x="866065" y="111949"/>
                      <a:pt x="866065" y="250045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83FA7400-F833-40B9-A23A-40EDD454F4DC}"/>
                  </a:ext>
                </a:extLst>
              </p:cNvPr>
              <p:cNvSpPr/>
              <p:nvPr/>
            </p:nvSpPr>
            <p:spPr>
              <a:xfrm>
                <a:off x="4758572" y="3255687"/>
                <a:ext cx="1595391" cy="943275"/>
              </a:xfrm>
              <a:custGeom>
                <a:avLst/>
                <a:gdLst>
                  <a:gd name="connsiteX0" fmla="*/ 944663 w 1595391"/>
                  <a:gd name="connsiteY0" fmla="*/ 943177 h 943275"/>
                  <a:gd name="connsiteX1" fmla="*/ 894304 w 1595391"/>
                  <a:gd name="connsiteY1" fmla="*/ 930674 h 943275"/>
                  <a:gd name="connsiteX2" fmla="*/ 27015 w 1595391"/>
                  <a:gd name="connsiteY2" fmla="*/ 430060 h 943275"/>
                  <a:gd name="connsiteX3" fmla="*/ 26228 w 1595391"/>
                  <a:gd name="connsiteY3" fmla="*/ 429448 h 943275"/>
                  <a:gd name="connsiteX4" fmla="*/ 0 w 1595391"/>
                  <a:gd name="connsiteY4" fmla="*/ 386346 h 943275"/>
                  <a:gd name="connsiteX5" fmla="*/ 28327 w 1595391"/>
                  <a:gd name="connsiteY5" fmla="*/ 342632 h 943275"/>
                  <a:gd name="connsiteX6" fmla="*/ 600458 w 1595391"/>
                  <a:gd name="connsiteY6" fmla="*/ 12327 h 943275"/>
                  <a:gd name="connsiteX7" fmla="*/ 701175 w 1595391"/>
                  <a:gd name="connsiteY7" fmla="*/ 12327 h 943275"/>
                  <a:gd name="connsiteX8" fmla="*/ 1567152 w 1595391"/>
                  <a:gd name="connsiteY8" fmla="*/ 512854 h 943275"/>
                  <a:gd name="connsiteX9" fmla="*/ 1595392 w 1595391"/>
                  <a:gd name="connsiteY9" fmla="*/ 556569 h 943275"/>
                  <a:gd name="connsiteX10" fmla="*/ 1570125 w 1595391"/>
                  <a:gd name="connsiteY10" fmla="*/ 598622 h 943275"/>
                  <a:gd name="connsiteX11" fmla="*/ 1566628 w 1595391"/>
                  <a:gd name="connsiteY11" fmla="*/ 600895 h 943275"/>
                  <a:gd name="connsiteX12" fmla="*/ 1133683 w 1595391"/>
                  <a:gd name="connsiteY12" fmla="*/ 850678 h 943275"/>
                  <a:gd name="connsiteX13" fmla="*/ 994847 w 1595391"/>
                  <a:gd name="connsiteY13" fmla="*/ 930849 h 943275"/>
                  <a:gd name="connsiteX14" fmla="*/ 944488 w 1595391"/>
                  <a:gd name="connsiteY14" fmla="*/ 943264 h 94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95391" h="943275">
                    <a:moveTo>
                      <a:pt x="944663" y="943177"/>
                    </a:moveTo>
                    <a:cubicBezTo>
                      <a:pt x="927081" y="943413"/>
                      <a:pt x="909735" y="939111"/>
                      <a:pt x="894304" y="930674"/>
                    </a:cubicBezTo>
                    <a:lnTo>
                      <a:pt x="27015" y="430060"/>
                    </a:lnTo>
                    <a:lnTo>
                      <a:pt x="26228" y="429448"/>
                    </a:lnTo>
                    <a:cubicBezTo>
                      <a:pt x="10400" y="420810"/>
                      <a:pt x="396" y="404374"/>
                      <a:pt x="0" y="386346"/>
                    </a:cubicBezTo>
                    <a:cubicBezTo>
                      <a:pt x="869" y="367732"/>
                      <a:pt x="11693" y="351033"/>
                      <a:pt x="28327" y="342632"/>
                    </a:cubicBezTo>
                    <a:lnTo>
                      <a:pt x="600458" y="12327"/>
                    </a:lnTo>
                    <a:cubicBezTo>
                      <a:pt x="632019" y="-4109"/>
                      <a:pt x="669613" y="-4109"/>
                      <a:pt x="701175" y="12327"/>
                    </a:cubicBezTo>
                    <a:lnTo>
                      <a:pt x="1567152" y="512854"/>
                    </a:lnTo>
                    <a:cubicBezTo>
                      <a:pt x="1583755" y="521274"/>
                      <a:pt x="1594544" y="537973"/>
                      <a:pt x="1595392" y="556569"/>
                    </a:cubicBezTo>
                    <a:cubicBezTo>
                      <a:pt x="1594911" y="574045"/>
                      <a:pt x="1585329" y="589992"/>
                      <a:pt x="1570125" y="598622"/>
                    </a:cubicBezTo>
                    <a:cubicBezTo>
                      <a:pt x="1569006" y="599452"/>
                      <a:pt x="1567834" y="600204"/>
                      <a:pt x="1566628" y="600895"/>
                    </a:cubicBezTo>
                    <a:lnTo>
                      <a:pt x="1133683" y="850678"/>
                    </a:lnTo>
                    <a:lnTo>
                      <a:pt x="994847" y="930849"/>
                    </a:lnTo>
                    <a:cubicBezTo>
                      <a:pt x="979407" y="939251"/>
                      <a:pt x="962061" y="943526"/>
                      <a:pt x="944488" y="9432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092985" y="2214149"/>
              <a:ext cx="2947820" cy="1794819"/>
              <a:chOff x="5092985" y="2214149"/>
              <a:chExt cx="2947820" cy="1794819"/>
            </a:xfrm>
          </p:grpSpPr>
          <p:grpSp>
            <p:nvGrpSpPr>
              <p:cNvPr id="14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092985" y="2214149"/>
                <a:ext cx="2947820" cy="1794819"/>
                <a:chOff x="5092985" y="2214149"/>
                <a:chExt cx="2947820" cy="1794819"/>
              </a:xfrm>
            </p:grpSpPr>
            <p:sp>
              <p:nvSpPr>
                <p:cNvPr id="15" name="Forma libre: forma 14">
                  <a:extLst>
                    <a:ext uri="{FF2B5EF4-FFF2-40B4-BE49-F238E27FC236}">
                      <a16:creationId xmlns:a16="http://schemas.microsoft.com/office/drawing/2014/main" id="{363729DF-BC9B-4B8F-9179-E8DBF27CD8A1}"/>
                    </a:ext>
                  </a:extLst>
                </p:cNvPr>
                <p:cNvSpPr/>
                <p:nvPr/>
              </p:nvSpPr>
              <p:spPr>
                <a:xfrm>
                  <a:off x="5112036" y="2214149"/>
                  <a:ext cx="2910517" cy="1680638"/>
                </a:xfrm>
                <a:custGeom>
                  <a:avLst/>
                  <a:gdLst>
                    <a:gd name="connsiteX0" fmla="*/ 2908574 w 2910517"/>
                    <a:gd name="connsiteY0" fmla="*/ 1111655 h 1680638"/>
                    <a:gd name="connsiteX1" fmla="*/ 2907175 w 2910517"/>
                    <a:gd name="connsiteY1" fmla="*/ 1109382 h 1680638"/>
                    <a:gd name="connsiteX2" fmla="*/ 2906038 w 2910517"/>
                    <a:gd name="connsiteY2" fmla="*/ 1107983 h 1680638"/>
                    <a:gd name="connsiteX3" fmla="*/ 2904640 w 2910517"/>
                    <a:gd name="connsiteY3" fmla="*/ 1106322 h 1680638"/>
                    <a:gd name="connsiteX4" fmla="*/ 2903153 w 2910517"/>
                    <a:gd name="connsiteY4" fmla="*/ 1104923 h 1680638"/>
                    <a:gd name="connsiteX5" fmla="*/ 2897470 w 2910517"/>
                    <a:gd name="connsiteY5" fmla="*/ 1100902 h 1680638"/>
                    <a:gd name="connsiteX6" fmla="*/ 1003861 w 2910517"/>
                    <a:gd name="connsiteY6" fmla="*/ 7436 h 1680638"/>
                    <a:gd name="connsiteX7" fmla="*/ 941087 w 2910517"/>
                    <a:gd name="connsiteY7" fmla="*/ 7436 h 1680638"/>
                    <a:gd name="connsiteX8" fmla="*/ 12249 w 2910517"/>
                    <a:gd name="connsiteY8" fmla="*/ 543459 h 1680638"/>
                    <a:gd name="connsiteX9" fmla="*/ 8490 w 2910517"/>
                    <a:gd name="connsiteY9" fmla="*/ 545819 h 1680638"/>
                    <a:gd name="connsiteX10" fmla="*/ 7266 w 2910517"/>
                    <a:gd name="connsiteY10" fmla="*/ 546868 h 1680638"/>
                    <a:gd name="connsiteX11" fmla="*/ 2020 w 2910517"/>
                    <a:gd name="connsiteY11" fmla="*/ 552726 h 1680638"/>
                    <a:gd name="connsiteX12" fmla="*/ 96 w 2910517"/>
                    <a:gd name="connsiteY12" fmla="*/ 556748 h 1680638"/>
                    <a:gd name="connsiteX13" fmla="*/ 96 w 2910517"/>
                    <a:gd name="connsiteY13" fmla="*/ 558671 h 1680638"/>
                    <a:gd name="connsiteX14" fmla="*/ 96 w 2910517"/>
                    <a:gd name="connsiteY14" fmla="*/ 561819 h 1680638"/>
                    <a:gd name="connsiteX15" fmla="*/ 96 w 2910517"/>
                    <a:gd name="connsiteY15" fmla="*/ 564004 h 1680638"/>
                    <a:gd name="connsiteX16" fmla="*/ 708 w 2910517"/>
                    <a:gd name="connsiteY16" fmla="*/ 566452 h 1680638"/>
                    <a:gd name="connsiteX17" fmla="*/ 1670 w 2910517"/>
                    <a:gd name="connsiteY17" fmla="*/ 568813 h 1680638"/>
                    <a:gd name="connsiteX18" fmla="*/ 12861 w 2910517"/>
                    <a:gd name="connsiteY18" fmla="*/ 579654 h 1680638"/>
                    <a:gd name="connsiteX19" fmla="*/ 1906208 w 2910517"/>
                    <a:gd name="connsiteY19" fmla="*/ 1673207 h 1680638"/>
                    <a:gd name="connsiteX20" fmla="*/ 1924830 w 2910517"/>
                    <a:gd name="connsiteY20" fmla="*/ 1679502 h 1680638"/>
                    <a:gd name="connsiteX21" fmla="*/ 1937595 w 2910517"/>
                    <a:gd name="connsiteY21" fmla="*/ 1680639 h 1680638"/>
                    <a:gd name="connsiteX22" fmla="*/ 1950185 w 2910517"/>
                    <a:gd name="connsiteY22" fmla="*/ 1679590 h 1680638"/>
                    <a:gd name="connsiteX23" fmla="*/ 1954294 w 2910517"/>
                    <a:gd name="connsiteY23" fmla="*/ 1678803 h 1680638"/>
                    <a:gd name="connsiteX24" fmla="*/ 1965572 w 2910517"/>
                    <a:gd name="connsiteY24" fmla="*/ 1674956 h 1680638"/>
                    <a:gd name="connsiteX25" fmla="*/ 1968982 w 2910517"/>
                    <a:gd name="connsiteY25" fmla="*/ 1673207 h 1680638"/>
                    <a:gd name="connsiteX26" fmla="*/ 2897470 w 2910517"/>
                    <a:gd name="connsiteY26" fmla="*/ 1137097 h 1680638"/>
                    <a:gd name="connsiteX27" fmla="*/ 2908574 w 2910517"/>
                    <a:gd name="connsiteY27" fmla="*/ 1111655 h 1680638"/>
                    <a:gd name="connsiteX28" fmla="*/ 2704604 w 2910517"/>
                    <a:gd name="connsiteY28" fmla="*/ 1072837 h 1680638"/>
                    <a:gd name="connsiteX29" fmla="*/ 2645240 w 2910517"/>
                    <a:gd name="connsiteY29" fmla="*/ 1107196 h 1680638"/>
                    <a:gd name="connsiteX30" fmla="*/ 1854101 w 2910517"/>
                    <a:gd name="connsiteY30" fmla="*/ 1563572 h 1680638"/>
                    <a:gd name="connsiteX31" fmla="*/ 1847719 w 2910517"/>
                    <a:gd name="connsiteY31" fmla="*/ 1566720 h 1680638"/>
                    <a:gd name="connsiteX32" fmla="*/ 1806977 w 2910517"/>
                    <a:gd name="connsiteY32" fmla="*/ 1566720 h 1680638"/>
                    <a:gd name="connsiteX33" fmla="*/ 1800595 w 2910517"/>
                    <a:gd name="connsiteY33" fmla="*/ 1563572 h 1680638"/>
                    <a:gd name="connsiteX34" fmla="*/ 298489 w 2910517"/>
                    <a:gd name="connsiteY34" fmla="*/ 696371 h 1680638"/>
                    <a:gd name="connsiteX35" fmla="*/ 225749 w 2910517"/>
                    <a:gd name="connsiteY35" fmla="*/ 654493 h 1680638"/>
                    <a:gd name="connsiteX36" fmla="*/ 218929 w 2910517"/>
                    <a:gd name="connsiteY36" fmla="*/ 649072 h 1680638"/>
                    <a:gd name="connsiteX37" fmla="*/ 225749 w 2910517"/>
                    <a:gd name="connsiteY37" fmla="*/ 623368 h 1680638"/>
                    <a:gd name="connsiteX38" fmla="*/ 1075902 w 2910517"/>
                    <a:gd name="connsiteY38" fmla="*/ 132546 h 1680638"/>
                    <a:gd name="connsiteX39" fmla="*/ 1108862 w 2910517"/>
                    <a:gd name="connsiteY39" fmla="*/ 123366 h 1680638"/>
                    <a:gd name="connsiteX40" fmla="*/ 1116993 w 2910517"/>
                    <a:gd name="connsiteY40" fmla="*/ 125551 h 1680638"/>
                    <a:gd name="connsiteX41" fmla="*/ 1121190 w 2910517"/>
                    <a:gd name="connsiteY41" fmla="*/ 127562 h 1680638"/>
                    <a:gd name="connsiteX42" fmla="*/ 2704604 w 2910517"/>
                    <a:gd name="connsiteY42" fmla="*/ 1041713 h 1680638"/>
                    <a:gd name="connsiteX43" fmla="*/ 2711100 w 2910517"/>
                    <a:gd name="connsiteY43" fmla="*/ 1066341 h 1680638"/>
                    <a:gd name="connsiteX44" fmla="*/ 2704604 w 2910517"/>
                    <a:gd name="connsiteY44" fmla="*/ 1072837 h 1680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2910517" h="1680638">
                      <a:moveTo>
                        <a:pt x="2908574" y="1111655"/>
                      </a:moveTo>
                      <a:cubicBezTo>
                        <a:pt x="2908207" y="1110842"/>
                        <a:pt x="2907735" y="1110081"/>
                        <a:pt x="2907175" y="1109382"/>
                      </a:cubicBezTo>
                      <a:cubicBezTo>
                        <a:pt x="2906825" y="1108893"/>
                        <a:pt x="2906440" y="1108429"/>
                        <a:pt x="2906038" y="1107983"/>
                      </a:cubicBezTo>
                      <a:cubicBezTo>
                        <a:pt x="2905654" y="1107371"/>
                        <a:pt x="2905181" y="1106812"/>
                        <a:pt x="2904640" y="1106322"/>
                      </a:cubicBezTo>
                      <a:lnTo>
                        <a:pt x="2903153" y="1104923"/>
                      </a:lnTo>
                      <a:cubicBezTo>
                        <a:pt x="2901405" y="1103385"/>
                        <a:pt x="2899499" y="1102038"/>
                        <a:pt x="2897470" y="1100902"/>
                      </a:cubicBezTo>
                      <a:lnTo>
                        <a:pt x="1003861" y="7436"/>
                      </a:lnTo>
                      <a:cubicBezTo>
                        <a:pt x="984111" y="-2479"/>
                        <a:pt x="960837" y="-2479"/>
                        <a:pt x="941087" y="7436"/>
                      </a:cubicBezTo>
                      <a:lnTo>
                        <a:pt x="12249" y="543459"/>
                      </a:lnTo>
                      <a:lnTo>
                        <a:pt x="8490" y="545819"/>
                      </a:lnTo>
                      <a:lnTo>
                        <a:pt x="7266" y="546868"/>
                      </a:lnTo>
                      <a:cubicBezTo>
                        <a:pt x="5195" y="548503"/>
                        <a:pt x="3420" y="550488"/>
                        <a:pt x="2020" y="552726"/>
                      </a:cubicBezTo>
                      <a:cubicBezTo>
                        <a:pt x="1149" y="553941"/>
                        <a:pt x="499" y="555305"/>
                        <a:pt x="96" y="556748"/>
                      </a:cubicBezTo>
                      <a:cubicBezTo>
                        <a:pt x="47" y="557386"/>
                        <a:pt x="47" y="558033"/>
                        <a:pt x="96" y="558671"/>
                      </a:cubicBezTo>
                      <a:cubicBezTo>
                        <a:pt x="-32" y="559720"/>
                        <a:pt x="-32" y="560770"/>
                        <a:pt x="96" y="561819"/>
                      </a:cubicBezTo>
                      <a:cubicBezTo>
                        <a:pt x="54" y="562544"/>
                        <a:pt x="54" y="563279"/>
                        <a:pt x="96" y="564004"/>
                      </a:cubicBezTo>
                      <a:cubicBezTo>
                        <a:pt x="259" y="564826"/>
                        <a:pt x="464" y="565648"/>
                        <a:pt x="708" y="566452"/>
                      </a:cubicBezTo>
                      <a:cubicBezTo>
                        <a:pt x="976" y="567257"/>
                        <a:pt x="1298" y="568052"/>
                        <a:pt x="1670" y="568813"/>
                      </a:cubicBezTo>
                      <a:cubicBezTo>
                        <a:pt x="4271" y="573438"/>
                        <a:pt x="8159" y="577197"/>
                        <a:pt x="12861" y="579654"/>
                      </a:cubicBezTo>
                      <a:lnTo>
                        <a:pt x="1906208" y="1673207"/>
                      </a:lnTo>
                      <a:cubicBezTo>
                        <a:pt x="1912005" y="1676363"/>
                        <a:pt x="1918308" y="1678497"/>
                        <a:pt x="1924830" y="1679502"/>
                      </a:cubicBezTo>
                      <a:cubicBezTo>
                        <a:pt x="1929044" y="1680237"/>
                        <a:pt x="1933320" y="1680612"/>
                        <a:pt x="1937595" y="1680639"/>
                      </a:cubicBezTo>
                      <a:cubicBezTo>
                        <a:pt x="1941818" y="1680639"/>
                        <a:pt x="1946023" y="1680289"/>
                        <a:pt x="1950185" y="1679590"/>
                      </a:cubicBezTo>
                      <a:cubicBezTo>
                        <a:pt x="1951566" y="1679423"/>
                        <a:pt x="1952947" y="1679161"/>
                        <a:pt x="1954294" y="1678803"/>
                      </a:cubicBezTo>
                      <a:cubicBezTo>
                        <a:pt x="1958184" y="1677946"/>
                        <a:pt x="1961970" y="1676652"/>
                        <a:pt x="1965572" y="1674956"/>
                      </a:cubicBezTo>
                      <a:cubicBezTo>
                        <a:pt x="1966796" y="1674431"/>
                        <a:pt x="1967845" y="1673819"/>
                        <a:pt x="1968982" y="1673207"/>
                      </a:cubicBezTo>
                      <a:lnTo>
                        <a:pt x="2897470" y="1137097"/>
                      </a:lnTo>
                      <a:cubicBezTo>
                        <a:pt x="2909798" y="1130190"/>
                        <a:pt x="2913120" y="1120398"/>
                        <a:pt x="2908574" y="1111655"/>
                      </a:cubicBezTo>
                      <a:close/>
                      <a:moveTo>
                        <a:pt x="2704604" y="1072837"/>
                      </a:moveTo>
                      <a:lnTo>
                        <a:pt x="2645240" y="1107196"/>
                      </a:lnTo>
                      <a:lnTo>
                        <a:pt x="1854101" y="1563572"/>
                      </a:lnTo>
                      <a:cubicBezTo>
                        <a:pt x="1852055" y="1564779"/>
                        <a:pt x="1849922" y="1565828"/>
                        <a:pt x="1847719" y="1566720"/>
                      </a:cubicBezTo>
                      <a:cubicBezTo>
                        <a:pt x="1834683" y="1572140"/>
                        <a:pt x="1820013" y="1572140"/>
                        <a:pt x="1806977" y="1566720"/>
                      </a:cubicBezTo>
                      <a:cubicBezTo>
                        <a:pt x="1804774" y="1565828"/>
                        <a:pt x="1802641" y="1564779"/>
                        <a:pt x="1800595" y="1563572"/>
                      </a:cubicBezTo>
                      <a:lnTo>
                        <a:pt x="298489" y="696371"/>
                      </a:lnTo>
                      <a:lnTo>
                        <a:pt x="225749" y="654493"/>
                      </a:lnTo>
                      <a:cubicBezTo>
                        <a:pt x="223205" y="653059"/>
                        <a:pt x="220905" y="651223"/>
                        <a:pt x="218929" y="649072"/>
                      </a:cubicBezTo>
                      <a:cubicBezTo>
                        <a:pt x="211411" y="640854"/>
                        <a:pt x="213771" y="630362"/>
                        <a:pt x="225749" y="623368"/>
                      </a:cubicBezTo>
                      <a:lnTo>
                        <a:pt x="1075902" y="132546"/>
                      </a:lnTo>
                      <a:cubicBezTo>
                        <a:pt x="1085589" y="125962"/>
                        <a:pt x="1097164" y="122736"/>
                        <a:pt x="1108862" y="123366"/>
                      </a:cubicBezTo>
                      <a:cubicBezTo>
                        <a:pt x="1111660" y="123715"/>
                        <a:pt x="1114396" y="124450"/>
                        <a:pt x="1116993" y="125551"/>
                      </a:cubicBezTo>
                      <a:cubicBezTo>
                        <a:pt x="1118453" y="126093"/>
                        <a:pt x="1119852" y="126767"/>
                        <a:pt x="1121190" y="127562"/>
                      </a:cubicBezTo>
                      <a:lnTo>
                        <a:pt x="2704604" y="1041713"/>
                      </a:lnTo>
                      <a:cubicBezTo>
                        <a:pt x="2713198" y="1046722"/>
                        <a:pt x="2716109" y="1057747"/>
                        <a:pt x="2711100" y="1066341"/>
                      </a:cubicBezTo>
                      <a:cubicBezTo>
                        <a:pt x="2709534" y="1069034"/>
                        <a:pt x="2707296" y="1071272"/>
                        <a:pt x="2704604" y="107283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6" name="Forma libre: forma 15">
                  <a:extLst>
                    <a:ext uri="{FF2B5EF4-FFF2-40B4-BE49-F238E27FC236}">
                      <a16:creationId xmlns:a16="http://schemas.microsoft.com/office/drawing/2014/main" id="{63ADCC7B-F3C0-4488-9604-54520E2B1974}"/>
                    </a:ext>
                  </a:extLst>
                </p:cNvPr>
                <p:cNvSpPr/>
                <p:nvPr/>
              </p:nvSpPr>
              <p:spPr>
                <a:xfrm>
                  <a:off x="5092985" y="2760055"/>
                  <a:ext cx="1956820" cy="1248913"/>
                </a:xfrm>
                <a:custGeom>
                  <a:avLst/>
                  <a:gdLst>
                    <a:gd name="connsiteX0" fmla="*/ 27627 w 1956820"/>
                    <a:gd name="connsiteY0" fmla="*/ 0 h 1248913"/>
                    <a:gd name="connsiteX1" fmla="*/ 0 w 1956820"/>
                    <a:gd name="connsiteY1" fmla="*/ 52020 h 1248913"/>
                    <a:gd name="connsiteX2" fmla="*/ 0 w 1956820"/>
                    <a:gd name="connsiteY2" fmla="*/ 93461 h 1248913"/>
                    <a:gd name="connsiteX3" fmla="*/ 31387 w 1956820"/>
                    <a:gd name="connsiteY3" fmla="*/ 147929 h 1248913"/>
                    <a:gd name="connsiteX4" fmla="*/ 1924996 w 1956820"/>
                    <a:gd name="connsiteY4" fmla="*/ 1241307 h 1248913"/>
                    <a:gd name="connsiteX5" fmla="*/ 1948078 w 1956820"/>
                    <a:gd name="connsiteY5" fmla="*/ 1248389 h 1248913"/>
                    <a:gd name="connsiteX6" fmla="*/ 1956820 w 1956820"/>
                    <a:gd name="connsiteY6" fmla="*/ 1248913 h 1248913"/>
                    <a:gd name="connsiteX7" fmla="*/ 1956820 w 1956820"/>
                    <a:gd name="connsiteY7" fmla="*/ 1248913 h 1248913"/>
                    <a:gd name="connsiteX8" fmla="*/ 1956820 w 1956820"/>
                    <a:gd name="connsiteY8" fmla="*/ 1134732 h 1248913"/>
                    <a:gd name="connsiteX9" fmla="*/ 1956820 w 1956820"/>
                    <a:gd name="connsiteY9" fmla="*/ 1134732 h 1248913"/>
                    <a:gd name="connsiteX10" fmla="*/ 1944056 w 1956820"/>
                    <a:gd name="connsiteY10" fmla="*/ 1133683 h 1248913"/>
                    <a:gd name="connsiteX11" fmla="*/ 1925346 w 1956820"/>
                    <a:gd name="connsiteY11" fmla="*/ 1127213 h 1248913"/>
                    <a:gd name="connsiteX12" fmla="*/ 31299 w 1956820"/>
                    <a:gd name="connsiteY12" fmla="*/ 33747 h 1248913"/>
                    <a:gd name="connsiteX13" fmla="*/ 27627 w 1956820"/>
                    <a:gd name="connsiteY13" fmla="*/ 0 h 124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56820" h="1248913">
                      <a:moveTo>
                        <a:pt x="27627" y="0"/>
                      </a:moveTo>
                      <a:cubicBezTo>
                        <a:pt x="11256" y="12467"/>
                        <a:pt x="1162" y="31474"/>
                        <a:pt x="0" y="52020"/>
                      </a:cubicBezTo>
                      <a:lnTo>
                        <a:pt x="0" y="93461"/>
                      </a:lnTo>
                      <a:cubicBezTo>
                        <a:pt x="1157" y="115589"/>
                        <a:pt x="12821" y="135829"/>
                        <a:pt x="31387" y="147929"/>
                      </a:cubicBezTo>
                      <a:lnTo>
                        <a:pt x="1924996" y="1241307"/>
                      </a:lnTo>
                      <a:cubicBezTo>
                        <a:pt x="1932122" y="1245215"/>
                        <a:pt x="1939982" y="1247628"/>
                        <a:pt x="1948078" y="1248389"/>
                      </a:cubicBezTo>
                      <a:cubicBezTo>
                        <a:pt x="1950875" y="1248389"/>
                        <a:pt x="1953586" y="1248826"/>
                        <a:pt x="1956820" y="1248913"/>
                      </a:cubicBezTo>
                      <a:lnTo>
                        <a:pt x="1956820" y="1248913"/>
                      </a:lnTo>
                      <a:lnTo>
                        <a:pt x="1956820" y="1134732"/>
                      </a:lnTo>
                      <a:lnTo>
                        <a:pt x="1956820" y="1134732"/>
                      </a:lnTo>
                      <a:cubicBezTo>
                        <a:pt x="1952545" y="1134653"/>
                        <a:pt x="1948287" y="1134304"/>
                        <a:pt x="1944056" y="1133683"/>
                      </a:cubicBezTo>
                      <a:cubicBezTo>
                        <a:pt x="1937490" y="1132616"/>
                        <a:pt x="1931160" y="1130431"/>
                        <a:pt x="1925346" y="1127213"/>
                      </a:cubicBezTo>
                      <a:lnTo>
                        <a:pt x="31299" y="33747"/>
                      </a:lnTo>
                      <a:cubicBezTo>
                        <a:pt x="15300" y="24567"/>
                        <a:pt x="13989" y="9967"/>
                        <a:pt x="27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7" name="Forma libre: forma 16">
                  <a:extLst>
                    <a:ext uri="{FF2B5EF4-FFF2-40B4-BE49-F238E27FC236}">
                      <a16:creationId xmlns:a16="http://schemas.microsoft.com/office/drawing/2014/main" id="{0C6440BB-160C-4E04-9A58-70F7A1F01406}"/>
                    </a:ext>
                  </a:extLst>
                </p:cNvPr>
                <p:cNvSpPr/>
                <p:nvPr/>
              </p:nvSpPr>
              <p:spPr>
                <a:xfrm>
                  <a:off x="7387276" y="3535376"/>
                  <a:ext cx="151456" cy="77011"/>
                </a:xfrm>
                <a:custGeom>
                  <a:avLst/>
                  <a:gdLst>
                    <a:gd name="connsiteX0" fmla="*/ 131757 w 151456"/>
                    <a:gd name="connsiteY0" fmla="*/ 13108 h 77011"/>
                    <a:gd name="connsiteX1" fmla="*/ 19674 w 151456"/>
                    <a:gd name="connsiteY1" fmla="*/ 13108 h 77011"/>
                    <a:gd name="connsiteX2" fmla="*/ 2888 w 151456"/>
                    <a:gd name="connsiteY2" fmla="*/ 28408 h 77011"/>
                    <a:gd name="connsiteX3" fmla="*/ 19674 w 151456"/>
                    <a:gd name="connsiteY3" fmla="*/ 63904 h 77011"/>
                    <a:gd name="connsiteX4" fmla="*/ 131757 w 151456"/>
                    <a:gd name="connsiteY4" fmla="*/ 63904 h 77011"/>
                    <a:gd name="connsiteX5" fmla="*/ 148543 w 151456"/>
                    <a:gd name="connsiteY5" fmla="*/ 48604 h 77011"/>
                    <a:gd name="connsiteX6" fmla="*/ 131757 w 151456"/>
                    <a:gd name="connsiteY6" fmla="*/ 13108 h 77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456" h="77011">
                      <a:moveTo>
                        <a:pt x="131757" y="13108"/>
                      </a:moveTo>
                      <a:cubicBezTo>
                        <a:pt x="96444" y="-4369"/>
                        <a:pt x="54986" y="-4369"/>
                        <a:pt x="19674" y="13108"/>
                      </a:cubicBezTo>
                      <a:cubicBezTo>
                        <a:pt x="12863" y="16692"/>
                        <a:pt x="7093" y="21964"/>
                        <a:pt x="2888" y="28408"/>
                      </a:cubicBezTo>
                      <a:cubicBezTo>
                        <a:pt x="-7167" y="45893"/>
                        <a:pt x="11630" y="59008"/>
                        <a:pt x="19674" y="63904"/>
                      </a:cubicBezTo>
                      <a:cubicBezTo>
                        <a:pt x="54986" y="81381"/>
                        <a:pt x="96444" y="81381"/>
                        <a:pt x="131757" y="63904"/>
                      </a:cubicBezTo>
                      <a:cubicBezTo>
                        <a:pt x="138506" y="60240"/>
                        <a:pt x="144268" y="54986"/>
                        <a:pt x="148543" y="48604"/>
                      </a:cubicBezTo>
                      <a:cubicBezTo>
                        <a:pt x="158597" y="31118"/>
                        <a:pt x="140063" y="18004"/>
                        <a:pt x="131757" y="131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8" name="Forma libre: forma 17">
                  <a:extLst>
                    <a:ext uri="{FF2B5EF4-FFF2-40B4-BE49-F238E27FC236}">
                      <a16:creationId xmlns:a16="http://schemas.microsoft.com/office/drawing/2014/main" id="{4F66C6A5-38F5-4EF2-93D5-2616ED748E9C}"/>
                    </a:ext>
                  </a:extLst>
                </p:cNvPr>
                <p:cNvSpPr/>
                <p:nvPr/>
              </p:nvSpPr>
              <p:spPr>
                <a:xfrm>
                  <a:off x="5627788" y="2517623"/>
                  <a:ext cx="42745" cy="24816"/>
                </a:xfrm>
                <a:custGeom>
                  <a:avLst/>
                  <a:gdLst>
                    <a:gd name="connsiteX0" fmla="*/ 36716 w 42745"/>
                    <a:gd name="connsiteY0" fmla="*/ 21151 h 24816"/>
                    <a:gd name="connsiteX1" fmla="*/ 42128 w 42745"/>
                    <a:gd name="connsiteY1" fmla="*/ 9077 h 24816"/>
                    <a:gd name="connsiteX2" fmla="*/ 36716 w 42745"/>
                    <a:gd name="connsiteY2" fmla="*/ 3665 h 24816"/>
                    <a:gd name="connsiteX3" fmla="*/ 6029 w 42745"/>
                    <a:gd name="connsiteY3" fmla="*/ 3665 h 24816"/>
                    <a:gd name="connsiteX4" fmla="*/ 617 w 42745"/>
                    <a:gd name="connsiteY4" fmla="*/ 15739 h 24816"/>
                    <a:gd name="connsiteX5" fmla="*/ 6029 w 42745"/>
                    <a:gd name="connsiteY5" fmla="*/ 21151 h 24816"/>
                    <a:gd name="connsiteX6" fmla="*/ 36716 w 42745"/>
                    <a:gd name="connsiteY6" fmla="*/ 21151 h 24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45" h="24816">
                      <a:moveTo>
                        <a:pt x="36716" y="21151"/>
                      </a:moveTo>
                      <a:cubicBezTo>
                        <a:pt x="41543" y="19315"/>
                        <a:pt x="43973" y="13912"/>
                        <a:pt x="42128" y="9077"/>
                      </a:cubicBezTo>
                      <a:cubicBezTo>
                        <a:pt x="41184" y="6586"/>
                        <a:pt x="39208" y="4618"/>
                        <a:pt x="36716" y="3665"/>
                      </a:cubicBezTo>
                      <a:cubicBezTo>
                        <a:pt x="27073" y="-1222"/>
                        <a:pt x="15673" y="-1222"/>
                        <a:pt x="6029" y="3665"/>
                      </a:cubicBezTo>
                      <a:cubicBezTo>
                        <a:pt x="1203" y="5501"/>
                        <a:pt x="-1227" y="10904"/>
                        <a:pt x="617" y="15739"/>
                      </a:cubicBezTo>
                      <a:cubicBezTo>
                        <a:pt x="1562" y="18231"/>
                        <a:pt x="3537" y="20198"/>
                        <a:pt x="6029" y="21151"/>
                      </a:cubicBezTo>
                      <a:cubicBezTo>
                        <a:pt x="15673" y="26038"/>
                        <a:pt x="27073" y="26038"/>
                        <a:pt x="36716" y="2115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19" name="Forma libre: forma 18">
                  <a:extLst>
                    <a:ext uri="{FF2B5EF4-FFF2-40B4-BE49-F238E27FC236}">
                      <a16:creationId xmlns:a16="http://schemas.microsoft.com/office/drawing/2014/main" id="{152F0D0D-0676-4738-8100-7A0367DA38D5}"/>
                    </a:ext>
                  </a:extLst>
                </p:cNvPr>
                <p:cNvSpPr/>
                <p:nvPr/>
              </p:nvSpPr>
              <p:spPr>
                <a:xfrm>
                  <a:off x="5584120" y="2603749"/>
                  <a:ext cx="37145" cy="22235"/>
                </a:xfrm>
                <a:custGeom>
                  <a:avLst/>
                  <a:gdLst>
                    <a:gd name="connsiteX0" fmla="*/ 32212 w 37145"/>
                    <a:gd name="connsiteY0" fmla="*/ 18957 h 22235"/>
                    <a:gd name="connsiteX1" fmla="*/ 36268 w 37145"/>
                    <a:gd name="connsiteY1" fmla="*/ 7276 h 22235"/>
                    <a:gd name="connsiteX2" fmla="*/ 32212 w 37145"/>
                    <a:gd name="connsiteY2" fmla="*/ 3220 h 22235"/>
                    <a:gd name="connsiteX3" fmla="*/ 4934 w 37145"/>
                    <a:gd name="connsiteY3" fmla="*/ 3220 h 22235"/>
                    <a:gd name="connsiteX4" fmla="*/ 877 w 37145"/>
                    <a:gd name="connsiteY4" fmla="*/ 14900 h 22235"/>
                    <a:gd name="connsiteX5" fmla="*/ 4934 w 37145"/>
                    <a:gd name="connsiteY5" fmla="*/ 18957 h 22235"/>
                    <a:gd name="connsiteX6" fmla="*/ 32212 w 37145"/>
                    <a:gd name="connsiteY6" fmla="*/ 18957 h 22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145" h="22235">
                      <a:moveTo>
                        <a:pt x="32212" y="18957"/>
                      </a:moveTo>
                      <a:cubicBezTo>
                        <a:pt x="36557" y="16850"/>
                        <a:pt x="38375" y="11621"/>
                        <a:pt x="36268" y="7276"/>
                      </a:cubicBezTo>
                      <a:cubicBezTo>
                        <a:pt x="35412" y="5510"/>
                        <a:pt x="33987" y="4076"/>
                        <a:pt x="32212" y="3220"/>
                      </a:cubicBezTo>
                      <a:cubicBezTo>
                        <a:pt x="23626" y="-1073"/>
                        <a:pt x="13520" y="-1073"/>
                        <a:pt x="4934" y="3220"/>
                      </a:cubicBezTo>
                      <a:cubicBezTo>
                        <a:pt x="589" y="5327"/>
                        <a:pt x="-1230" y="10555"/>
                        <a:pt x="877" y="14900"/>
                      </a:cubicBezTo>
                      <a:cubicBezTo>
                        <a:pt x="1734" y="16666"/>
                        <a:pt x="3159" y="18100"/>
                        <a:pt x="4934" y="18957"/>
                      </a:cubicBezTo>
                      <a:cubicBezTo>
                        <a:pt x="13502" y="23328"/>
                        <a:pt x="23644" y="23328"/>
                        <a:pt x="32212" y="189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0" name="Forma libre: forma 19">
                  <a:extLst>
                    <a:ext uri="{FF2B5EF4-FFF2-40B4-BE49-F238E27FC236}">
                      <a16:creationId xmlns:a16="http://schemas.microsoft.com/office/drawing/2014/main" id="{04CEF588-4AF0-4267-B9B8-319EC7EC5977}"/>
                    </a:ext>
                  </a:extLst>
                </p:cNvPr>
                <p:cNvSpPr/>
                <p:nvPr/>
              </p:nvSpPr>
              <p:spPr>
                <a:xfrm>
                  <a:off x="5627479" y="2488529"/>
                  <a:ext cx="194072" cy="111982"/>
                </a:xfrm>
                <a:custGeom>
                  <a:avLst/>
                  <a:gdLst>
                    <a:gd name="connsiteX0" fmla="*/ 34927 w 194072"/>
                    <a:gd name="connsiteY0" fmla="*/ 108210 h 111982"/>
                    <a:gd name="connsiteX1" fmla="*/ 187402 w 194072"/>
                    <a:gd name="connsiteY1" fmla="*/ 20170 h 111982"/>
                    <a:gd name="connsiteX2" fmla="*/ 188276 w 194072"/>
                    <a:gd name="connsiteY2" fmla="*/ 3209 h 111982"/>
                    <a:gd name="connsiteX3" fmla="*/ 158987 w 194072"/>
                    <a:gd name="connsiteY3" fmla="*/ 3821 h 111982"/>
                    <a:gd name="connsiteX4" fmla="*/ 6512 w 194072"/>
                    <a:gd name="connsiteY4" fmla="*/ 91774 h 111982"/>
                    <a:gd name="connsiteX5" fmla="*/ 5638 w 194072"/>
                    <a:gd name="connsiteY5" fmla="*/ 108735 h 111982"/>
                    <a:gd name="connsiteX6" fmla="*/ 34927 w 194072"/>
                    <a:gd name="connsiteY6" fmla="*/ 108210 h 111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072" h="111982">
                      <a:moveTo>
                        <a:pt x="34927" y="108210"/>
                      </a:moveTo>
                      <a:lnTo>
                        <a:pt x="187402" y="20170"/>
                      </a:lnTo>
                      <a:cubicBezTo>
                        <a:pt x="196145" y="15362"/>
                        <a:pt x="196145" y="7755"/>
                        <a:pt x="188276" y="3209"/>
                      </a:cubicBezTo>
                      <a:cubicBezTo>
                        <a:pt x="178974" y="-1276"/>
                        <a:pt x="168097" y="-1049"/>
                        <a:pt x="158987" y="3821"/>
                      </a:cubicBezTo>
                      <a:lnTo>
                        <a:pt x="6512" y="91774"/>
                      </a:lnTo>
                      <a:cubicBezTo>
                        <a:pt x="-1793" y="96670"/>
                        <a:pt x="-2230" y="104189"/>
                        <a:pt x="5638" y="108735"/>
                      </a:cubicBezTo>
                      <a:cubicBezTo>
                        <a:pt x="14923" y="113246"/>
                        <a:pt x="25808" y="113045"/>
                        <a:pt x="34927" y="10821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1" name="Forma libre: forma 20">
                  <a:extLst>
                    <a:ext uri="{FF2B5EF4-FFF2-40B4-BE49-F238E27FC236}">
                      <a16:creationId xmlns:a16="http://schemas.microsoft.com/office/drawing/2014/main" id="{BB90CC12-59C8-438C-B20F-D8CEF1002D31}"/>
                    </a:ext>
                  </a:extLst>
                </p:cNvPr>
                <p:cNvSpPr/>
                <p:nvPr/>
              </p:nvSpPr>
              <p:spPr>
                <a:xfrm>
                  <a:off x="7049543" y="3317848"/>
                  <a:ext cx="991262" cy="691044"/>
                </a:xfrm>
                <a:custGeom>
                  <a:avLst/>
                  <a:gdLst>
                    <a:gd name="connsiteX0" fmla="*/ 964159 w 991262"/>
                    <a:gd name="connsiteY0" fmla="*/ 0 h 691044"/>
                    <a:gd name="connsiteX1" fmla="*/ 959963 w 991262"/>
                    <a:gd name="connsiteY1" fmla="*/ 33397 h 691044"/>
                    <a:gd name="connsiteX2" fmla="*/ 31387 w 991262"/>
                    <a:gd name="connsiteY2" fmla="*/ 569508 h 691044"/>
                    <a:gd name="connsiteX3" fmla="*/ 0 w 991262"/>
                    <a:gd name="connsiteY3" fmla="*/ 576939 h 691044"/>
                    <a:gd name="connsiteX4" fmla="*/ 0 w 991262"/>
                    <a:gd name="connsiteY4" fmla="*/ 691033 h 691044"/>
                    <a:gd name="connsiteX5" fmla="*/ 31299 w 991262"/>
                    <a:gd name="connsiteY5" fmla="*/ 683514 h 691044"/>
                    <a:gd name="connsiteX6" fmla="*/ 959875 w 991262"/>
                    <a:gd name="connsiteY6" fmla="*/ 147492 h 691044"/>
                    <a:gd name="connsiteX7" fmla="*/ 991262 w 991262"/>
                    <a:gd name="connsiteY7" fmla="*/ 93111 h 691044"/>
                    <a:gd name="connsiteX8" fmla="*/ 991262 w 991262"/>
                    <a:gd name="connsiteY8" fmla="*/ 51583 h 691044"/>
                    <a:gd name="connsiteX9" fmla="*/ 964159 w 991262"/>
                    <a:gd name="connsiteY9" fmla="*/ 0 h 69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91262" h="691044">
                      <a:moveTo>
                        <a:pt x="964159" y="0"/>
                      </a:moveTo>
                      <a:cubicBezTo>
                        <a:pt x="977099" y="10054"/>
                        <a:pt x="975700" y="24305"/>
                        <a:pt x="959963" y="33397"/>
                      </a:cubicBezTo>
                      <a:lnTo>
                        <a:pt x="31387" y="569508"/>
                      </a:lnTo>
                      <a:cubicBezTo>
                        <a:pt x="21743" y="574658"/>
                        <a:pt x="10929" y="577219"/>
                        <a:pt x="0" y="576939"/>
                      </a:cubicBezTo>
                      <a:lnTo>
                        <a:pt x="0" y="691033"/>
                      </a:lnTo>
                      <a:cubicBezTo>
                        <a:pt x="10902" y="691243"/>
                        <a:pt x="21682" y="688655"/>
                        <a:pt x="31299" y="683514"/>
                      </a:cubicBezTo>
                      <a:lnTo>
                        <a:pt x="959875" y="147492"/>
                      </a:lnTo>
                      <a:cubicBezTo>
                        <a:pt x="978436" y="135435"/>
                        <a:pt x="990108" y="115213"/>
                        <a:pt x="991262" y="93111"/>
                      </a:cubicBezTo>
                      <a:lnTo>
                        <a:pt x="991262" y="51583"/>
                      </a:lnTo>
                      <a:cubicBezTo>
                        <a:pt x="990108" y="31282"/>
                        <a:pt x="980220" y="12467"/>
                        <a:pt x="96415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2" name="Forma libre: forma 21">
                  <a:extLst>
                    <a:ext uri="{FF2B5EF4-FFF2-40B4-BE49-F238E27FC236}">
                      <a16:creationId xmlns:a16="http://schemas.microsoft.com/office/drawing/2014/main" id="{C2B3A166-F282-48A2-AD77-FB1E9B415CD7}"/>
                    </a:ext>
                  </a:extLst>
                </p:cNvPr>
                <p:cNvSpPr/>
                <p:nvPr/>
              </p:nvSpPr>
              <p:spPr>
                <a:xfrm>
                  <a:off x="5328477" y="2956947"/>
                  <a:ext cx="255035" cy="168643"/>
                </a:xfrm>
                <a:custGeom>
                  <a:avLst/>
                  <a:gdLst>
                    <a:gd name="connsiteX0" fmla="*/ 238719 w 255035"/>
                    <a:gd name="connsiteY0" fmla="*/ 124670 h 168643"/>
                    <a:gd name="connsiteX1" fmla="*/ 254981 w 255035"/>
                    <a:gd name="connsiteY1" fmla="*/ 151598 h 168643"/>
                    <a:gd name="connsiteX2" fmla="*/ 250435 w 255035"/>
                    <a:gd name="connsiteY2" fmla="*/ 161040 h 168643"/>
                    <a:gd name="connsiteX3" fmla="*/ 239069 w 255035"/>
                    <a:gd name="connsiteY3" fmla="*/ 167685 h 168643"/>
                    <a:gd name="connsiteX4" fmla="*/ 227354 w 255035"/>
                    <a:gd name="connsiteY4" fmla="*/ 166373 h 168643"/>
                    <a:gd name="connsiteX5" fmla="*/ 16214 w 255035"/>
                    <a:gd name="connsiteY5" fmla="*/ 43974 h 168643"/>
                    <a:gd name="connsiteX6" fmla="*/ 40 w 255035"/>
                    <a:gd name="connsiteY6" fmla="*/ 17046 h 168643"/>
                    <a:gd name="connsiteX7" fmla="*/ 4149 w 255035"/>
                    <a:gd name="connsiteY7" fmla="*/ 7778 h 168643"/>
                    <a:gd name="connsiteX8" fmla="*/ 15865 w 255035"/>
                    <a:gd name="connsiteY8" fmla="*/ 959 h 168643"/>
                    <a:gd name="connsiteX9" fmla="*/ 27580 w 255035"/>
                    <a:gd name="connsiteY9" fmla="*/ 2270 h 168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5035" h="168643">
                      <a:moveTo>
                        <a:pt x="238719" y="124670"/>
                      </a:moveTo>
                      <a:cubicBezTo>
                        <a:pt x="248100" y="130563"/>
                        <a:pt x="254133" y="140556"/>
                        <a:pt x="254981" y="151598"/>
                      </a:cubicBezTo>
                      <a:cubicBezTo>
                        <a:pt x="255374" y="155349"/>
                        <a:pt x="253617" y="159012"/>
                        <a:pt x="250435" y="161040"/>
                      </a:cubicBezTo>
                      <a:cubicBezTo>
                        <a:pt x="248511" y="162177"/>
                        <a:pt x="241167" y="166548"/>
                        <a:pt x="239069" y="167685"/>
                      </a:cubicBezTo>
                      <a:cubicBezTo>
                        <a:pt x="235205" y="169328"/>
                        <a:pt x="230755" y="168839"/>
                        <a:pt x="227354" y="166373"/>
                      </a:cubicBezTo>
                      <a:lnTo>
                        <a:pt x="16214" y="43974"/>
                      </a:lnTo>
                      <a:cubicBezTo>
                        <a:pt x="6868" y="38064"/>
                        <a:pt x="871" y="28071"/>
                        <a:pt x="40" y="17046"/>
                      </a:cubicBezTo>
                      <a:cubicBezTo>
                        <a:pt x="-275" y="13453"/>
                        <a:pt x="1282" y="9955"/>
                        <a:pt x="4149" y="7778"/>
                      </a:cubicBezTo>
                      <a:lnTo>
                        <a:pt x="15865" y="959"/>
                      </a:lnTo>
                      <a:cubicBezTo>
                        <a:pt x="19729" y="-685"/>
                        <a:pt x="24179" y="-195"/>
                        <a:pt x="27580" y="227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3" name="Forma libre: forma 22">
                  <a:extLst>
                    <a:ext uri="{FF2B5EF4-FFF2-40B4-BE49-F238E27FC236}">
                      <a16:creationId xmlns:a16="http://schemas.microsoft.com/office/drawing/2014/main" id="{552C4938-8442-44D9-BA25-C8569C72D86A}"/>
                    </a:ext>
                  </a:extLst>
                </p:cNvPr>
                <p:cNvSpPr/>
                <p:nvPr/>
              </p:nvSpPr>
              <p:spPr>
                <a:xfrm>
                  <a:off x="5328517" y="2963789"/>
                  <a:ext cx="243575" cy="162215"/>
                </a:xfrm>
                <a:custGeom>
                  <a:avLst/>
                  <a:gdLst>
                    <a:gd name="connsiteX0" fmla="*/ 227314 w 243575"/>
                    <a:gd name="connsiteY0" fmla="*/ 124210 h 162215"/>
                    <a:gd name="connsiteX1" fmla="*/ 16174 w 243575"/>
                    <a:gd name="connsiteY1" fmla="*/ 2335 h 162215"/>
                    <a:gd name="connsiteX2" fmla="*/ 0 w 243575"/>
                    <a:gd name="connsiteY2" fmla="*/ 10553 h 162215"/>
                    <a:gd name="connsiteX3" fmla="*/ 16174 w 243575"/>
                    <a:gd name="connsiteY3" fmla="*/ 37481 h 162215"/>
                    <a:gd name="connsiteX4" fmla="*/ 227314 w 243575"/>
                    <a:gd name="connsiteY4" fmla="*/ 159881 h 162215"/>
                    <a:gd name="connsiteX5" fmla="*/ 243575 w 243575"/>
                    <a:gd name="connsiteY5" fmla="*/ 151663 h 162215"/>
                    <a:gd name="connsiteX6" fmla="*/ 227314 w 243575"/>
                    <a:gd name="connsiteY6" fmla="*/ 124210 h 16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575" h="162215">
                      <a:moveTo>
                        <a:pt x="227314" y="124210"/>
                      </a:moveTo>
                      <a:lnTo>
                        <a:pt x="16174" y="2335"/>
                      </a:lnTo>
                      <a:cubicBezTo>
                        <a:pt x="7431" y="-2823"/>
                        <a:pt x="0" y="849"/>
                        <a:pt x="0" y="10553"/>
                      </a:cubicBezTo>
                      <a:cubicBezTo>
                        <a:pt x="831" y="21578"/>
                        <a:pt x="6828" y="31571"/>
                        <a:pt x="16174" y="37481"/>
                      </a:cubicBezTo>
                      <a:lnTo>
                        <a:pt x="227314" y="159881"/>
                      </a:lnTo>
                      <a:cubicBezTo>
                        <a:pt x="236056" y="165039"/>
                        <a:pt x="243575" y="161367"/>
                        <a:pt x="243575" y="151663"/>
                      </a:cubicBezTo>
                      <a:cubicBezTo>
                        <a:pt x="242884" y="140428"/>
                        <a:pt x="236835" y="130208"/>
                        <a:pt x="227314" y="12421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4" name="Forma libre: forma 23">
                  <a:extLst>
                    <a:ext uri="{FF2B5EF4-FFF2-40B4-BE49-F238E27FC236}">
                      <a16:creationId xmlns:a16="http://schemas.microsoft.com/office/drawing/2014/main" id="{2A3CAED0-FF36-4D5B-9FC0-387B6FD5D9C2}"/>
                    </a:ext>
                  </a:extLst>
                </p:cNvPr>
                <p:cNvSpPr/>
                <p:nvPr/>
              </p:nvSpPr>
              <p:spPr>
                <a:xfrm>
                  <a:off x="5157445" y="2858639"/>
                  <a:ext cx="143402" cy="103781"/>
                </a:xfrm>
                <a:custGeom>
                  <a:avLst/>
                  <a:gdLst>
                    <a:gd name="connsiteX0" fmla="*/ 127096 w 143402"/>
                    <a:gd name="connsiteY0" fmla="*/ 59750 h 103781"/>
                    <a:gd name="connsiteX1" fmla="*/ 143357 w 143402"/>
                    <a:gd name="connsiteY1" fmla="*/ 86765 h 103781"/>
                    <a:gd name="connsiteX2" fmla="*/ 138898 w 143402"/>
                    <a:gd name="connsiteY2" fmla="*/ 96207 h 103781"/>
                    <a:gd name="connsiteX3" fmla="*/ 127533 w 143402"/>
                    <a:gd name="connsiteY3" fmla="*/ 102852 h 103781"/>
                    <a:gd name="connsiteX4" fmla="*/ 115817 w 143402"/>
                    <a:gd name="connsiteY4" fmla="*/ 101453 h 103781"/>
                    <a:gd name="connsiteX5" fmla="*/ 16236 w 143402"/>
                    <a:gd name="connsiteY5" fmla="*/ 44012 h 103781"/>
                    <a:gd name="connsiteX6" fmla="*/ 62 w 143402"/>
                    <a:gd name="connsiteY6" fmla="*/ 17085 h 103781"/>
                    <a:gd name="connsiteX7" fmla="*/ 4171 w 143402"/>
                    <a:gd name="connsiteY7" fmla="*/ 7817 h 103781"/>
                    <a:gd name="connsiteX8" fmla="*/ 15887 w 143402"/>
                    <a:gd name="connsiteY8" fmla="*/ 998 h 103781"/>
                    <a:gd name="connsiteX9" fmla="*/ 27602 w 143402"/>
                    <a:gd name="connsiteY9" fmla="*/ 2309 h 103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3402" h="103781">
                      <a:moveTo>
                        <a:pt x="127096" y="59750"/>
                      </a:moveTo>
                      <a:cubicBezTo>
                        <a:pt x="136498" y="65660"/>
                        <a:pt x="142535" y="75688"/>
                        <a:pt x="143357" y="86765"/>
                      </a:cubicBezTo>
                      <a:cubicBezTo>
                        <a:pt x="143707" y="90489"/>
                        <a:pt x="142002" y="94109"/>
                        <a:pt x="138898" y="96207"/>
                      </a:cubicBezTo>
                      <a:cubicBezTo>
                        <a:pt x="136887" y="97257"/>
                        <a:pt x="129544" y="101715"/>
                        <a:pt x="127533" y="102852"/>
                      </a:cubicBezTo>
                      <a:cubicBezTo>
                        <a:pt x="123653" y="104478"/>
                        <a:pt x="119206" y="103945"/>
                        <a:pt x="115817" y="101453"/>
                      </a:cubicBezTo>
                      <a:lnTo>
                        <a:pt x="16236" y="44012"/>
                      </a:lnTo>
                      <a:cubicBezTo>
                        <a:pt x="6890" y="38102"/>
                        <a:pt x="892" y="28109"/>
                        <a:pt x="62" y="17085"/>
                      </a:cubicBezTo>
                      <a:cubicBezTo>
                        <a:pt x="-340" y="13483"/>
                        <a:pt x="1230" y="9942"/>
                        <a:pt x="4171" y="7817"/>
                      </a:cubicBezTo>
                      <a:cubicBezTo>
                        <a:pt x="6095" y="6506"/>
                        <a:pt x="13788" y="2134"/>
                        <a:pt x="15887" y="998"/>
                      </a:cubicBezTo>
                      <a:cubicBezTo>
                        <a:pt x="19743" y="-707"/>
                        <a:pt x="24218" y="-200"/>
                        <a:pt x="27602" y="230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5" name="Forma libre: forma 24">
                  <a:extLst>
                    <a:ext uri="{FF2B5EF4-FFF2-40B4-BE49-F238E27FC236}">
                      <a16:creationId xmlns:a16="http://schemas.microsoft.com/office/drawing/2014/main" id="{D1B439F6-A897-44C4-95A0-FF0976E07302}"/>
                    </a:ext>
                  </a:extLst>
                </p:cNvPr>
                <p:cNvSpPr/>
                <p:nvPr/>
              </p:nvSpPr>
              <p:spPr>
                <a:xfrm>
                  <a:off x="5157507" y="2865170"/>
                  <a:ext cx="131929" cy="97256"/>
                </a:xfrm>
                <a:custGeom>
                  <a:avLst/>
                  <a:gdLst>
                    <a:gd name="connsiteX0" fmla="*/ 115755 w 131929"/>
                    <a:gd name="connsiteY0" fmla="*/ 59775 h 97256"/>
                    <a:gd name="connsiteX1" fmla="*/ 16174 w 131929"/>
                    <a:gd name="connsiteY1" fmla="*/ 2335 h 97256"/>
                    <a:gd name="connsiteX2" fmla="*/ 0 w 131929"/>
                    <a:gd name="connsiteY2" fmla="*/ 10553 h 97256"/>
                    <a:gd name="connsiteX3" fmla="*/ 16174 w 131929"/>
                    <a:gd name="connsiteY3" fmla="*/ 37481 h 97256"/>
                    <a:gd name="connsiteX4" fmla="*/ 115755 w 131929"/>
                    <a:gd name="connsiteY4" fmla="*/ 94922 h 97256"/>
                    <a:gd name="connsiteX5" fmla="*/ 131929 w 131929"/>
                    <a:gd name="connsiteY5" fmla="*/ 86703 h 97256"/>
                    <a:gd name="connsiteX6" fmla="*/ 115755 w 131929"/>
                    <a:gd name="connsiteY6" fmla="*/ 59775 h 97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929" h="97256">
                      <a:moveTo>
                        <a:pt x="115755" y="59775"/>
                      </a:moveTo>
                      <a:lnTo>
                        <a:pt x="16174" y="2335"/>
                      </a:lnTo>
                      <a:cubicBezTo>
                        <a:pt x="7431" y="-2823"/>
                        <a:pt x="0" y="849"/>
                        <a:pt x="0" y="10553"/>
                      </a:cubicBezTo>
                      <a:cubicBezTo>
                        <a:pt x="830" y="21578"/>
                        <a:pt x="6828" y="31571"/>
                        <a:pt x="16174" y="37481"/>
                      </a:cubicBezTo>
                      <a:lnTo>
                        <a:pt x="115755" y="94922"/>
                      </a:lnTo>
                      <a:cubicBezTo>
                        <a:pt x="124498" y="100080"/>
                        <a:pt x="131929" y="96408"/>
                        <a:pt x="131929" y="86703"/>
                      </a:cubicBezTo>
                      <a:cubicBezTo>
                        <a:pt x="131100" y="75679"/>
                        <a:pt x="125101" y="65686"/>
                        <a:pt x="115755" y="5977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grpSp>
            <p:nvGrpSpPr>
              <p:cNvPr id="26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326746" y="2337401"/>
                <a:ext cx="2498473" cy="1447095"/>
                <a:chOff x="5326746" y="2337401"/>
                <a:chExt cx="2498473" cy="1447095"/>
              </a:xfrm>
            </p:grpSpPr>
            <p:sp>
              <p:nvSpPr>
                <p:cNvPr id="27" name="Forma libre: forma 26">
                  <a:extLst>
                    <a:ext uri="{FF2B5EF4-FFF2-40B4-BE49-F238E27FC236}">
                      <a16:creationId xmlns:a16="http://schemas.microsoft.com/office/drawing/2014/main" id="{783A4A39-E0BD-491B-AB3D-EA87FE01B077}"/>
                    </a:ext>
                  </a:extLst>
                </p:cNvPr>
                <p:cNvSpPr/>
                <p:nvPr/>
              </p:nvSpPr>
              <p:spPr>
                <a:xfrm>
                  <a:off x="5326746" y="2337401"/>
                  <a:ext cx="2498473" cy="1447095"/>
                </a:xfrm>
                <a:custGeom>
                  <a:avLst/>
                  <a:gdLst>
                    <a:gd name="connsiteX0" fmla="*/ 2489893 w 2498473"/>
                    <a:gd name="connsiteY0" fmla="*/ 949148 h 1447095"/>
                    <a:gd name="connsiteX1" fmla="*/ 2430529 w 2498473"/>
                    <a:gd name="connsiteY1" fmla="*/ 983420 h 1447095"/>
                    <a:gd name="connsiteX2" fmla="*/ 1639390 w 2498473"/>
                    <a:gd name="connsiteY2" fmla="*/ 1439883 h 1447095"/>
                    <a:gd name="connsiteX3" fmla="*/ 1633008 w 2498473"/>
                    <a:gd name="connsiteY3" fmla="*/ 1443031 h 1447095"/>
                    <a:gd name="connsiteX4" fmla="*/ 1592266 w 2498473"/>
                    <a:gd name="connsiteY4" fmla="*/ 1443031 h 1447095"/>
                    <a:gd name="connsiteX5" fmla="*/ 1585884 w 2498473"/>
                    <a:gd name="connsiteY5" fmla="*/ 1439883 h 1447095"/>
                    <a:gd name="connsiteX6" fmla="*/ 83779 w 2498473"/>
                    <a:gd name="connsiteY6" fmla="*/ 572682 h 1447095"/>
                    <a:gd name="connsiteX7" fmla="*/ 11126 w 2498473"/>
                    <a:gd name="connsiteY7" fmla="*/ 530716 h 1447095"/>
                    <a:gd name="connsiteX8" fmla="*/ 4306 w 2498473"/>
                    <a:gd name="connsiteY8" fmla="*/ 525383 h 1447095"/>
                    <a:gd name="connsiteX9" fmla="*/ 11126 w 2498473"/>
                    <a:gd name="connsiteY9" fmla="*/ 499592 h 1447095"/>
                    <a:gd name="connsiteX10" fmla="*/ 861278 w 2498473"/>
                    <a:gd name="connsiteY10" fmla="*/ 8857 h 1447095"/>
                    <a:gd name="connsiteX11" fmla="*/ 894239 w 2498473"/>
                    <a:gd name="connsiteY11" fmla="*/ 114 h 1447095"/>
                    <a:gd name="connsiteX12" fmla="*/ 902370 w 2498473"/>
                    <a:gd name="connsiteY12" fmla="*/ 2299 h 1447095"/>
                    <a:gd name="connsiteX13" fmla="*/ 906566 w 2498473"/>
                    <a:gd name="connsiteY13" fmla="*/ 4310 h 1447095"/>
                    <a:gd name="connsiteX14" fmla="*/ 2489893 w 2498473"/>
                    <a:gd name="connsiteY14" fmla="*/ 918461 h 1447095"/>
                    <a:gd name="connsiteX15" fmla="*/ 2495803 w 2498473"/>
                    <a:gd name="connsiteY15" fmla="*/ 943238 h 1447095"/>
                    <a:gd name="connsiteX16" fmla="*/ 2489893 w 2498473"/>
                    <a:gd name="connsiteY16" fmla="*/ 949148 h 14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98473" h="1447095">
                      <a:moveTo>
                        <a:pt x="2489893" y="949148"/>
                      </a:moveTo>
                      <a:lnTo>
                        <a:pt x="2430529" y="983420"/>
                      </a:lnTo>
                      <a:lnTo>
                        <a:pt x="1639390" y="1439883"/>
                      </a:lnTo>
                      <a:cubicBezTo>
                        <a:pt x="1637327" y="1441055"/>
                        <a:pt x="1635194" y="1442104"/>
                        <a:pt x="1633008" y="1443031"/>
                      </a:cubicBezTo>
                      <a:cubicBezTo>
                        <a:pt x="1619973" y="1448451"/>
                        <a:pt x="1605302" y="1448451"/>
                        <a:pt x="1592266" y="1443031"/>
                      </a:cubicBezTo>
                      <a:cubicBezTo>
                        <a:pt x="1590081" y="1442104"/>
                        <a:pt x="1587948" y="1441055"/>
                        <a:pt x="1585884" y="1439883"/>
                      </a:cubicBezTo>
                      <a:lnTo>
                        <a:pt x="83779" y="572682"/>
                      </a:lnTo>
                      <a:lnTo>
                        <a:pt x="11126" y="530716"/>
                      </a:lnTo>
                      <a:cubicBezTo>
                        <a:pt x="8564" y="529335"/>
                        <a:pt x="6265" y="527534"/>
                        <a:pt x="4306" y="525383"/>
                      </a:cubicBezTo>
                      <a:cubicBezTo>
                        <a:pt x="-3213" y="517165"/>
                        <a:pt x="-852" y="506586"/>
                        <a:pt x="11126" y="499592"/>
                      </a:cubicBezTo>
                      <a:lnTo>
                        <a:pt x="861278" y="8857"/>
                      </a:lnTo>
                      <a:cubicBezTo>
                        <a:pt x="871018" y="2422"/>
                        <a:pt x="882594" y="-647"/>
                        <a:pt x="894239" y="114"/>
                      </a:cubicBezTo>
                      <a:cubicBezTo>
                        <a:pt x="897037" y="463"/>
                        <a:pt x="899773" y="1198"/>
                        <a:pt x="902370" y="2299"/>
                      </a:cubicBezTo>
                      <a:cubicBezTo>
                        <a:pt x="903830" y="2842"/>
                        <a:pt x="905229" y="3515"/>
                        <a:pt x="906566" y="4310"/>
                      </a:cubicBezTo>
                      <a:lnTo>
                        <a:pt x="2489893" y="918461"/>
                      </a:lnTo>
                      <a:cubicBezTo>
                        <a:pt x="2498365" y="923671"/>
                        <a:pt x="2501014" y="934757"/>
                        <a:pt x="2495803" y="943238"/>
                      </a:cubicBezTo>
                      <a:cubicBezTo>
                        <a:pt x="2494325" y="945642"/>
                        <a:pt x="2492297" y="947670"/>
                        <a:pt x="2489893" y="949148"/>
                      </a:cubicBez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8" name="Forma libre: forma 27">
                  <a:extLst>
                    <a:ext uri="{FF2B5EF4-FFF2-40B4-BE49-F238E27FC236}">
                      <a16:creationId xmlns:a16="http://schemas.microsoft.com/office/drawing/2014/main" id="{A04CDA3E-3074-46ED-BAA1-9EDDCCB5FA4A}"/>
                    </a:ext>
                  </a:extLst>
                </p:cNvPr>
                <p:cNvSpPr/>
                <p:nvPr/>
              </p:nvSpPr>
              <p:spPr>
                <a:xfrm>
                  <a:off x="5326746" y="2337401"/>
                  <a:ext cx="2498473" cy="1447095"/>
                </a:xfrm>
                <a:custGeom>
                  <a:avLst/>
                  <a:gdLst>
                    <a:gd name="connsiteX0" fmla="*/ 2489893 w 2498473"/>
                    <a:gd name="connsiteY0" fmla="*/ 949148 h 1447095"/>
                    <a:gd name="connsiteX1" fmla="*/ 2430529 w 2498473"/>
                    <a:gd name="connsiteY1" fmla="*/ 983420 h 1447095"/>
                    <a:gd name="connsiteX2" fmla="*/ 1639390 w 2498473"/>
                    <a:gd name="connsiteY2" fmla="*/ 1439883 h 1447095"/>
                    <a:gd name="connsiteX3" fmla="*/ 1633008 w 2498473"/>
                    <a:gd name="connsiteY3" fmla="*/ 1443031 h 1447095"/>
                    <a:gd name="connsiteX4" fmla="*/ 1592266 w 2498473"/>
                    <a:gd name="connsiteY4" fmla="*/ 1443031 h 1447095"/>
                    <a:gd name="connsiteX5" fmla="*/ 1585884 w 2498473"/>
                    <a:gd name="connsiteY5" fmla="*/ 1439883 h 1447095"/>
                    <a:gd name="connsiteX6" fmla="*/ 83779 w 2498473"/>
                    <a:gd name="connsiteY6" fmla="*/ 572682 h 1447095"/>
                    <a:gd name="connsiteX7" fmla="*/ 11126 w 2498473"/>
                    <a:gd name="connsiteY7" fmla="*/ 530716 h 1447095"/>
                    <a:gd name="connsiteX8" fmla="*/ 4306 w 2498473"/>
                    <a:gd name="connsiteY8" fmla="*/ 525383 h 1447095"/>
                    <a:gd name="connsiteX9" fmla="*/ 11126 w 2498473"/>
                    <a:gd name="connsiteY9" fmla="*/ 499592 h 1447095"/>
                    <a:gd name="connsiteX10" fmla="*/ 861278 w 2498473"/>
                    <a:gd name="connsiteY10" fmla="*/ 8857 h 1447095"/>
                    <a:gd name="connsiteX11" fmla="*/ 894239 w 2498473"/>
                    <a:gd name="connsiteY11" fmla="*/ 114 h 1447095"/>
                    <a:gd name="connsiteX12" fmla="*/ 902370 w 2498473"/>
                    <a:gd name="connsiteY12" fmla="*/ 2299 h 1447095"/>
                    <a:gd name="connsiteX13" fmla="*/ 906566 w 2498473"/>
                    <a:gd name="connsiteY13" fmla="*/ 4310 h 1447095"/>
                    <a:gd name="connsiteX14" fmla="*/ 2489893 w 2498473"/>
                    <a:gd name="connsiteY14" fmla="*/ 918461 h 1447095"/>
                    <a:gd name="connsiteX15" fmla="*/ 2495803 w 2498473"/>
                    <a:gd name="connsiteY15" fmla="*/ 943238 h 1447095"/>
                    <a:gd name="connsiteX16" fmla="*/ 2489893 w 2498473"/>
                    <a:gd name="connsiteY16" fmla="*/ 949148 h 14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498473" h="1447095">
                      <a:moveTo>
                        <a:pt x="2489893" y="949148"/>
                      </a:moveTo>
                      <a:lnTo>
                        <a:pt x="2430529" y="983420"/>
                      </a:lnTo>
                      <a:lnTo>
                        <a:pt x="1639390" y="1439883"/>
                      </a:lnTo>
                      <a:cubicBezTo>
                        <a:pt x="1637327" y="1441055"/>
                        <a:pt x="1635194" y="1442104"/>
                        <a:pt x="1633008" y="1443031"/>
                      </a:cubicBezTo>
                      <a:cubicBezTo>
                        <a:pt x="1619973" y="1448451"/>
                        <a:pt x="1605302" y="1448451"/>
                        <a:pt x="1592266" y="1443031"/>
                      </a:cubicBezTo>
                      <a:cubicBezTo>
                        <a:pt x="1590081" y="1442104"/>
                        <a:pt x="1587948" y="1441055"/>
                        <a:pt x="1585884" y="1439883"/>
                      </a:cubicBezTo>
                      <a:lnTo>
                        <a:pt x="83779" y="572682"/>
                      </a:lnTo>
                      <a:lnTo>
                        <a:pt x="11126" y="530716"/>
                      </a:lnTo>
                      <a:cubicBezTo>
                        <a:pt x="8564" y="529335"/>
                        <a:pt x="6265" y="527534"/>
                        <a:pt x="4306" y="525383"/>
                      </a:cubicBezTo>
                      <a:cubicBezTo>
                        <a:pt x="-3213" y="517165"/>
                        <a:pt x="-852" y="506586"/>
                        <a:pt x="11126" y="499592"/>
                      </a:cubicBezTo>
                      <a:lnTo>
                        <a:pt x="861278" y="8857"/>
                      </a:lnTo>
                      <a:cubicBezTo>
                        <a:pt x="871018" y="2422"/>
                        <a:pt x="882594" y="-647"/>
                        <a:pt x="894239" y="114"/>
                      </a:cubicBezTo>
                      <a:cubicBezTo>
                        <a:pt x="897037" y="463"/>
                        <a:pt x="899773" y="1198"/>
                        <a:pt x="902370" y="2299"/>
                      </a:cubicBezTo>
                      <a:cubicBezTo>
                        <a:pt x="903830" y="2842"/>
                        <a:pt x="905229" y="3515"/>
                        <a:pt x="906566" y="4310"/>
                      </a:cubicBezTo>
                      <a:lnTo>
                        <a:pt x="2489893" y="918461"/>
                      </a:lnTo>
                      <a:cubicBezTo>
                        <a:pt x="2498365" y="923671"/>
                        <a:pt x="2501014" y="934757"/>
                        <a:pt x="2495803" y="943238"/>
                      </a:cubicBezTo>
                      <a:cubicBezTo>
                        <a:pt x="2494325" y="945642"/>
                        <a:pt x="2492297" y="947670"/>
                        <a:pt x="2489893" y="94914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29" name="Forma libre: forma 28">
                  <a:extLst>
                    <a:ext uri="{FF2B5EF4-FFF2-40B4-BE49-F238E27FC236}">
                      <a16:creationId xmlns:a16="http://schemas.microsoft.com/office/drawing/2014/main" id="{38FB4042-E861-41E0-BDFA-493D5E067CAE}"/>
                    </a:ext>
                  </a:extLst>
                </p:cNvPr>
                <p:cNvSpPr/>
                <p:nvPr/>
              </p:nvSpPr>
              <p:spPr>
                <a:xfrm>
                  <a:off x="5493818" y="2788203"/>
                  <a:ext cx="27566" cy="18976"/>
                </a:xfrm>
                <a:custGeom>
                  <a:avLst/>
                  <a:gdLst>
                    <a:gd name="connsiteX0" fmla="*/ 23544 w 27566"/>
                    <a:gd name="connsiteY0" fmla="*/ 15742 h 18976"/>
                    <a:gd name="connsiteX1" fmla="*/ 22320 w 27566"/>
                    <a:gd name="connsiteY1" fmla="*/ 15304 h 18976"/>
                    <a:gd name="connsiteX2" fmla="*/ 18211 w 27566"/>
                    <a:gd name="connsiteY2" fmla="*/ 12856 h 18976"/>
                    <a:gd name="connsiteX3" fmla="*/ 8157 w 27566"/>
                    <a:gd name="connsiteY3" fmla="*/ 18714 h 18976"/>
                    <a:gd name="connsiteX4" fmla="*/ 6409 w 27566"/>
                    <a:gd name="connsiteY4" fmla="*/ 18714 h 18976"/>
                    <a:gd name="connsiteX5" fmla="*/ 4922 w 27566"/>
                    <a:gd name="connsiteY5" fmla="*/ 17927 h 18976"/>
                    <a:gd name="connsiteX6" fmla="*/ 4223 w 27566"/>
                    <a:gd name="connsiteY6" fmla="*/ 17403 h 18976"/>
                    <a:gd name="connsiteX7" fmla="*/ 4223 w 27566"/>
                    <a:gd name="connsiteY7" fmla="*/ 16791 h 18976"/>
                    <a:gd name="connsiteX8" fmla="*/ 26 w 27566"/>
                    <a:gd name="connsiteY8" fmla="*/ 2015 h 18976"/>
                    <a:gd name="connsiteX9" fmla="*/ 26 w 27566"/>
                    <a:gd name="connsiteY9" fmla="*/ 1403 h 18976"/>
                    <a:gd name="connsiteX10" fmla="*/ 551 w 27566"/>
                    <a:gd name="connsiteY10" fmla="*/ 879 h 18976"/>
                    <a:gd name="connsiteX11" fmla="*/ 1950 w 27566"/>
                    <a:gd name="connsiteY11" fmla="*/ 92 h 18976"/>
                    <a:gd name="connsiteX12" fmla="*/ 3261 w 27566"/>
                    <a:gd name="connsiteY12" fmla="*/ 92 h 18976"/>
                    <a:gd name="connsiteX13" fmla="*/ 4573 w 27566"/>
                    <a:gd name="connsiteY13" fmla="*/ 529 h 18976"/>
                    <a:gd name="connsiteX14" fmla="*/ 19086 w 27566"/>
                    <a:gd name="connsiteY14" fmla="*/ 9272 h 18976"/>
                    <a:gd name="connsiteX15" fmla="*/ 21359 w 27566"/>
                    <a:gd name="connsiteY15" fmla="*/ 8048 h 18976"/>
                    <a:gd name="connsiteX16" fmla="*/ 22495 w 27566"/>
                    <a:gd name="connsiteY16" fmla="*/ 8048 h 18976"/>
                    <a:gd name="connsiteX17" fmla="*/ 23807 w 27566"/>
                    <a:gd name="connsiteY17" fmla="*/ 8485 h 18976"/>
                    <a:gd name="connsiteX18" fmla="*/ 24768 w 27566"/>
                    <a:gd name="connsiteY18" fmla="*/ 9009 h 18976"/>
                    <a:gd name="connsiteX19" fmla="*/ 25468 w 27566"/>
                    <a:gd name="connsiteY19" fmla="*/ 9709 h 18976"/>
                    <a:gd name="connsiteX20" fmla="*/ 24856 w 27566"/>
                    <a:gd name="connsiteY20" fmla="*/ 10408 h 18976"/>
                    <a:gd name="connsiteX21" fmla="*/ 22670 w 27566"/>
                    <a:gd name="connsiteY21" fmla="*/ 11720 h 18976"/>
                    <a:gd name="connsiteX22" fmla="*/ 26867 w 27566"/>
                    <a:gd name="connsiteY22" fmla="*/ 14080 h 18976"/>
                    <a:gd name="connsiteX23" fmla="*/ 27566 w 27566"/>
                    <a:gd name="connsiteY23" fmla="*/ 14780 h 18976"/>
                    <a:gd name="connsiteX24" fmla="*/ 26867 w 27566"/>
                    <a:gd name="connsiteY24" fmla="*/ 15479 h 18976"/>
                    <a:gd name="connsiteX25" fmla="*/ 25206 w 27566"/>
                    <a:gd name="connsiteY25" fmla="*/ 16528 h 18976"/>
                    <a:gd name="connsiteX26" fmla="*/ 23544 w 27566"/>
                    <a:gd name="connsiteY26" fmla="*/ 15742 h 18976"/>
                    <a:gd name="connsiteX27" fmla="*/ 14802 w 27566"/>
                    <a:gd name="connsiteY27" fmla="*/ 10496 h 18976"/>
                    <a:gd name="connsiteX28" fmla="*/ 4485 w 27566"/>
                    <a:gd name="connsiteY28" fmla="*/ 4463 h 18976"/>
                    <a:gd name="connsiteX29" fmla="*/ 7545 w 27566"/>
                    <a:gd name="connsiteY29" fmla="*/ 14692 h 18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566" h="18976">
                      <a:moveTo>
                        <a:pt x="23544" y="15742"/>
                      </a:moveTo>
                      <a:cubicBezTo>
                        <a:pt x="23116" y="15663"/>
                        <a:pt x="22705" y="15514"/>
                        <a:pt x="22320" y="15304"/>
                      </a:cubicBezTo>
                      <a:lnTo>
                        <a:pt x="18211" y="12856"/>
                      </a:lnTo>
                      <a:lnTo>
                        <a:pt x="8157" y="18714"/>
                      </a:lnTo>
                      <a:cubicBezTo>
                        <a:pt x="7624" y="19064"/>
                        <a:pt x="6942" y="19064"/>
                        <a:pt x="6409" y="18714"/>
                      </a:cubicBezTo>
                      <a:lnTo>
                        <a:pt x="4922" y="17927"/>
                      </a:lnTo>
                      <a:lnTo>
                        <a:pt x="4223" y="17403"/>
                      </a:lnTo>
                      <a:cubicBezTo>
                        <a:pt x="4205" y="17202"/>
                        <a:pt x="4205" y="16992"/>
                        <a:pt x="4223" y="16791"/>
                      </a:cubicBezTo>
                      <a:lnTo>
                        <a:pt x="26" y="2015"/>
                      </a:lnTo>
                      <a:cubicBezTo>
                        <a:pt x="-9" y="1814"/>
                        <a:pt x="-9" y="1604"/>
                        <a:pt x="26" y="1403"/>
                      </a:cubicBezTo>
                      <a:cubicBezTo>
                        <a:pt x="157" y="1185"/>
                        <a:pt x="332" y="1010"/>
                        <a:pt x="551" y="879"/>
                      </a:cubicBezTo>
                      <a:lnTo>
                        <a:pt x="1950" y="92"/>
                      </a:lnTo>
                      <a:cubicBezTo>
                        <a:pt x="2378" y="-31"/>
                        <a:pt x="2833" y="-31"/>
                        <a:pt x="3261" y="92"/>
                      </a:cubicBezTo>
                      <a:cubicBezTo>
                        <a:pt x="3724" y="144"/>
                        <a:pt x="4170" y="293"/>
                        <a:pt x="4573" y="529"/>
                      </a:cubicBezTo>
                      <a:lnTo>
                        <a:pt x="19086" y="9272"/>
                      </a:lnTo>
                      <a:lnTo>
                        <a:pt x="21359" y="8048"/>
                      </a:lnTo>
                      <a:cubicBezTo>
                        <a:pt x="21726" y="7908"/>
                        <a:pt x="22128" y="7908"/>
                        <a:pt x="22495" y="8048"/>
                      </a:cubicBezTo>
                      <a:cubicBezTo>
                        <a:pt x="22967" y="8074"/>
                        <a:pt x="23413" y="8223"/>
                        <a:pt x="23807" y="8485"/>
                      </a:cubicBezTo>
                      <a:lnTo>
                        <a:pt x="24768" y="9009"/>
                      </a:lnTo>
                      <a:cubicBezTo>
                        <a:pt x="25206" y="9009"/>
                        <a:pt x="25468" y="9534"/>
                        <a:pt x="25468" y="9709"/>
                      </a:cubicBezTo>
                      <a:cubicBezTo>
                        <a:pt x="25468" y="9884"/>
                        <a:pt x="25468" y="10146"/>
                        <a:pt x="24856" y="10408"/>
                      </a:cubicBezTo>
                      <a:lnTo>
                        <a:pt x="22670" y="11720"/>
                      </a:lnTo>
                      <a:lnTo>
                        <a:pt x="26867" y="14080"/>
                      </a:lnTo>
                      <a:cubicBezTo>
                        <a:pt x="27164" y="14238"/>
                        <a:pt x="27409" y="14483"/>
                        <a:pt x="27566" y="14780"/>
                      </a:cubicBezTo>
                      <a:cubicBezTo>
                        <a:pt x="27566" y="14780"/>
                        <a:pt x="27566" y="15217"/>
                        <a:pt x="26867" y="15479"/>
                      </a:cubicBezTo>
                      <a:lnTo>
                        <a:pt x="25206" y="16528"/>
                      </a:lnTo>
                      <a:cubicBezTo>
                        <a:pt x="24585" y="16432"/>
                        <a:pt x="24008" y="16161"/>
                        <a:pt x="23544" y="15742"/>
                      </a:cubicBezTo>
                      <a:close/>
                      <a:moveTo>
                        <a:pt x="14802" y="10496"/>
                      </a:moveTo>
                      <a:lnTo>
                        <a:pt x="4485" y="4463"/>
                      </a:lnTo>
                      <a:lnTo>
                        <a:pt x="7545" y="1469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0" name="Forma libre: forma 29">
                  <a:extLst>
                    <a:ext uri="{FF2B5EF4-FFF2-40B4-BE49-F238E27FC236}">
                      <a16:creationId xmlns:a16="http://schemas.microsoft.com/office/drawing/2014/main" id="{FD47B55A-9395-47C1-8BB7-F0F69D35A20D}"/>
                    </a:ext>
                  </a:extLst>
                </p:cNvPr>
                <p:cNvSpPr/>
                <p:nvPr/>
              </p:nvSpPr>
              <p:spPr>
                <a:xfrm>
                  <a:off x="5507544" y="2774656"/>
                  <a:ext cx="35872" cy="20895"/>
                </a:xfrm>
                <a:custGeom>
                  <a:avLst/>
                  <a:gdLst>
                    <a:gd name="connsiteX0" fmla="*/ 19261 w 35872"/>
                    <a:gd name="connsiteY0" fmla="*/ 20895 h 20895"/>
                    <a:gd name="connsiteX1" fmla="*/ 6671 w 35872"/>
                    <a:gd name="connsiteY1" fmla="*/ 17048 h 20895"/>
                    <a:gd name="connsiteX2" fmla="*/ 27 w 35872"/>
                    <a:gd name="connsiteY2" fmla="*/ 9792 h 20895"/>
                    <a:gd name="connsiteX3" fmla="*/ 4923 w 35872"/>
                    <a:gd name="connsiteY3" fmla="*/ 2973 h 20895"/>
                    <a:gd name="connsiteX4" fmla="*/ 9469 w 35872"/>
                    <a:gd name="connsiteY4" fmla="*/ 962 h 20895"/>
                    <a:gd name="connsiteX5" fmla="*/ 14103 w 35872"/>
                    <a:gd name="connsiteY5" fmla="*/ 0 h 20895"/>
                    <a:gd name="connsiteX6" fmla="*/ 14802 w 35872"/>
                    <a:gd name="connsiteY6" fmla="*/ 0 h 20895"/>
                    <a:gd name="connsiteX7" fmla="*/ 14802 w 35872"/>
                    <a:gd name="connsiteY7" fmla="*/ 0 h 20895"/>
                    <a:gd name="connsiteX8" fmla="*/ 15677 w 35872"/>
                    <a:gd name="connsiteY8" fmla="*/ 1661 h 20895"/>
                    <a:gd name="connsiteX9" fmla="*/ 15677 w 35872"/>
                    <a:gd name="connsiteY9" fmla="*/ 1661 h 20895"/>
                    <a:gd name="connsiteX10" fmla="*/ 15065 w 35872"/>
                    <a:gd name="connsiteY10" fmla="*/ 1661 h 20895"/>
                    <a:gd name="connsiteX11" fmla="*/ 8507 w 35872"/>
                    <a:gd name="connsiteY11" fmla="*/ 3759 h 20895"/>
                    <a:gd name="connsiteX12" fmla="*/ 5185 w 35872"/>
                    <a:gd name="connsiteY12" fmla="*/ 8481 h 20895"/>
                    <a:gd name="connsiteX13" fmla="*/ 10343 w 35872"/>
                    <a:gd name="connsiteY13" fmla="*/ 13726 h 20895"/>
                    <a:gd name="connsiteX14" fmla="*/ 19086 w 35872"/>
                    <a:gd name="connsiteY14" fmla="*/ 16786 h 20895"/>
                    <a:gd name="connsiteX15" fmla="*/ 26867 w 35872"/>
                    <a:gd name="connsiteY15" fmla="*/ 14950 h 20895"/>
                    <a:gd name="connsiteX16" fmla="*/ 29140 w 35872"/>
                    <a:gd name="connsiteY16" fmla="*/ 13377 h 20895"/>
                    <a:gd name="connsiteX17" fmla="*/ 30452 w 35872"/>
                    <a:gd name="connsiteY17" fmla="*/ 11890 h 20895"/>
                    <a:gd name="connsiteX18" fmla="*/ 23633 w 35872"/>
                    <a:gd name="connsiteY18" fmla="*/ 7956 h 20895"/>
                    <a:gd name="connsiteX19" fmla="*/ 19436 w 35872"/>
                    <a:gd name="connsiteY19" fmla="*/ 10316 h 20895"/>
                    <a:gd name="connsiteX20" fmla="*/ 18212 w 35872"/>
                    <a:gd name="connsiteY20" fmla="*/ 10316 h 20895"/>
                    <a:gd name="connsiteX21" fmla="*/ 16988 w 35872"/>
                    <a:gd name="connsiteY21" fmla="*/ 9879 h 20895"/>
                    <a:gd name="connsiteX22" fmla="*/ 16026 w 35872"/>
                    <a:gd name="connsiteY22" fmla="*/ 9355 h 20895"/>
                    <a:gd name="connsiteX23" fmla="*/ 15327 w 35872"/>
                    <a:gd name="connsiteY23" fmla="*/ 8655 h 20895"/>
                    <a:gd name="connsiteX24" fmla="*/ 15939 w 35872"/>
                    <a:gd name="connsiteY24" fmla="*/ 7956 h 20895"/>
                    <a:gd name="connsiteX25" fmla="*/ 22583 w 35872"/>
                    <a:gd name="connsiteY25" fmla="*/ 4109 h 20895"/>
                    <a:gd name="connsiteX26" fmla="*/ 23982 w 35872"/>
                    <a:gd name="connsiteY26" fmla="*/ 4109 h 20895"/>
                    <a:gd name="connsiteX27" fmla="*/ 25469 w 35872"/>
                    <a:gd name="connsiteY27" fmla="*/ 4634 h 20895"/>
                    <a:gd name="connsiteX28" fmla="*/ 35173 w 35872"/>
                    <a:gd name="connsiteY28" fmla="*/ 10229 h 20895"/>
                    <a:gd name="connsiteX29" fmla="*/ 35873 w 35872"/>
                    <a:gd name="connsiteY29" fmla="*/ 10754 h 20895"/>
                    <a:gd name="connsiteX30" fmla="*/ 35873 w 35872"/>
                    <a:gd name="connsiteY30" fmla="*/ 11278 h 20895"/>
                    <a:gd name="connsiteX31" fmla="*/ 30102 w 35872"/>
                    <a:gd name="connsiteY31" fmla="*/ 17048 h 20895"/>
                    <a:gd name="connsiteX32" fmla="*/ 19261 w 35872"/>
                    <a:gd name="connsiteY32" fmla="*/ 20895 h 20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5872" h="20895">
                      <a:moveTo>
                        <a:pt x="19261" y="20895"/>
                      </a:moveTo>
                      <a:cubicBezTo>
                        <a:pt x="14820" y="20633"/>
                        <a:pt x="10501" y="19313"/>
                        <a:pt x="6671" y="17048"/>
                      </a:cubicBezTo>
                      <a:cubicBezTo>
                        <a:pt x="2562" y="14600"/>
                        <a:pt x="289" y="12240"/>
                        <a:pt x="27" y="9792"/>
                      </a:cubicBezTo>
                      <a:cubicBezTo>
                        <a:pt x="-235" y="7344"/>
                        <a:pt x="1426" y="5071"/>
                        <a:pt x="4923" y="2973"/>
                      </a:cubicBezTo>
                      <a:cubicBezTo>
                        <a:pt x="6383" y="2177"/>
                        <a:pt x="7904" y="1504"/>
                        <a:pt x="9469" y="962"/>
                      </a:cubicBezTo>
                      <a:cubicBezTo>
                        <a:pt x="10982" y="490"/>
                        <a:pt x="12529" y="166"/>
                        <a:pt x="14103" y="0"/>
                      </a:cubicBezTo>
                      <a:cubicBezTo>
                        <a:pt x="14103" y="0"/>
                        <a:pt x="14627" y="0"/>
                        <a:pt x="14802" y="0"/>
                      </a:cubicBezTo>
                      <a:cubicBezTo>
                        <a:pt x="14977" y="0"/>
                        <a:pt x="14802" y="0"/>
                        <a:pt x="14802" y="0"/>
                      </a:cubicBezTo>
                      <a:lnTo>
                        <a:pt x="15677" y="1661"/>
                      </a:lnTo>
                      <a:cubicBezTo>
                        <a:pt x="15677" y="1661"/>
                        <a:pt x="15677" y="1661"/>
                        <a:pt x="15677" y="1661"/>
                      </a:cubicBezTo>
                      <a:lnTo>
                        <a:pt x="15065" y="1661"/>
                      </a:lnTo>
                      <a:cubicBezTo>
                        <a:pt x="12756" y="1906"/>
                        <a:pt x="10527" y="2623"/>
                        <a:pt x="8507" y="3759"/>
                      </a:cubicBezTo>
                      <a:cubicBezTo>
                        <a:pt x="6147" y="5158"/>
                        <a:pt x="5010" y="6732"/>
                        <a:pt x="5185" y="8481"/>
                      </a:cubicBezTo>
                      <a:cubicBezTo>
                        <a:pt x="5360" y="10229"/>
                        <a:pt x="7109" y="11890"/>
                        <a:pt x="10343" y="13726"/>
                      </a:cubicBezTo>
                      <a:cubicBezTo>
                        <a:pt x="12984" y="15405"/>
                        <a:pt x="15974" y="16454"/>
                        <a:pt x="19086" y="16786"/>
                      </a:cubicBezTo>
                      <a:cubicBezTo>
                        <a:pt x="21805" y="16917"/>
                        <a:pt x="24498" y="16279"/>
                        <a:pt x="26867" y="14950"/>
                      </a:cubicBezTo>
                      <a:lnTo>
                        <a:pt x="29140" y="13377"/>
                      </a:lnTo>
                      <a:cubicBezTo>
                        <a:pt x="29656" y="12948"/>
                        <a:pt x="30093" y="12450"/>
                        <a:pt x="30452" y="11890"/>
                      </a:cubicBezTo>
                      <a:lnTo>
                        <a:pt x="23633" y="7956"/>
                      </a:lnTo>
                      <a:lnTo>
                        <a:pt x="19436" y="10316"/>
                      </a:lnTo>
                      <a:cubicBezTo>
                        <a:pt x="19043" y="10474"/>
                        <a:pt x="18605" y="10474"/>
                        <a:pt x="18212" y="10316"/>
                      </a:cubicBezTo>
                      <a:cubicBezTo>
                        <a:pt x="17775" y="10273"/>
                        <a:pt x="17355" y="10124"/>
                        <a:pt x="16988" y="9879"/>
                      </a:cubicBezTo>
                      <a:lnTo>
                        <a:pt x="16026" y="9355"/>
                      </a:lnTo>
                      <a:cubicBezTo>
                        <a:pt x="16026" y="9355"/>
                        <a:pt x="15327" y="8830"/>
                        <a:pt x="15327" y="8655"/>
                      </a:cubicBezTo>
                      <a:cubicBezTo>
                        <a:pt x="15327" y="8481"/>
                        <a:pt x="15327" y="8218"/>
                        <a:pt x="15939" y="7956"/>
                      </a:cubicBezTo>
                      <a:lnTo>
                        <a:pt x="22583" y="4109"/>
                      </a:lnTo>
                      <a:cubicBezTo>
                        <a:pt x="23047" y="3995"/>
                        <a:pt x="23519" y="3995"/>
                        <a:pt x="23982" y="4109"/>
                      </a:cubicBezTo>
                      <a:cubicBezTo>
                        <a:pt x="24524" y="4118"/>
                        <a:pt x="25040" y="4302"/>
                        <a:pt x="25469" y="4634"/>
                      </a:cubicBezTo>
                      <a:lnTo>
                        <a:pt x="35173" y="10229"/>
                      </a:lnTo>
                      <a:cubicBezTo>
                        <a:pt x="35453" y="10334"/>
                        <a:pt x="35698" y="10518"/>
                        <a:pt x="35873" y="10754"/>
                      </a:cubicBezTo>
                      <a:cubicBezTo>
                        <a:pt x="35873" y="10754"/>
                        <a:pt x="35873" y="10754"/>
                        <a:pt x="35873" y="11278"/>
                      </a:cubicBezTo>
                      <a:cubicBezTo>
                        <a:pt x="34736" y="13857"/>
                        <a:pt x="32681" y="15912"/>
                        <a:pt x="30102" y="17048"/>
                      </a:cubicBezTo>
                      <a:cubicBezTo>
                        <a:pt x="26911" y="19313"/>
                        <a:pt x="23160" y="20642"/>
                        <a:pt x="19261" y="2089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1" name="Forma libre: forma 30">
                  <a:extLst>
                    <a:ext uri="{FF2B5EF4-FFF2-40B4-BE49-F238E27FC236}">
                      <a16:creationId xmlns:a16="http://schemas.microsoft.com/office/drawing/2014/main" id="{6124BBFF-A6E2-4843-98AB-1D9C471103CD}"/>
                    </a:ext>
                  </a:extLst>
                </p:cNvPr>
                <p:cNvSpPr/>
                <p:nvPr/>
              </p:nvSpPr>
              <p:spPr>
                <a:xfrm>
                  <a:off x="5595895" y="2744340"/>
                  <a:ext cx="16480" cy="9551"/>
                </a:xfrm>
                <a:custGeom>
                  <a:avLst/>
                  <a:gdLst>
                    <a:gd name="connsiteX0" fmla="*/ 14054 w 16480"/>
                    <a:gd name="connsiteY0" fmla="*/ 1377 h 9551"/>
                    <a:gd name="connsiteX1" fmla="*/ 14054 w 16480"/>
                    <a:gd name="connsiteY1" fmla="*/ 8109 h 9551"/>
                    <a:gd name="connsiteX2" fmla="*/ 2426 w 16480"/>
                    <a:gd name="connsiteY2" fmla="*/ 8109 h 9551"/>
                    <a:gd name="connsiteX3" fmla="*/ 2426 w 16480"/>
                    <a:gd name="connsiteY3" fmla="*/ 1377 h 9551"/>
                    <a:gd name="connsiteX4" fmla="*/ 14054 w 16480"/>
                    <a:gd name="connsiteY4" fmla="*/ 1377 h 9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80" h="9551">
                      <a:moveTo>
                        <a:pt x="14054" y="1377"/>
                      </a:moveTo>
                      <a:cubicBezTo>
                        <a:pt x="17289" y="3300"/>
                        <a:pt x="17289" y="6273"/>
                        <a:pt x="14054" y="8109"/>
                      </a:cubicBezTo>
                      <a:cubicBezTo>
                        <a:pt x="10417" y="10032"/>
                        <a:pt x="6063" y="10032"/>
                        <a:pt x="2426" y="8109"/>
                      </a:cubicBezTo>
                      <a:cubicBezTo>
                        <a:pt x="-809" y="6273"/>
                        <a:pt x="-809" y="3300"/>
                        <a:pt x="2426" y="1377"/>
                      </a:cubicBezTo>
                      <a:cubicBezTo>
                        <a:pt x="6081" y="-459"/>
                        <a:pt x="10400" y="-459"/>
                        <a:pt x="14054" y="137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2" name="Forma libre: forma 31">
                  <a:extLst>
                    <a:ext uri="{FF2B5EF4-FFF2-40B4-BE49-F238E27FC236}">
                      <a16:creationId xmlns:a16="http://schemas.microsoft.com/office/drawing/2014/main" id="{54628CE7-5BB4-43B3-9958-75FFAC461DC0}"/>
                    </a:ext>
                  </a:extLst>
                </p:cNvPr>
                <p:cNvSpPr/>
                <p:nvPr/>
              </p:nvSpPr>
              <p:spPr>
                <a:xfrm>
                  <a:off x="5582426" y="2736595"/>
                  <a:ext cx="30320" cy="17562"/>
                </a:xfrm>
                <a:custGeom>
                  <a:avLst/>
                  <a:gdLst>
                    <a:gd name="connsiteX0" fmla="*/ 6366 w 30320"/>
                    <a:gd name="connsiteY0" fmla="*/ 3615 h 17562"/>
                    <a:gd name="connsiteX1" fmla="*/ 945 w 30320"/>
                    <a:gd name="connsiteY1" fmla="*/ 16204 h 17562"/>
                    <a:gd name="connsiteX2" fmla="*/ 4442 w 30320"/>
                    <a:gd name="connsiteY2" fmla="*/ 17516 h 17562"/>
                    <a:gd name="connsiteX3" fmla="*/ 4442 w 30320"/>
                    <a:gd name="connsiteY3" fmla="*/ 17516 h 17562"/>
                    <a:gd name="connsiteX4" fmla="*/ 7152 w 30320"/>
                    <a:gd name="connsiteY4" fmla="*/ 15155 h 17562"/>
                    <a:gd name="connsiteX5" fmla="*/ 10912 w 30320"/>
                    <a:gd name="connsiteY5" fmla="*/ 6412 h 17562"/>
                    <a:gd name="connsiteX6" fmla="*/ 26212 w 30320"/>
                    <a:gd name="connsiteY6" fmla="*/ 4227 h 17562"/>
                    <a:gd name="connsiteX7" fmla="*/ 30321 w 30320"/>
                    <a:gd name="connsiteY7" fmla="*/ 2653 h 17562"/>
                    <a:gd name="connsiteX8" fmla="*/ 30321 w 30320"/>
                    <a:gd name="connsiteY8" fmla="*/ 2653 h 17562"/>
                    <a:gd name="connsiteX9" fmla="*/ 28048 w 30320"/>
                    <a:gd name="connsiteY9" fmla="*/ 554 h 17562"/>
                    <a:gd name="connsiteX10" fmla="*/ 6366 w 30320"/>
                    <a:gd name="connsiteY10" fmla="*/ 3615 h 1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320" h="17562">
                      <a:moveTo>
                        <a:pt x="6366" y="3615"/>
                      </a:moveTo>
                      <a:cubicBezTo>
                        <a:pt x="508" y="7024"/>
                        <a:pt x="-1328" y="11920"/>
                        <a:pt x="945" y="16204"/>
                      </a:cubicBezTo>
                      <a:cubicBezTo>
                        <a:pt x="1793" y="17227"/>
                        <a:pt x="3122" y="17726"/>
                        <a:pt x="4442" y="17516"/>
                      </a:cubicBezTo>
                      <a:lnTo>
                        <a:pt x="4442" y="17516"/>
                      </a:lnTo>
                      <a:cubicBezTo>
                        <a:pt x="6366" y="17516"/>
                        <a:pt x="7764" y="16204"/>
                        <a:pt x="7152" y="15155"/>
                      </a:cubicBezTo>
                      <a:cubicBezTo>
                        <a:pt x="5491" y="12095"/>
                        <a:pt x="7152" y="8685"/>
                        <a:pt x="10912" y="6412"/>
                      </a:cubicBezTo>
                      <a:cubicBezTo>
                        <a:pt x="15615" y="3955"/>
                        <a:pt x="21010" y="3186"/>
                        <a:pt x="26212" y="4227"/>
                      </a:cubicBezTo>
                      <a:cubicBezTo>
                        <a:pt x="28135" y="4227"/>
                        <a:pt x="30059" y="4227"/>
                        <a:pt x="30321" y="2653"/>
                      </a:cubicBezTo>
                      <a:lnTo>
                        <a:pt x="30321" y="2653"/>
                      </a:lnTo>
                      <a:cubicBezTo>
                        <a:pt x="30321" y="1691"/>
                        <a:pt x="29534" y="904"/>
                        <a:pt x="28048" y="554"/>
                      </a:cubicBezTo>
                      <a:cubicBezTo>
                        <a:pt x="20678" y="-775"/>
                        <a:pt x="13080" y="301"/>
                        <a:pt x="6366" y="361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3" name="Forma libre: forma 32">
                  <a:extLst>
                    <a:ext uri="{FF2B5EF4-FFF2-40B4-BE49-F238E27FC236}">
                      <a16:creationId xmlns:a16="http://schemas.microsoft.com/office/drawing/2014/main" id="{3AD54CC0-6DD5-4E69-AB11-91C60898C269}"/>
                    </a:ext>
                  </a:extLst>
                </p:cNvPr>
                <p:cNvSpPr/>
                <p:nvPr/>
              </p:nvSpPr>
              <p:spPr>
                <a:xfrm>
                  <a:off x="5569232" y="2728917"/>
                  <a:ext cx="44825" cy="26075"/>
                </a:xfrm>
                <a:custGeom>
                  <a:avLst/>
                  <a:gdLst>
                    <a:gd name="connsiteX0" fmla="*/ 10204 w 44825"/>
                    <a:gd name="connsiteY0" fmla="*/ 5959 h 26075"/>
                    <a:gd name="connsiteX1" fmla="*/ 849 w 44825"/>
                    <a:gd name="connsiteY1" fmla="*/ 24581 h 26075"/>
                    <a:gd name="connsiteX2" fmla="*/ 4346 w 44825"/>
                    <a:gd name="connsiteY2" fmla="*/ 26067 h 26075"/>
                    <a:gd name="connsiteX3" fmla="*/ 4346 w 44825"/>
                    <a:gd name="connsiteY3" fmla="*/ 26067 h 26075"/>
                    <a:gd name="connsiteX4" fmla="*/ 7057 w 44825"/>
                    <a:gd name="connsiteY4" fmla="*/ 23794 h 26075"/>
                    <a:gd name="connsiteX5" fmla="*/ 14663 w 44825"/>
                    <a:gd name="connsiteY5" fmla="*/ 8582 h 26075"/>
                    <a:gd name="connsiteX6" fmla="*/ 40891 w 44825"/>
                    <a:gd name="connsiteY6" fmla="*/ 4123 h 26075"/>
                    <a:gd name="connsiteX7" fmla="*/ 44826 w 44825"/>
                    <a:gd name="connsiteY7" fmla="*/ 2549 h 26075"/>
                    <a:gd name="connsiteX8" fmla="*/ 44826 w 44825"/>
                    <a:gd name="connsiteY8" fmla="*/ 2549 h 26075"/>
                    <a:gd name="connsiteX9" fmla="*/ 42203 w 44825"/>
                    <a:gd name="connsiteY9" fmla="*/ 538 h 26075"/>
                    <a:gd name="connsiteX10" fmla="*/ 10204 w 44825"/>
                    <a:gd name="connsiteY10" fmla="*/ 5959 h 2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825" h="26075">
                      <a:moveTo>
                        <a:pt x="10204" y="5959"/>
                      </a:moveTo>
                      <a:cubicBezTo>
                        <a:pt x="1461" y="10942"/>
                        <a:pt x="-1686" y="18024"/>
                        <a:pt x="849" y="24581"/>
                      </a:cubicBezTo>
                      <a:cubicBezTo>
                        <a:pt x="849" y="25543"/>
                        <a:pt x="2685" y="26155"/>
                        <a:pt x="4346" y="26067"/>
                      </a:cubicBezTo>
                      <a:lnTo>
                        <a:pt x="4346" y="26067"/>
                      </a:lnTo>
                      <a:cubicBezTo>
                        <a:pt x="6270" y="26067"/>
                        <a:pt x="7494" y="24843"/>
                        <a:pt x="7057" y="23794"/>
                      </a:cubicBezTo>
                      <a:cubicBezTo>
                        <a:pt x="5046" y="18461"/>
                        <a:pt x="7581" y="12691"/>
                        <a:pt x="14663" y="8582"/>
                      </a:cubicBezTo>
                      <a:cubicBezTo>
                        <a:pt x="22741" y="4447"/>
                        <a:pt x="31895" y="2890"/>
                        <a:pt x="40891" y="4123"/>
                      </a:cubicBezTo>
                      <a:cubicBezTo>
                        <a:pt x="42815" y="4123"/>
                        <a:pt x="44651" y="4123"/>
                        <a:pt x="44826" y="2549"/>
                      </a:cubicBezTo>
                      <a:lnTo>
                        <a:pt x="44826" y="2549"/>
                      </a:lnTo>
                      <a:cubicBezTo>
                        <a:pt x="44826" y="1587"/>
                        <a:pt x="43864" y="713"/>
                        <a:pt x="42203" y="538"/>
                      </a:cubicBezTo>
                      <a:cubicBezTo>
                        <a:pt x="31231" y="-1035"/>
                        <a:pt x="20049" y="862"/>
                        <a:pt x="10204" y="59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4" name="Forma libre: forma 33">
                  <a:extLst>
                    <a:ext uri="{FF2B5EF4-FFF2-40B4-BE49-F238E27FC236}">
                      <a16:creationId xmlns:a16="http://schemas.microsoft.com/office/drawing/2014/main" id="{FA8698C0-CA38-4C91-9B53-019C2933272A}"/>
                    </a:ext>
                  </a:extLst>
                </p:cNvPr>
                <p:cNvSpPr/>
                <p:nvPr/>
              </p:nvSpPr>
              <p:spPr>
                <a:xfrm>
                  <a:off x="5750446" y="2639326"/>
                  <a:ext cx="32427" cy="17555"/>
                </a:xfrm>
                <a:custGeom>
                  <a:avLst/>
                  <a:gdLst>
                    <a:gd name="connsiteX0" fmla="*/ 962 w 32427"/>
                    <a:gd name="connsiteY0" fmla="*/ 12319 h 17555"/>
                    <a:gd name="connsiteX1" fmla="*/ 0 w 32427"/>
                    <a:gd name="connsiteY1" fmla="*/ 12319 h 17555"/>
                    <a:gd name="connsiteX2" fmla="*/ 0 w 32427"/>
                    <a:gd name="connsiteY2" fmla="*/ 11706 h 17555"/>
                    <a:gd name="connsiteX3" fmla="*/ 1749 w 32427"/>
                    <a:gd name="connsiteY3" fmla="*/ 2964 h 17555"/>
                    <a:gd name="connsiteX4" fmla="*/ 1749 w 32427"/>
                    <a:gd name="connsiteY4" fmla="*/ 2352 h 17555"/>
                    <a:gd name="connsiteX5" fmla="*/ 2273 w 32427"/>
                    <a:gd name="connsiteY5" fmla="*/ 1827 h 17555"/>
                    <a:gd name="connsiteX6" fmla="*/ 5333 w 32427"/>
                    <a:gd name="connsiteY6" fmla="*/ 79 h 17555"/>
                    <a:gd name="connsiteX7" fmla="*/ 6295 w 32427"/>
                    <a:gd name="connsiteY7" fmla="*/ 79 h 17555"/>
                    <a:gd name="connsiteX8" fmla="*/ 7344 w 32427"/>
                    <a:gd name="connsiteY8" fmla="*/ 79 h 17555"/>
                    <a:gd name="connsiteX9" fmla="*/ 32348 w 32427"/>
                    <a:gd name="connsiteY9" fmla="*/ 14504 h 17555"/>
                    <a:gd name="connsiteX10" fmla="*/ 32348 w 32427"/>
                    <a:gd name="connsiteY10" fmla="*/ 15029 h 17555"/>
                    <a:gd name="connsiteX11" fmla="*/ 32348 w 32427"/>
                    <a:gd name="connsiteY11" fmla="*/ 15641 h 17555"/>
                    <a:gd name="connsiteX12" fmla="*/ 29201 w 32427"/>
                    <a:gd name="connsiteY12" fmla="*/ 17477 h 17555"/>
                    <a:gd name="connsiteX13" fmla="*/ 28152 w 32427"/>
                    <a:gd name="connsiteY13" fmla="*/ 17477 h 17555"/>
                    <a:gd name="connsiteX14" fmla="*/ 27103 w 32427"/>
                    <a:gd name="connsiteY14" fmla="*/ 17477 h 17555"/>
                    <a:gd name="connsiteX15" fmla="*/ 8043 w 32427"/>
                    <a:gd name="connsiteY15" fmla="*/ 6461 h 17555"/>
                    <a:gd name="connsiteX16" fmla="*/ 6994 w 32427"/>
                    <a:gd name="connsiteY16" fmla="*/ 11532 h 17555"/>
                    <a:gd name="connsiteX17" fmla="*/ 6470 w 32427"/>
                    <a:gd name="connsiteY17" fmla="*/ 12056 h 17555"/>
                    <a:gd name="connsiteX18" fmla="*/ 5333 w 32427"/>
                    <a:gd name="connsiteY18" fmla="*/ 12056 h 17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2427" h="17555">
                      <a:moveTo>
                        <a:pt x="962" y="12319"/>
                      </a:moveTo>
                      <a:cubicBezTo>
                        <a:pt x="647" y="12406"/>
                        <a:pt x="315" y="12406"/>
                        <a:pt x="0" y="12319"/>
                      </a:cubicBezTo>
                      <a:cubicBezTo>
                        <a:pt x="0" y="12319"/>
                        <a:pt x="0" y="12319"/>
                        <a:pt x="0" y="11706"/>
                      </a:cubicBezTo>
                      <a:lnTo>
                        <a:pt x="1749" y="2964"/>
                      </a:lnTo>
                      <a:cubicBezTo>
                        <a:pt x="1749" y="2964"/>
                        <a:pt x="1749" y="2527"/>
                        <a:pt x="1749" y="2352"/>
                      </a:cubicBezTo>
                      <a:lnTo>
                        <a:pt x="2273" y="1827"/>
                      </a:lnTo>
                      <a:lnTo>
                        <a:pt x="5333" y="79"/>
                      </a:lnTo>
                      <a:cubicBezTo>
                        <a:pt x="5648" y="-9"/>
                        <a:pt x="5980" y="-9"/>
                        <a:pt x="6295" y="79"/>
                      </a:cubicBezTo>
                      <a:cubicBezTo>
                        <a:pt x="6636" y="-26"/>
                        <a:pt x="7003" y="-26"/>
                        <a:pt x="7344" y="79"/>
                      </a:cubicBezTo>
                      <a:lnTo>
                        <a:pt x="32348" y="14504"/>
                      </a:lnTo>
                      <a:cubicBezTo>
                        <a:pt x="32445" y="14670"/>
                        <a:pt x="32445" y="14863"/>
                        <a:pt x="32348" y="15029"/>
                      </a:cubicBezTo>
                      <a:cubicBezTo>
                        <a:pt x="32453" y="15221"/>
                        <a:pt x="32453" y="15448"/>
                        <a:pt x="32348" y="15641"/>
                      </a:cubicBezTo>
                      <a:lnTo>
                        <a:pt x="29201" y="17477"/>
                      </a:lnTo>
                      <a:cubicBezTo>
                        <a:pt x="28860" y="17564"/>
                        <a:pt x="28493" y="17564"/>
                        <a:pt x="28152" y="17477"/>
                      </a:cubicBezTo>
                      <a:cubicBezTo>
                        <a:pt x="27811" y="17582"/>
                        <a:pt x="27444" y="17582"/>
                        <a:pt x="27103" y="17477"/>
                      </a:cubicBezTo>
                      <a:lnTo>
                        <a:pt x="8043" y="6461"/>
                      </a:lnTo>
                      <a:lnTo>
                        <a:pt x="6994" y="11532"/>
                      </a:lnTo>
                      <a:cubicBezTo>
                        <a:pt x="6994" y="11532"/>
                        <a:pt x="6994" y="11532"/>
                        <a:pt x="6470" y="12056"/>
                      </a:cubicBezTo>
                      <a:cubicBezTo>
                        <a:pt x="6094" y="12153"/>
                        <a:pt x="5709" y="12153"/>
                        <a:pt x="5333" y="1205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DA7A75B4-1DF7-4DFF-B98C-E39BECF4E041}"/>
                    </a:ext>
                  </a:extLst>
                </p:cNvPr>
                <p:cNvSpPr/>
                <p:nvPr/>
              </p:nvSpPr>
              <p:spPr>
                <a:xfrm>
                  <a:off x="5769884" y="2628048"/>
                  <a:ext cx="32466" cy="17555"/>
                </a:xfrm>
                <a:custGeom>
                  <a:avLst/>
                  <a:gdLst>
                    <a:gd name="connsiteX0" fmla="*/ 1108 w 32466"/>
                    <a:gd name="connsiteY0" fmla="*/ 12319 h 17555"/>
                    <a:gd name="connsiteX1" fmla="*/ 59 w 32466"/>
                    <a:gd name="connsiteY1" fmla="*/ 12319 h 17555"/>
                    <a:gd name="connsiteX2" fmla="*/ 59 w 32466"/>
                    <a:gd name="connsiteY2" fmla="*/ 11707 h 17555"/>
                    <a:gd name="connsiteX3" fmla="*/ 1895 w 32466"/>
                    <a:gd name="connsiteY3" fmla="*/ 2964 h 17555"/>
                    <a:gd name="connsiteX4" fmla="*/ 1895 w 32466"/>
                    <a:gd name="connsiteY4" fmla="*/ 2352 h 17555"/>
                    <a:gd name="connsiteX5" fmla="*/ 2332 w 32466"/>
                    <a:gd name="connsiteY5" fmla="*/ 1827 h 17555"/>
                    <a:gd name="connsiteX6" fmla="*/ 5392 w 32466"/>
                    <a:gd name="connsiteY6" fmla="*/ 79 h 17555"/>
                    <a:gd name="connsiteX7" fmla="*/ 6441 w 32466"/>
                    <a:gd name="connsiteY7" fmla="*/ 79 h 17555"/>
                    <a:gd name="connsiteX8" fmla="*/ 7490 w 32466"/>
                    <a:gd name="connsiteY8" fmla="*/ 79 h 17555"/>
                    <a:gd name="connsiteX9" fmla="*/ 32408 w 32466"/>
                    <a:gd name="connsiteY9" fmla="*/ 14504 h 17555"/>
                    <a:gd name="connsiteX10" fmla="*/ 32408 w 32466"/>
                    <a:gd name="connsiteY10" fmla="*/ 15116 h 17555"/>
                    <a:gd name="connsiteX11" fmla="*/ 32408 w 32466"/>
                    <a:gd name="connsiteY11" fmla="*/ 15641 h 17555"/>
                    <a:gd name="connsiteX12" fmla="*/ 29260 w 32466"/>
                    <a:gd name="connsiteY12" fmla="*/ 17477 h 17555"/>
                    <a:gd name="connsiteX13" fmla="*/ 28211 w 32466"/>
                    <a:gd name="connsiteY13" fmla="*/ 17477 h 17555"/>
                    <a:gd name="connsiteX14" fmla="*/ 27162 w 32466"/>
                    <a:gd name="connsiteY14" fmla="*/ 17477 h 17555"/>
                    <a:gd name="connsiteX15" fmla="*/ 8102 w 32466"/>
                    <a:gd name="connsiteY15" fmla="*/ 6461 h 17555"/>
                    <a:gd name="connsiteX16" fmla="*/ 6966 w 32466"/>
                    <a:gd name="connsiteY16" fmla="*/ 12144 h 17555"/>
                    <a:gd name="connsiteX17" fmla="*/ 6354 w 32466"/>
                    <a:gd name="connsiteY17" fmla="*/ 12668 h 17555"/>
                    <a:gd name="connsiteX18" fmla="*/ 5305 w 32466"/>
                    <a:gd name="connsiteY18" fmla="*/ 12668 h 17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2466" h="17555">
                      <a:moveTo>
                        <a:pt x="1108" y="12319"/>
                      </a:moveTo>
                      <a:cubicBezTo>
                        <a:pt x="767" y="12424"/>
                        <a:pt x="400" y="12424"/>
                        <a:pt x="59" y="12319"/>
                      </a:cubicBezTo>
                      <a:cubicBezTo>
                        <a:pt x="-20" y="12126"/>
                        <a:pt x="-20" y="11899"/>
                        <a:pt x="59" y="11707"/>
                      </a:cubicBezTo>
                      <a:lnTo>
                        <a:pt x="1895" y="2964"/>
                      </a:lnTo>
                      <a:cubicBezTo>
                        <a:pt x="1860" y="2763"/>
                        <a:pt x="1860" y="2553"/>
                        <a:pt x="1895" y="2352"/>
                      </a:cubicBezTo>
                      <a:lnTo>
                        <a:pt x="2332" y="1827"/>
                      </a:lnTo>
                      <a:lnTo>
                        <a:pt x="5392" y="79"/>
                      </a:lnTo>
                      <a:cubicBezTo>
                        <a:pt x="5733" y="-26"/>
                        <a:pt x="6100" y="-26"/>
                        <a:pt x="6441" y="79"/>
                      </a:cubicBezTo>
                      <a:cubicBezTo>
                        <a:pt x="6782" y="-9"/>
                        <a:pt x="7149" y="-9"/>
                        <a:pt x="7490" y="79"/>
                      </a:cubicBezTo>
                      <a:lnTo>
                        <a:pt x="32408" y="14504"/>
                      </a:lnTo>
                      <a:cubicBezTo>
                        <a:pt x="32408" y="14504"/>
                        <a:pt x="32408" y="14504"/>
                        <a:pt x="32408" y="15116"/>
                      </a:cubicBezTo>
                      <a:cubicBezTo>
                        <a:pt x="32486" y="15283"/>
                        <a:pt x="32486" y="15475"/>
                        <a:pt x="32408" y="15641"/>
                      </a:cubicBezTo>
                      <a:lnTo>
                        <a:pt x="29260" y="17477"/>
                      </a:lnTo>
                      <a:cubicBezTo>
                        <a:pt x="28919" y="17582"/>
                        <a:pt x="28552" y="17582"/>
                        <a:pt x="28211" y="17477"/>
                      </a:cubicBezTo>
                      <a:lnTo>
                        <a:pt x="27162" y="17477"/>
                      </a:lnTo>
                      <a:lnTo>
                        <a:pt x="8102" y="6461"/>
                      </a:lnTo>
                      <a:lnTo>
                        <a:pt x="6966" y="12144"/>
                      </a:lnTo>
                      <a:cubicBezTo>
                        <a:pt x="6826" y="12380"/>
                        <a:pt x="6607" y="12563"/>
                        <a:pt x="6354" y="12668"/>
                      </a:cubicBezTo>
                      <a:cubicBezTo>
                        <a:pt x="6013" y="12765"/>
                        <a:pt x="5646" y="12765"/>
                        <a:pt x="5305" y="1266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6" name="Forma libre: forma 35">
                  <a:extLst>
                    <a:ext uri="{FF2B5EF4-FFF2-40B4-BE49-F238E27FC236}">
                      <a16:creationId xmlns:a16="http://schemas.microsoft.com/office/drawing/2014/main" id="{D0806B33-5813-4CCB-B9D9-B62FBA7A03E3}"/>
                    </a:ext>
                  </a:extLst>
                </p:cNvPr>
                <p:cNvSpPr/>
                <p:nvPr/>
              </p:nvSpPr>
              <p:spPr>
                <a:xfrm>
                  <a:off x="5791815" y="2624550"/>
                  <a:ext cx="23502" cy="13549"/>
                </a:xfrm>
                <a:custGeom>
                  <a:avLst/>
                  <a:gdLst>
                    <a:gd name="connsiteX0" fmla="*/ 3657 w 23502"/>
                    <a:gd name="connsiteY0" fmla="*/ 79 h 13549"/>
                    <a:gd name="connsiteX1" fmla="*/ 4706 w 23502"/>
                    <a:gd name="connsiteY1" fmla="*/ 79 h 13549"/>
                    <a:gd name="connsiteX2" fmla="*/ 5755 w 23502"/>
                    <a:gd name="connsiteY2" fmla="*/ 79 h 13549"/>
                    <a:gd name="connsiteX3" fmla="*/ 9602 w 23502"/>
                    <a:gd name="connsiteY3" fmla="*/ 2264 h 13549"/>
                    <a:gd name="connsiteX4" fmla="*/ 9602 w 23502"/>
                    <a:gd name="connsiteY4" fmla="*/ 2789 h 13549"/>
                    <a:gd name="connsiteX5" fmla="*/ 9602 w 23502"/>
                    <a:gd name="connsiteY5" fmla="*/ 3401 h 13549"/>
                    <a:gd name="connsiteX6" fmla="*/ 6017 w 23502"/>
                    <a:gd name="connsiteY6" fmla="*/ 5499 h 13549"/>
                    <a:gd name="connsiteX7" fmla="*/ 4968 w 23502"/>
                    <a:gd name="connsiteY7" fmla="*/ 5499 h 13549"/>
                    <a:gd name="connsiteX8" fmla="*/ 3919 w 23502"/>
                    <a:gd name="connsiteY8" fmla="*/ 5499 h 13549"/>
                    <a:gd name="connsiteX9" fmla="*/ 72 w 23502"/>
                    <a:gd name="connsiteY9" fmla="*/ 3313 h 13549"/>
                    <a:gd name="connsiteX10" fmla="*/ 72 w 23502"/>
                    <a:gd name="connsiteY10" fmla="*/ 2701 h 13549"/>
                    <a:gd name="connsiteX11" fmla="*/ 72 w 23502"/>
                    <a:gd name="connsiteY11" fmla="*/ 2090 h 13549"/>
                    <a:gd name="connsiteX12" fmla="*/ 17208 w 23502"/>
                    <a:gd name="connsiteY12" fmla="*/ 7860 h 13549"/>
                    <a:gd name="connsiteX13" fmla="*/ 19306 w 23502"/>
                    <a:gd name="connsiteY13" fmla="*/ 7860 h 13549"/>
                    <a:gd name="connsiteX14" fmla="*/ 23066 w 23502"/>
                    <a:gd name="connsiteY14" fmla="*/ 10046 h 13549"/>
                    <a:gd name="connsiteX15" fmla="*/ 23503 w 23502"/>
                    <a:gd name="connsiteY15" fmla="*/ 10657 h 13549"/>
                    <a:gd name="connsiteX16" fmla="*/ 23066 w 23502"/>
                    <a:gd name="connsiteY16" fmla="*/ 11269 h 13549"/>
                    <a:gd name="connsiteX17" fmla="*/ 19481 w 23502"/>
                    <a:gd name="connsiteY17" fmla="*/ 13280 h 13549"/>
                    <a:gd name="connsiteX18" fmla="*/ 17383 w 23502"/>
                    <a:gd name="connsiteY18" fmla="*/ 13280 h 13549"/>
                    <a:gd name="connsiteX19" fmla="*/ 13624 w 23502"/>
                    <a:gd name="connsiteY19" fmla="*/ 11095 h 13549"/>
                    <a:gd name="connsiteX20" fmla="*/ 13186 w 23502"/>
                    <a:gd name="connsiteY20" fmla="*/ 10483 h 13549"/>
                    <a:gd name="connsiteX21" fmla="*/ 13624 w 23502"/>
                    <a:gd name="connsiteY21" fmla="*/ 9958 h 1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502" h="13549">
                      <a:moveTo>
                        <a:pt x="3657" y="79"/>
                      </a:moveTo>
                      <a:cubicBezTo>
                        <a:pt x="3998" y="0"/>
                        <a:pt x="4365" y="0"/>
                        <a:pt x="4706" y="79"/>
                      </a:cubicBezTo>
                      <a:cubicBezTo>
                        <a:pt x="5047" y="-26"/>
                        <a:pt x="5414" y="-26"/>
                        <a:pt x="5755" y="79"/>
                      </a:cubicBezTo>
                      <a:lnTo>
                        <a:pt x="9602" y="2264"/>
                      </a:lnTo>
                      <a:cubicBezTo>
                        <a:pt x="9698" y="2431"/>
                        <a:pt x="9698" y="2623"/>
                        <a:pt x="9602" y="2789"/>
                      </a:cubicBezTo>
                      <a:cubicBezTo>
                        <a:pt x="9698" y="2981"/>
                        <a:pt x="9698" y="3209"/>
                        <a:pt x="9602" y="3401"/>
                      </a:cubicBezTo>
                      <a:lnTo>
                        <a:pt x="6017" y="5499"/>
                      </a:lnTo>
                      <a:lnTo>
                        <a:pt x="4968" y="5499"/>
                      </a:lnTo>
                      <a:cubicBezTo>
                        <a:pt x="4627" y="5604"/>
                        <a:pt x="4260" y="5604"/>
                        <a:pt x="3919" y="5499"/>
                      </a:cubicBezTo>
                      <a:lnTo>
                        <a:pt x="72" y="3313"/>
                      </a:lnTo>
                      <a:cubicBezTo>
                        <a:pt x="-24" y="3121"/>
                        <a:pt x="-24" y="2894"/>
                        <a:pt x="72" y="2701"/>
                      </a:cubicBezTo>
                      <a:cubicBezTo>
                        <a:pt x="-7" y="2509"/>
                        <a:pt x="-7" y="2282"/>
                        <a:pt x="72" y="2090"/>
                      </a:cubicBezTo>
                      <a:close/>
                      <a:moveTo>
                        <a:pt x="17208" y="7860"/>
                      </a:moveTo>
                      <a:cubicBezTo>
                        <a:pt x="17864" y="7519"/>
                        <a:pt x="18651" y="7519"/>
                        <a:pt x="19306" y="7860"/>
                      </a:cubicBezTo>
                      <a:lnTo>
                        <a:pt x="23066" y="10046"/>
                      </a:lnTo>
                      <a:cubicBezTo>
                        <a:pt x="23066" y="10046"/>
                        <a:pt x="23503" y="10046"/>
                        <a:pt x="23503" y="10657"/>
                      </a:cubicBezTo>
                      <a:cubicBezTo>
                        <a:pt x="23459" y="10920"/>
                        <a:pt x="23293" y="11138"/>
                        <a:pt x="23066" y="11269"/>
                      </a:cubicBezTo>
                      <a:lnTo>
                        <a:pt x="19481" y="13280"/>
                      </a:lnTo>
                      <a:cubicBezTo>
                        <a:pt x="18826" y="13639"/>
                        <a:pt x="18039" y="13639"/>
                        <a:pt x="17383" y="13280"/>
                      </a:cubicBezTo>
                      <a:lnTo>
                        <a:pt x="13624" y="11095"/>
                      </a:lnTo>
                      <a:cubicBezTo>
                        <a:pt x="13624" y="11095"/>
                        <a:pt x="13186" y="11095"/>
                        <a:pt x="13186" y="10483"/>
                      </a:cubicBezTo>
                      <a:cubicBezTo>
                        <a:pt x="13213" y="10238"/>
                        <a:pt x="13387" y="10028"/>
                        <a:pt x="13624" y="9958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B24FABB7-FEE1-4EDC-8080-9BB9D79F765D}"/>
                    </a:ext>
                  </a:extLst>
                </p:cNvPr>
                <p:cNvSpPr/>
                <p:nvPr/>
              </p:nvSpPr>
              <p:spPr>
                <a:xfrm>
                  <a:off x="5808277" y="2607231"/>
                  <a:ext cx="30840" cy="21754"/>
                </a:xfrm>
                <a:custGeom>
                  <a:avLst/>
                  <a:gdLst>
                    <a:gd name="connsiteX0" fmla="*/ 27236 w 30840"/>
                    <a:gd name="connsiteY0" fmla="*/ 17398 h 21754"/>
                    <a:gd name="connsiteX1" fmla="*/ 25138 w 30840"/>
                    <a:gd name="connsiteY1" fmla="*/ 17398 h 21754"/>
                    <a:gd name="connsiteX2" fmla="*/ 20505 w 30840"/>
                    <a:gd name="connsiteY2" fmla="*/ 14775 h 21754"/>
                    <a:gd name="connsiteX3" fmla="*/ 8527 w 30840"/>
                    <a:gd name="connsiteY3" fmla="*/ 21682 h 21754"/>
                    <a:gd name="connsiteX4" fmla="*/ 7478 w 30840"/>
                    <a:gd name="connsiteY4" fmla="*/ 21682 h 21754"/>
                    <a:gd name="connsiteX5" fmla="*/ 6429 w 30840"/>
                    <a:gd name="connsiteY5" fmla="*/ 21682 h 21754"/>
                    <a:gd name="connsiteX6" fmla="*/ 3718 w 30840"/>
                    <a:gd name="connsiteY6" fmla="*/ 20108 h 21754"/>
                    <a:gd name="connsiteX7" fmla="*/ 3019 w 30840"/>
                    <a:gd name="connsiteY7" fmla="*/ 19409 h 21754"/>
                    <a:gd name="connsiteX8" fmla="*/ 3019 w 30840"/>
                    <a:gd name="connsiteY8" fmla="*/ 18535 h 21754"/>
                    <a:gd name="connsiteX9" fmla="*/ 46 w 30840"/>
                    <a:gd name="connsiteY9" fmla="*/ 3235 h 21754"/>
                    <a:gd name="connsiteX10" fmla="*/ 658 w 30840"/>
                    <a:gd name="connsiteY10" fmla="*/ 1748 h 21754"/>
                    <a:gd name="connsiteX11" fmla="*/ 3631 w 30840"/>
                    <a:gd name="connsiteY11" fmla="*/ 0 h 21754"/>
                    <a:gd name="connsiteX12" fmla="*/ 4680 w 30840"/>
                    <a:gd name="connsiteY12" fmla="*/ 0 h 21754"/>
                    <a:gd name="connsiteX13" fmla="*/ 5642 w 30840"/>
                    <a:gd name="connsiteY13" fmla="*/ 0 h 21754"/>
                    <a:gd name="connsiteX14" fmla="*/ 21116 w 30840"/>
                    <a:gd name="connsiteY14" fmla="*/ 8743 h 21754"/>
                    <a:gd name="connsiteX15" fmla="*/ 24439 w 30840"/>
                    <a:gd name="connsiteY15" fmla="*/ 6819 h 21754"/>
                    <a:gd name="connsiteX16" fmla="*/ 25488 w 30840"/>
                    <a:gd name="connsiteY16" fmla="*/ 6819 h 21754"/>
                    <a:gd name="connsiteX17" fmla="*/ 26537 w 30840"/>
                    <a:gd name="connsiteY17" fmla="*/ 6819 h 21754"/>
                    <a:gd name="connsiteX18" fmla="*/ 29247 w 30840"/>
                    <a:gd name="connsiteY18" fmla="*/ 8481 h 21754"/>
                    <a:gd name="connsiteX19" fmla="*/ 29685 w 30840"/>
                    <a:gd name="connsiteY19" fmla="*/ 9005 h 21754"/>
                    <a:gd name="connsiteX20" fmla="*/ 29247 w 30840"/>
                    <a:gd name="connsiteY20" fmla="*/ 9617 h 21754"/>
                    <a:gd name="connsiteX21" fmla="*/ 25925 w 30840"/>
                    <a:gd name="connsiteY21" fmla="*/ 11540 h 21754"/>
                    <a:gd name="connsiteX22" fmla="*/ 30646 w 30840"/>
                    <a:gd name="connsiteY22" fmla="*/ 14251 h 21754"/>
                    <a:gd name="connsiteX23" fmla="*/ 30646 w 30840"/>
                    <a:gd name="connsiteY23" fmla="*/ 14863 h 21754"/>
                    <a:gd name="connsiteX24" fmla="*/ 30646 w 30840"/>
                    <a:gd name="connsiteY24" fmla="*/ 15475 h 21754"/>
                    <a:gd name="connsiteX25" fmla="*/ 15609 w 30840"/>
                    <a:gd name="connsiteY25" fmla="*/ 11978 h 21754"/>
                    <a:gd name="connsiteX26" fmla="*/ 7390 w 30840"/>
                    <a:gd name="connsiteY26" fmla="*/ 7169 h 21754"/>
                    <a:gd name="connsiteX27" fmla="*/ 9051 w 30840"/>
                    <a:gd name="connsiteY27" fmla="*/ 15912 h 21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0840" h="21754">
                      <a:moveTo>
                        <a:pt x="27236" y="17398"/>
                      </a:moveTo>
                      <a:cubicBezTo>
                        <a:pt x="26581" y="17739"/>
                        <a:pt x="25794" y="17739"/>
                        <a:pt x="25138" y="17398"/>
                      </a:cubicBezTo>
                      <a:lnTo>
                        <a:pt x="20505" y="14775"/>
                      </a:lnTo>
                      <a:lnTo>
                        <a:pt x="8527" y="21682"/>
                      </a:lnTo>
                      <a:lnTo>
                        <a:pt x="7478" y="21682"/>
                      </a:lnTo>
                      <a:cubicBezTo>
                        <a:pt x="7137" y="21778"/>
                        <a:pt x="6770" y="21778"/>
                        <a:pt x="6429" y="21682"/>
                      </a:cubicBezTo>
                      <a:lnTo>
                        <a:pt x="3718" y="20108"/>
                      </a:lnTo>
                      <a:cubicBezTo>
                        <a:pt x="3281" y="20108"/>
                        <a:pt x="3106" y="19671"/>
                        <a:pt x="3019" y="19409"/>
                      </a:cubicBezTo>
                      <a:cubicBezTo>
                        <a:pt x="2931" y="19120"/>
                        <a:pt x="2931" y="18823"/>
                        <a:pt x="3019" y="18535"/>
                      </a:cubicBezTo>
                      <a:lnTo>
                        <a:pt x="46" y="3235"/>
                      </a:lnTo>
                      <a:cubicBezTo>
                        <a:pt x="-111" y="2658"/>
                        <a:pt x="142" y="2046"/>
                        <a:pt x="658" y="1748"/>
                      </a:cubicBezTo>
                      <a:lnTo>
                        <a:pt x="3631" y="0"/>
                      </a:lnTo>
                      <a:lnTo>
                        <a:pt x="4680" y="0"/>
                      </a:lnTo>
                      <a:lnTo>
                        <a:pt x="5642" y="0"/>
                      </a:lnTo>
                      <a:lnTo>
                        <a:pt x="21116" y="8743"/>
                      </a:lnTo>
                      <a:lnTo>
                        <a:pt x="24439" y="6819"/>
                      </a:lnTo>
                      <a:lnTo>
                        <a:pt x="25488" y="6819"/>
                      </a:lnTo>
                      <a:lnTo>
                        <a:pt x="26537" y="6819"/>
                      </a:lnTo>
                      <a:lnTo>
                        <a:pt x="29247" y="8481"/>
                      </a:lnTo>
                      <a:cubicBezTo>
                        <a:pt x="29483" y="8550"/>
                        <a:pt x="29658" y="8760"/>
                        <a:pt x="29685" y="9005"/>
                      </a:cubicBezTo>
                      <a:cubicBezTo>
                        <a:pt x="29685" y="9005"/>
                        <a:pt x="29685" y="9442"/>
                        <a:pt x="29247" y="9617"/>
                      </a:cubicBezTo>
                      <a:lnTo>
                        <a:pt x="25925" y="11540"/>
                      </a:lnTo>
                      <a:lnTo>
                        <a:pt x="30646" y="14251"/>
                      </a:lnTo>
                      <a:cubicBezTo>
                        <a:pt x="30646" y="14251"/>
                        <a:pt x="31083" y="14251"/>
                        <a:pt x="30646" y="14863"/>
                      </a:cubicBezTo>
                      <a:cubicBezTo>
                        <a:pt x="30742" y="15055"/>
                        <a:pt x="30742" y="15282"/>
                        <a:pt x="30646" y="15475"/>
                      </a:cubicBezTo>
                      <a:close/>
                      <a:moveTo>
                        <a:pt x="15609" y="11978"/>
                      </a:moveTo>
                      <a:lnTo>
                        <a:pt x="7390" y="7169"/>
                      </a:lnTo>
                      <a:lnTo>
                        <a:pt x="9051" y="15912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8" name="Forma libre: forma 37">
                  <a:extLst>
                    <a:ext uri="{FF2B5EF4-FFF2-40B4-BE49-F238E27FC236}">
                      <a16:creationId xmlns:a16="http://schemas.microsoft.com/office/drawing/2014/main" id="{3893D4F1-50B8-40DE-969B-6238F73E3E7F}"/>
                    </a:ext>
                  </a:extLst>
                </p:cNvPr>
                <p:cNvSpPr/>
                <p:nvPr/>
              </p:nvSpPr>
              <p:spPr>
                <a:xfrm>
                  <a:off x="5824970" y="2590088"/>
                  <a:ext cx="39437" cy="23367"/>
                </a:xfrm>
                <a:custGeom>
                  <a:avLst/>
                  <a:gdLst>
                    <a:gd name="connsiteX0" fmla="*/ 52 w 39437"/>
                    <a:gd name="connsiteY0" fmla="*/ 10236 h 23367"/>
                    <a:gd name="connsiteX1" fmla="*/ 52 w 39437"/>
                    <a:gd name="connsiteY1" fmla="*/ 9624 h 23367"/>
                    <a:gd name="connsiteX2" fmla="*/ 52 w 39437"/>
                    <a:gd name="connsiteY2" fmla="*/ 9012 h 23367"/>
                    <a:gd name="connsiteX3" fmla="*/ 14566 w 39437"/>
                    <a:gd name="connsiteY3" fmla="*/ 269 h 23367"/>
                    <a:gd name="connsiteX4" fmla="*/ 16664 w 39437"/>
                    <a:gd name="connsiteY4" fmla="*/ 269 h 23367"/>
                    <a:gd name="connsiteX5" fmla="*/ 19374 w 39437"/>
                    <a:gd name="connsiteY5" fmla="*/ 1843 h 23367"/>
                    <a:gd name="connsiteX6" fmla="*/ 19811 w 39437"/>
                    <a:gd name="connsiteY6" fmla="*/ 2454 h 23367"/>
                    <a:gd name="connsiteX7" fmla="*/ 19374 w 39437"/>
                    <a:gd name="connsiteY7" fmla="*/ 3067 h 23367"/>
                    <a:gd name="connsiteX8" fmla="*/ 8533 w 39437"/>
                    <a:gd name="connsiteY8" fmla="*/ 9274 h 23367"/>
                    <a:gd name="connsiteX9" fmla="*/ 13079 w 39437"/>
                    <a:gd name="connsiteY9" fmla="*/ 12421 h 23367"/>
                    <a:gd name="connsiteX10" fmla="*/ 14653 w 39437"/>
                    <a:gd name="connsiteY10" fmla="*/ 10935 h 23367"/>
                    <a:gd name="connsiteX11" fmla="*/ 16227 w 39437"/>
                    <a:gd name="connsiteY11" fmla="*/ 9886 h 23367"/>
                    <a:gd name="connsiteX12" fmla="*/ 20860 w 39437"/>
                    <a:gd name="connsiteY12" fmla="*/ 7962 h 23367"/>
                    <a:gd name="connsiteX13" fmla="*/ 25756 w 39437"/>
                    <a:gd name="connsiteY13" fmla="*/ 7088 h 23367"/>
                    <a:gd name="connsiteX14" fmla="*/ 30652 w 39437"/>
                    <a:gd name="connsiteY14" fmla="*/ 7088 h 23367"/>
                    <a:gd name="connsiteX15" fmla="*/ 35286 w 39437"/>
                    <a:gd name="connsiteY15" fmla="*/ 8837 h 23367"/>
                    <a:gd name="connsiteX16" fmla="*/ 38696 w 39437"/>
                    <a:gd name="connsiteY16" fmla="*/ 11809 h 23367"/>
                    <a:gd name="connsiteX17" fmla="*/ 39395 w 39437"/>
                    <a:gd name="connsiteY17" fmla="*/ 14695 h 23367"/>
                    <a:gd name="connsiteX18" fmla="*/ 37909 w 39437"/>
                    <a:gd name="connsiteY18" fmla="*/ 17492 h 23367"/>
                    <a:gd name="connsiteX19" fmla="*/ 34412 w 39437"/>
                    <a:gd name="connsiteY19" fmla="*/ 20115 h 23367"/>
                    <a:gd name="connsiteX20" fmla="*/ 29254 w 39437"/>
                    <a:gd name="connsiteY20" fmla="*/ 22388 h 23367"/>
                    <a:gd name="connsiteX21" fmla="*/ 24445 w 39437"/>
                    <a:gd name="connsiteY21" fmla="*/ 23262 h 23367"/>
                    <a:gd name="connsiteX22" fmla="*/ 20074 w 39437"/>
                    <a:gd name="connsiteY22" fmla="*/ 23262 h 23367"/>
                    <a:gd name="connsiteX23" fmla="*/ 16489 w 39437"/>
                    <a:gd name="connsiteY23" fmla="*/ 22039 h 23367"/>
                    <a:gd name="connsiteX24" fmla="*/ 16052 w 39437"/>
                    <a:gd name="connsiteY24" fmla="*/ 21427 h 23367"/>
                    <a:gd name="connsiteX25" fmla="*/ 16489 w 39437"/>
                    <a:gd name="connsiteY25" fmla="*/ 20814 h 23367"/>
                    <a:gd name="connsiteX26" fmla="*/ 19636 w 39437"/>
                    <a:gd name="connsiteY26" fmla="*/ 18979 h 23367"/>
                    <a:gd name="connsiteX27" fmla="*/ 20598 w 39437"/>
                    <a:gd name="connsiteY27" fmla="*/ 18979 h 23367"/>
                    <a:gd name="connsiteX28" fmla="*/ 21647 w 39437"/>
                    <a:gd name="connsiteY28" fmla="*/ 18979 h 23367"/>
                    <a:gd name="connsiteX29" fmla="*/ 23833 w 39437"/>
                    <a:gd name="connsiteY29" fmla="*/ 19416 h 23367"/>
                    <a:gd name="connsiteX30" fmla="*/ 25931 w 39437"/>
                    <a:gd name="connsiteY30" fmla="*/ 19416 h 23367"/>
                    <a:gd name="connsiteX31" fmla="*/ 27855 w 39437"/>
                    <a:gd name="connsiteY31" fmla="*/ 18804 h 23367"/>
                    <a:gd name="connsiteX32" fmla="*/ 29603 w 39437"/>
                    <a:gd name="connsiteY32" fmla="*/ 17929 h 23367"/>
                    <a:gd name="connsiteX33" fmla="*/ 31964 w 39437"/>
                    <a:gd name="connsiteY33" fmla="*/ 15132 h 23367"/>
                    <a:gd name="connsiteX34" fmla="*/ 30040 w 39437"/>
                    <a:gd name="connsiteY34" fmla="*/ 12509 h 23367"/>
                    <a:gd name="connsiteX35" fmla="*/ 25844 w 39437"/>
                    <a:gd name="connsiteY35" fmla="*/ 11635 h 23367"/>
                    <a:gd name="connsiteX36" fmla="*/ 21035 w 39437"/>
                    <a:gd name="connsiteY36" fmla="*/ 12946 h 23367"/>
                    <a:gd name="connsiteX37" fmla="*/ 19374 w 39437"/>
                    <a:gd name="connsiteY37" fmla="*/ 14083 h 23367"/>
                    <a:gd name="connsiteX38" fmla="*/ 18675 w 39437"/>
                    <a:gd name="connsiteY38" fmla="*/ 14957 h 23367"/>
                    <a:gd name="connsiteX39" fmla="*/ 18675 w 39437"/>
                    <a:gd name="connsiteY39" fmla="*/ 15656 h 23367"/>
                    <a:gd name="connsiteX40" fmla="*/ 17975 w 39437"/>
                    <a:gd name="connsiteY40" fmla="*/ 16268 h 23367"/>
                    <a:gd name="connsiteX41" fmla="*/ 14391 w 39437"/>
                    <a:gd name="connsiteY41" fmla="*/ 18366 h 23367"/>
                    <a:gd name="connsiteX42" fmla="*/ 13342 w 39437"/>
                    <a:gd name="connsiteY42" fmla="*/ 18366 h 23367"/>
                    <a:gd name="connsiteX43" fmla="*/ 12380 w 39437"/>
                    <a:gd name="connsiteY43" fmla="*/ 18366 h 2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9437" h="23367">
                      <a:moveTo>
                        <a:pt x="52" y="10236"/>
                      </a:moveTo>
                      <a:cubicBezTo>
                        <a:pt x="-17" y="10035"/>
                        <a:pt x="-17" y="9825"/>
                        <a:pt x="52" y="9624"/>
                      </a:cubicBezTo>
                      <a:cubicBezTo>
                        <a:pt x="52" y="9624"/>
                        <a:pt x="52" y="9624"/>
                        <a:pt x="52" y="9012"/>
                      </a:cubicBezTo>
                      <a:lnTo>
                        <a:pt x="14566" y="269"/>
                      </a:lnTo>
                      <a:cubicBezTo>
                        <a:pt x="15221" y="-90"/>
                        <a:pt x="16008" y="-90"/>
                        <a:pt x="16664" y="269"/>
                      </a:cubicBezTo>
                      <a:lnTo>
                        <a:pt x="19374" y="1843"/>
                      </a:lnTo>
                      <a:cubicBezTo>
                        <a:pt x="19374" y="1843"/>
                        <a:pt x="19811" y="1843"/>
                        <a:pt x="19811" y="2454"/>
                      </a:cubicBezTo>
                      <a:cubicBezTo>
                        <a:pt x="19811" y="3067"/>
                        <a:pt x="19811" y="2892"/>
                        <a:pt x="19374" y="3067"/>
                      </a:cubicBezTo>
                      <a:lnTo>
                        <a:pt x="8533" y="9274"/>
                      </a:lnTo>
                      <a:lnTo>
                        <a:pt x="13079" y="12421"/>
                      </a:lnTo>
                      <a:cubicBezTo>
                        <a:pt x="13516" y="11844"/>
                        <a:pt x="14050" y="11337"/>
                        <a:pt x="14653" y="10935"/>
                      </a:cubicBezTo>
                      <a:lnTo>
                        <a:pt x="16227" y="9886"/>
                      </a:lnTo>
                      <a:cubicBezTo>
                        <a:pt x="17696" y="9064"/>
                        <a:pt x="19243" y="8417"/>
                        <a:pt x="20860" y="7962"/>
                      </a:cubicBezTo>
                      <a:cubicBezTo>
                        <a:pt x="22443" y="7456"/>
                        <a:pt x="24095" y="7158"/>
                        <a:pt x="25756" y="7088"/>
                      </a:cubicBezTo>
                      <a:cubicBezTo>
                        <a:pt x="27383" y="6870"/>
                        <a:pt x="29026" y="6870"/>
                        <a:pt x="30652" y="7088"/>
                      </a:cubicBezTo>
                      <a:cubicBezTo>
                        <a:pt x="32270" y="7447"/>
                        <a:pt x="33835" y="8041"/>
                        <a:pt x="35286" y="8837"/>
                      </a:cubicBezTo>
                      <a:cubicBezTo>
                        <a:pt x="36667" y="9510"/>
                        <a:pt x="37839" y="10533"/>
                        <a:pt x="38696" y="11809"/>
                      </a:cubicBezTo>
                      <a:cubicBezTo>
                        <a:pt x="39299" y="12640"/>
                        <a:pt x="39544" y="13680"/>
                        <a:pt x="39395" y="14695"/>
                      </a:cubicBezTo>
                      <a:cubicBezTo>
                        <a:pt x="39247" y="15770"/>
                        <a:pt x="38713" y="16767"/>
                        <a:pt x="37909" y="17492"/>
                      </a:cubicBezTo>
                      <a:cubicBezTo>
                        <a:pt x="36851" y="18498"/>
                        <a:pt x="35671" y="19381"/>
                        <a:pt x="34412" y="20115"/>
                      </a:cubicBezTo>
                      <a:cubicBezTo>
                        <a:pt x="32768" y="21042"/>
                        <a:pt x="31046" y="21802"/>
                        <a:pt x="29254" y="22388"/>
                      </a:cubicBezTo>
                      <a:cubicBezTo>
                        <a:pt x="27680" y="22834"/>
                        <a:pt x="26071" y="23123"/>
                        <a:pt x="24445" y="23262"/>
                      </a:cubicBezTo>
                      <a:cubicBezTo>
                        <a:pt x="22994" y="23403"/>
                        <a:pt x="21525" y="23403"/>
                        <a:pt x="20074" y="23262"/>
                      </a:cubicBezTo>
                      <a:cubicBezTo>
                        <a:pt x="18832" y="23018"/>
                        <a:pt x="17626" y="22598"/>
                        <a:pt x="16489" y="22039"/>
                      </a:cubicBezTo>
                      <a:cubicBezTo>
                        <a:pt x="16489" y="22039"/>
                        <a:pt x="16052" y="22039"/>
                        <a:pt x="16052" y="21427"/>
                      </a:cubicBezTo>
                      <a:cubicBezTo>
                        <a:pt x="16052" y="20814"/>
                        <a:pt x="16052" y="20989"/>
                        <a:pt x="16489" y="20814"/>
                      </a:cubicBezTo>
                      <a:lnTo>
                        <a:pt x="19636" y="18979"/>
                      </a:lnTo>
                      <a:lnTo>
                        <a:pt x="20598" y="18979"/>
                      </a:lnTo>
                      <a:lnTo>
                        <a:pt x="21647" y="18979"/>
                      </a:lnTo>
                      <a:cubicBezTo>
                        <a:pt x="22355" y="19197"/>
                        <a:pt x="23090" y="19346"/>
                        <a:pt x="23833" y="19416"/>
                      </a:cubicBezTo>
                      <a:lnTo>
                        <a:pt x="25931" y="19416"/>
                      </a:lnTo>
                      <a:lnTo>
                        <a:pt x="27855" y="18804"/>
                      </a:lnTo>
                      <a:lnTo>
                        <a:pt x="29603" y="17929"/>
                      </a:lnTo>
                      <a:cubicBezTo>
                        <a:pt x="31090" y="17055"/>
                        <a:pt x="31876" y="16181"/>
                        <a:pt x="31964" y="15132"/>
                      </a:cubicBezTo>
                      <a:cubicBezTo>
                        <a:pt x="32051" y="14083"/>
                        <a:pt x="31439" y="13296"/>
                        <a:pt x="30040" y="12509"/>
                      </a:cubicBezTo>
                      <a:cubicBezTo>
                        <a:pt x="28764" y="11792"/>
                        <a:pt x="27295" y="11486"/>
                        <a:pt x="25844" y="11635"/>
                      </a:cubicBezTo>
                      <a:cubicBezTo>
                        <a:pt x="24156" y="11661"/>
                        <a:pt x="22504" y="12115"/>
                        <a:pt x="21035" y="12946"/>
                      </a:cubicBezTo>
                      <a:cubicBezTo>
                        <a:pt x="20450" y="13278"/>
                        <a:pt x="19899" y="13663"/>
                        <a:pt x="19374" y="14083"/>
                      </a:cubicBezTo>
                      <a:cubicBezTo>
                        <a:pt x="19112" y="14345"/>
                        <a:pt x="18876" y="14642"/>
                        <a:pt x="18675" y="14957"/>
                      </a:cubicBezTo>
                      <a:cubicBezTo>
                        <a:pt x="18718" y="15184"/>
                        <a:pt x="18718" y="15429"/>
                        <a:pt x="18675" y="15656"/>
                      </a:cubicBezTo>
                      <a:cubicBezTo>
                        <a:pt x="18509" y="15918"/>
                        <a:pt x="18264" y="16137"/>
                        <a:pt x="17975" y="16268"/>
                      </a:cubicBezTo>
                      <a:lnTo>
                        <a:pt x="14391" y="18366"/>
                      </a:lnTo>
                      <a:lnTo>
                        <a:pt x="13342" y="18366"/>
                      </a:lnTo>
                      <a:lnTo>
                        <a:pt x="12380" y="18366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7DD62FE3-D1D1-4B16-9893-4FC750FFD3F3}"/>
                    </a:ext>
                  </a:extLst>
                </p:cNvPr>
                <p:cNvSpPr/>
                <p:nvPr/>
              </p:nvSpPr>
              <p:spPr>
                <a:xfrm>
                  <a:off x="5401432" y="2858937"/>
                  <a:ext cx="18709" cy="10841"/>
                </a:xfrm>
                <a:custGeom>
                  <a:avLst/>
                  <a:gdLst>
                    <a:gd name="connsiteX0" fmla="*/ 8043 w 18709"/>
                    <a:gd name="connsiteY0" fmla="*/ 10841 h 10841"/>
                    <a:gd name="connsiteX1" fmla="*/ 0 w 18709"/>
                    <a:gd name="connsiteY1" fmla="*/ 6208 h 10841"/>
                    <a:gd name="connsiteX2" fmla="*/ 10666 w 18709"/>
                    <a:gd name="connsiteY2" fmla="*/ 0 h 10841"/>
                    <a:gd name="connsiteX3" fmla="*/ 18710 w 18709"/>
                    <a:gd name="connsiteY3" fmla="*/ 4634 h 10841"/>
                    <a:gd name="connsiteX4" fmla="*/ 8043 w 18709"/>
                    <a:gd name="connsiteY4" fmla="*/ 10841 h 10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09" h="10841">
                      <a:moveTo>
                        <a:pt x="8043" y="10841"/>
                      </a:moveTo>
                      <a:lnTo>
                        <a:pt x="0" y="6208"/>
                      </a:lnTo>
                      <a:lnTo>
                        <a:pt x="10666" y="0"/>
                      </a:lnTo>
                      <a:lnTo>
                        <a:pt x="18710" y="4634"/>
                      </a:lnTo>
                      <a:lnTo>
                        <a:pt x="8043" y="1084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0" name="Forma libre: forma 39">
                  <a:extLst>
                    <a:ext uri="{FF2B5EF4-FFF2-40B4-BE49-F238E27FC236}">
                      <a16:creationId xmlns:a16="http://schemas.microsoft.com/office/drawing/2014/main" id="{7726C3C5-C20F-4303-82E4-BE535D204B27}"/>
                    </a:ext>
                  </a:extLst>
                </p:cNvPr>
                <p:cNvSpPr/>
                <p:nvPr/>
              </p:nvSpPr>
              <p:spPr>
                <a:xfrm>
                  <a:off x="5409476" y="2845036"/>
                  <a:ext cx="26753" cy="15474"/>
                </a:xfrm>
                <a:custGeom>
                  <a:avLst/>
                  <a:gdLst>
                    <a:gd name="connsiteX0" fmla="*/ 16087 w 26753"/>
                    <a:gd name="connsiteY0" fmla="*/ 15475 h 15474"/>
                    <a:gd name="connsiteX1" fmla="*/ 0 w 26753"/>
                    <a:gd name="connsiteY1" fmla="*/ 6208 h 15474"/>
                    <a:gd name="connsiteX2" fmla="*/ 10666 w 26753"/>
                    <a:gd name="connsiteY2" fmla="*/ 0 h 15474"/>
                    <a:gd name="connsiteX3" fmla="*/ 26753 w 26753"/>
                    <a:gd name="connsiteY3" fmla="*/ 9267 h 15474"/>
                    <a:gd name="connsiteX4" fmla="*/ 16087 w 26753"/>
                    <a:gd name="connsiteY4" fmla="*/ 15475 h 15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753" h="15474">
                      <a:moveTo>
                        <a:pt x="16087" y="15475"/>
                      </a:moveTo>
                      <a:lnTo>
                        <a:pt x="0" y="6208"/>
                      </a:lnTo>
                      <a:lnTo>
                        <a:pt x="10666" y="0"/>
                      </a:lnTo>
                      <a:lnTo>
                        <a:pt x="26753" y="9267"/>
                      </a:lnTo>
                      <a:lnTo>
                        <a:pt x="16087" y="1547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43C1D43E-A695-4ED3-84F3-5CC28B45F4AC}"/>
                    </a:ext>
                  </a:extLst>
                </p:cNvPr>
                <p:cNvSpPr/>
                <p:nvPr/>
              </p:nvSpPr>
              <p:spPr>
                <a:xfrm>
                  <a:off x="5417519" y="2831135"/>
                  <a:ext cx="34883" cy="20108"/>
                </a:xfrm>
                <a:custGeom>
                  <a:avLst/>
                  <a:gdLst>
                    <a:gd name="connsiteX0" fmla="*/ 24130 w 34883"/>
                    <a:gd name="connsiteY0" fmla="*/ 20109 h 20108"/>
                    <a:gd name="connsiteX1" fmla="*/ 0 w 34883"/>
                    <a:gd name="connsiteY1" fmla="*/ 6120 h 20108"/>
                    <a:gd name="connsiteX2" fmla="*/ 10666 w 34883"/>
                    <a:gd name="connsiteY2" fmla="*/ 0 h 20108"/>
                    <a:gd name="connsiteX3" fmla="*/ 34884 w 34883"/>
                    <a:gd name="connsiteY3" fmla="*/ 13901 h 20108"/>
                    <a:gd name="connsiteX4" fmla="*/ 24130 w 34883"/>
                    <a:gd name="connsiteY4" fmla="*/ 20109 h 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83" h="20108">
                      <a:moveTo>
                        <a:pt x="24130" y="20109"/>
                      </a:moveTo>
                      <a:lnTo>
                        <a:pt x="0" y="6120"/>
                      </a:lnTo>
                      <a:lnTo>
                        <a:pt x="10666" y="0"/>
                      </a:lnTo>
                      <a:lnTo>
                        <a:pt x="34884" y="13901"/>
                      </a:lnTo>
                      <a:lnTo>
                        <a:pt x="24130" y="20109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2" name="Forma libre: forma 41">
                  <a:extLst>
                    <a:ext uri="{FF2B5EF4-FFF2-40B4-BE49-F238E27FC236}">
                      <a16:creationId xmlns:a16="http://schemas.microsoft.com/office/drawing/2014/main" id="{704A03FA-1C96-4B68-AB41-109D7A6C74B4}"/>
                    </a:ext>
                  </a:extLst>
                </p:cNvPr>
                <p:cNvSpPr/>
                <p:nvPr/>
              </p:nvSpPr>
              <p:spPr>
                <a:xfrm>
                  <a:off x="5425563" y="2817146"/>
                  <a:ext cx="42839" cy="24829"/>
                </a:xfrm>
                <a:custGeom>
                  <a:avLst/>
                  <a:gdLst>
                    <a:gd name="connsiteX0" fmla="*/ 32174 w 42839"/>
                    <a:gd name="connsiteY0" fmla="*/ 24830 h 24829"/>
                    <a:gd name="connsiteX1" fmla="*/ 0 w 42839"/>
                    <a:gd name="connsiteY1" fmla="*/ 6208 h 24829"/>
                    <a:gd name="connsiteX2" fmla="*/ 10754 w 42839"/>
                    <a:gd name="connsiteY2" fmla="*/ 0 h 24829"/>
                    <a:gd name="connsiteX3" fmla="*/ 42840 w 42839"/>
                    <a:gd name="connsiteY3" fmla="*/ 18622 h 24829"/>
                    <a:gd name="connsiteX4" fmla="*/ 32174 w 42839"/>
                    <a:gd name="connsiteY4" fmla="*/ 24830 h 24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39" h="24829">
                      <a:moveTo>
                        <a:pt x="32174" y="24830"/>
                      </a:moveTo>
                      <a:lnTo>
                        <a:pt x="0" y="6208"/>
                      </a:lnTo>
                      <a:lnTo>
                        <a:pt x="10754" y="0"/>
                      </a:lnTo>
                      <a:lnTo>
                        <a:pt x="42840" y="18622"/>
                      </a:lnTo>
                      <a:lnTo>
                        <a:pt x="32174" y="2483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3BEE5675-2426-486F-9B15-563C9356B534}"/>
                    </a:ext>
                  </a:extLst>
                </p:cNvPr>
                <p:cNvSpPr/>
                <p:nvPr/>
              </p:nvSpPr>
              <p:spPr>
                <a:xfrm>
                  <a:off x="6136948" y="2391812"/>
                  <a:ext cx="72822" cy="41359"/>
                </a:xfrm>
                <a:custGeom>
                  <a:avLst/>
                  <a:gdLst>
                    <a:gd name="connsiteX0" fmla="*/ 48017 w 72822"/>
                    <a:gd name="connsiteY0" fmla="*/ 83 h 41359"/>
                    <a:gd name="connsiteX1" fmla="*/ 41722 w 72822"/>
                    <a:gd name="connsiteY1" fmla="*/ 1044 h 41359"/>
                    <a:gd name="connsiteX2" fmla="*/ 1593 w 72822"/>
                    <a:gd name="connsiteY2" fmla="*/ 24125 h 41359"/>
                    <a:gd name="connsiteX3" fmla="*/ 3079 w 72822"/>
                    <a:gd name="connsiteY3" fmla="*/ 30420 h 41359"/>
                    <a:gd name="connsiteX4" fmla="*/ 17767 w 72822"/>
                    <a:gd name="connsiteY4" fmla="*/ 39163 h 41359"/>
                    <a:gd name="connsiteX5" fmla="*/ 24849 w 72822"/>
                    <a:gd name="connsiteY5" fmla="*/ 41261 h 41359"/>
                    <a:gd name="connsiteX6" fmla="*/ 27996 w 72822"/>
                    <a:gd name="connsiteY6" fmla="*/ 41261 h 41359"/>
                    <a:gd name="connsiteX7" fmla="*/ 31144 w 72822"/>
                    <a:gd name="connsiteY7" fmla="*/ 40387 h 41359"/>
                    <a:gd name="connsiteX8" fmla="*/ 71273 w 72822"/>
                    <a:gd name="connsiteY8" fmla="*/ 17306 h 41359"/>
                    <a:gd name="connsiteX9" fmla="*/ 69700 w 72822"/>
                    <a:gd name="connsiteY9" fmla="*/ 11011 h 41359"/>
                    <a:gd name="connsiteX10" fmla="*/ 55099 w 72822"/>
                    <a:gd name="connsiteY10" fmla="*/ 2268 h 41359"/>
                    <a:gd name="connsiteX11" fmla="*/ 48017 w 72822"/>
                    <a:gd name="connsiteY11" fmla="*/ 83 h 41359"/>
                    <a:gd name="connsiteX12" fmla="*/ 24412 w 72822"/>
                    <a:gd name="connsiteY12" fmla="*/ 39425 h 41359"/>
                    <a:gd name="connsiteX13" fmla="*/ 21439 w 72822"/>
                    <a:gd name="connsiteY13" fmla="*/ 38376 h 41359"/>
                    <a:gd name="connsiteX14" fmla="*/ 6751 w 72822"/>
                    <a:gd name="connsiteY14" fmla="*/ 29633 h 41359"/>
                    <a:gd name="connsiteX15" fmla="*/ 5615 w 72822"/>
                    <a:gd name="connsiteY15" fmla="*/ 24825 h 41359"/>
                    <a:gd name="connsiteX16" fmla="*/ 45744 w 72822"/>
                    <a:gd name="connsiteY16" fmla="*/ 1744 h 41359"/>
                    <a:gd name="connsiteX17" fmla="*/ 47405 w 72822"/>
                    <a:gd name="connsiteY17" fmla="*/ 1219 h 41359"/>
                    <a:gd name="connsiteX18" fmla="*/ 48367 w 72822"/>
                    <a:gd name="connsiteY18" fmla="*/ 1219 h 41359"/>
                    <a:gd name="connsiteX19" fmla="*/ 51427 w 72822"/>
                    <a:gd name="connsiteY19" fmla="*/ 2268 h 41359"/>
                    <a:gd name="connsiteX20" fmla="*/ 66028 w 72822"/>
                    <a:gd name="connsiteY20" fmla="*/ 11011 h 41359"/>
                    <a:gd name="connsiteX21" fmla="*/ 67252 w 72822"/>
                    <a:gd name="connsiteY21" fmla="*/ 15732 h 41359"/>
                    <a:gd name="connsiteX22" fmla="*/ 27122 w 72822"/>
                    <a:gd name="connsiteY22" fmla="*/ 38901 h 41359"/>
                    <a:gd name="connsiteX23" fmla="*/ 24412 w 72822"/>
                    <a:gd name="connsiteY23" fmla="*/ 39425 h 41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2822" h="41359">
                      <a:moveTo>
                        <a:pt x="48017" y="83"/>
                      </a:moveTo>
                      <a:cubicBezTo>
                        <a:pt x="45867" y="-171"/>
                        <a:pt x="43698" y="161"/>
                        <a:pt x="41722" y="1044"/>
                      </a:cubicBezTo>
                      <a:lnTo>
                        <a:pt x="1593" y="24125"/>
                      </a:lnTo>
                      <a:cubicBezTo>
                        <a:pt x="-1030" y="25612"/>
                        <a:pt x="-331" y="28409"/>
                        <a:pt x="3079" y="30420"/>
                      </a:cubicBezTo>
                      <a:lnTo>
                        <a:pt x="17767" y="39163"/>
                      </a:lnTo>
                      <a:cubicBezTo>
                        <a:pt x="19953" y="40361"/>
                        <a:pt x="22366" y="41078"/>
                        <a:pt x="24849" y="41261"/>
                      </a:cubicBezTo>
                      <a:cubicBezTo>
                        <a:pt x="25898" y="41392"/>
                        <a:pt x="26947" y="41392"/>
                        <a:pt x="27996" y="41261"/>
                      </a:cubicBezTo>
                      <a:cubicBezTo>
                        <a:pt x="29089" y="41174"/>
                        <a:pt x="30156" y="40877"/>
                        <a:pt x="31144" y="40387"/>
                      </a:cubicBezTo>
                      <a:lnTo>
                        <a:pt x="71273" y="17306"/>
                      </a:lnTo>
                      <a:cubicBezTo>
                        <a:pt x="73809" y="15732"/>
                        <a:pt x="73197" y="13022"/>
                        <a:pt x="69700" y="11011"/>
                      </a:cubicBezTo>
                      <a:lnTo>
                        <a:pt x="55099" y="2268"/>
                      </a:lnTo>
                      <a:cubicBezTo>
                        <a:pt x="52922" y="1044"/>
                        <a:pt x="50509" y="301"/>
                        <a:pt x="48017" y="83"/>
                      </a:cubicBezTo>
                      <a:close/>
                      <a:moveTo>
                        <a:pt x="24412" y="39425"/>
                      </a:moveTo>
                      <a:cubicBezTo>
                        <a:pt x="23354" y="39312"/>
                        <a:pt x="22331" y="38953"/>
                        <a:pt x="21439" y="38376"/>
                      </a:cubicBezTo>
                      <a:lnTo>
                        <a:pt x="6751" y="29633"/>
                      </a:lnTo>
                      <a:cubicBezTo>
                        <a:pt x="4216" y="28147"/>
                        <a:pt x="3691" y="25961"/>
                        <a:pt x="5615" y="24825"/>
                      </a:cubicBezTo>
                      <a:lnTo>
                        <a:pt x="45744" y="1744"/>
                      </a:lnTo>
                      <a:cubicBezTo>
                        <a:pt x="46260" y="1464"/>
                        <a:pt x="46820" y="1289"/>
                        <a:pt x="47405" y="1219"/>
                      </a:cubicBezTo>
                      <a:lnTo>
                        <a:pt x="48367" y="1219"/>
                      </a:lnTo>
                      <a:cubicBezTo>
                        <a:pt x="49451" y="1324"/>
                        <a:pt x="50500" y="1691"/>
                        <a:pt x="51427" y="2268"/>
                      </a:cubicBezTo>
                      <a:lnTo>
                        <a:pt x="66028" y="11011"/>
                      </a:lnTo>
                      <a:cubicBezTo>
                        <a:pt x="68563" y="12497"/>
                        <a:pt x="69088" y="14683"/>
                        <a:pt x="67252" y="15732"/>
                      </a:cubicBezTo>
                      <a:lnTo>
                        <a:pt x="27122" y="38901"/>
                      </a:lnTo>
                      <a:cubicBezTo>
                        <a:pt x="26274" y="39303"/>
                        <a:pt x="25347" y="39478"/>
                        <a:pt x="24412" y="3942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4" name="Forma libre: forma 43">
                  <a:extLst>
                    <a:ext uri="{FF2B5EF4-FFF2-40B4-BE49-F238E27FC236}">
                      <a16:creationId xmlns:a16="http://schemas.microsoft.com/office/drawing/2014/main" id="{FB90F2CF-A6DE-4175-8A60-8D181AF8D83B}"/>
                    </a:ext>
                  </a:extLst>
                </p:cNvPr>
                <p:cNvSpPr/>
                <p:nvPr/>
              </p:nvSpPr>
              <p:spPr>
                <a:xfrm>
                  <a:off x="6147157" y="2414102"/>
                  <a:ext cx="23032" cy="13796"/>
                </a:xfrm>
                <a:custGeom>
                  <a:avLst/>
                  <a:gdLst>
                    <a:gd name="connsiteX0" fmla="*/ 5547 w 23032"/>
                    <a:gd name="connsiteY0" fmla="*/ 0 h 13796"/>
                    <a:gd name="connsiteX1" fmla="*/ 23032 w 23032"/>
                    <a:gd name="connsiteY1" fmla="*/ 9967 h 13796"/>
                    <a:gd name="connsiteX2" fmla="*/ 16737 w 23032"/>
                    <a:gd name="connsiteY2" fmla="*/ 13639 h 13796"/>
                    <a:gd name="connsiteX3" fmla="*/ 14552 w 23032"/>
                    <a:gd name="connsiteY3" fmla="*/ 13639 h 13796"/>
                    <a:gd name="connsiteX4" fmla="*/ 1700 w 23032"/>
                    <a:gd name="connsiteY4" fmla="*/ 6207 h 13796"/>
                    <a:gd name="connsiteX5" fmla="*/ 825 w 23032"/>
                    <a:gd name="connsiteY5" fmla="*/ 2623 h 13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32" h="13796">
                      <a:moveTo>
                        <a:pt x="5547" y="0"/>
                      </a:moveTo>
                      <a:lnTo>
                        <a:pt x="23032" y="9967"/>
                      </a:lnTo>
                      <a:lnTo>
                        <a:pt x="16737" y="13639"/>
                      </a:lnTo>
                      <a:cubicBezTo>
                        <a:pt x="16020" y="13849"/>
                        <a:pt x="15269" y="13849"/>
                        <a:pt x="14552" y="13639"/>
                      </a:cubicBezTo>
                      <a:lnTo>
                        <a:pt x="1700" y="6207"/>
                      </a:lnTo>
                      <a:cubicBezTo>
                        <a:pt x="-136" y="5158"/>
                        <a:pt x="-574" y="3497"/>
                        <a:pt x="825" y="262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5" name="Forma libre: forma 44">
                  <a:extLst>
                    <a:ext uri="{FF2B5EF4-FFF2-40B4-BE49-F238E27FC236}">
                      <a16:creationId xmlns:a16="http://schemas.microsoft.com/office/drawing/2014/main" id="{0904342B-E72B-4C6C-A2AF-9F2A5F9F186C}"/>
                    </a:ext>
                  </a:extLst>
                </p:cNvPr>
                <p:cNvSpPr/>
                <p:nvPr/>
              </p:nvSpPr>
              <p:spPr>
                <a:xfrm>
                  <a:off x="6155676" y="2408069"/>
                  <a:ext cx="24829" cy="14338"/>
                </a:xfrm>
                <a:custGeom>
                  <a:avLst/>
                  <a:gdLst>
                    <a:gd name="connsiteX0" fmla="*/ 0 w 24829"/>
                    <a:gd name="connsiteY0" fmla="*/ 4371 h 14338"/>
                    <a:gd name="connsiteX1" fmla="*/ 7519 w 24829"/>
                    <a:gd name="connsiteY1" fmla="*/ 0 h 14338"/>
                    <a:gd name="connsiteX2" fmla="*/ 24830 w 24829"/>
                    <a:gd name="connsiteY2" fmla="*/ 9967 h 14338"/>
                    <a:gd name="connsiteX3" fmla="*/ 17223 w 24829"/>
                    <a:gd name="connsiteY3" fmla="*/ 14338 h 14338"/>
                    <a:gd name="connsiteX4" fmla="*/ 0 w 24829"/>
                    <a:gd name="connsiteY4" fmla="*/ 4371 h 14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29" h="14338">
                      <a:moveTo>
                        <a:pt x="0" y="4371"/>
                      </a:moveTo>
                      <a:lnTo>
                        <a:pt x="7519" y="0"/>
                      </a:lnTo>
                      <a:lnTo>
                        <a:pt x="24830" y="9967"/>
                      </a:lnTo>
                      <a:lnTo>
                        <a:pt x="17223" y="14338"/>
                      </a:lnTo>
                      <a:lnTo>
                        <a:pt x="0" y="437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6" name="Forma libre: forma 45">
                  <a:extLst>
                    <a:ext uri="{FF2B5EF4-FFF2-40B4-BE49-F238E27FC236}">
                      <a16:creationId xmlns:a16="http://schemas.microsoft.com/office/drawing/2014/main" id="{A90BCFC2-D3E5-45F9-BA68-5F7215FEFDC1}"/>
                    </a:ext>
                  </a:extLst>
                </p:cNvPr>
                <p:cNvSpPr/>
                <p:nvPr/>
              </p:nvSpPr>
              <p:spPr>
                <a:xfrm>
                  <a:off x="6166168" y="2402037"/>
                  <a:ext cx="24829" cy="14425"/>
                </a:xfrm>
                <a:custGeom>
                  <a:avLst/>
                  <a:gdLst>
                    <a:gd name="connsiteX0" fmla="*/ 0 w 24829"/>
                    <a:gd name="connsiteY0" fmla="*/ 4371 h 14425"/>
                    <a:gd name="connsiteX1" fmla="*/ 7431 w 24829"/>
                    <a:gd name="connsiteY1" fmla="*/ 0 h 14425"/>
                    <a:gd name="connsiteX2" fmla="*/ 24830 w 24829"/>
                    <a:gd name="connsiteY2" fmla="*/ 10054 h 14425"/>
                    <a:gd name="connsiteX3" fmla="*/ 17311 w 24829"/>
                    <a:gd name="connsiteY3" fmla="*/ 14426 h 14425"/>
                    <a:gd name="connsiteX4" fmla="*/ 0 w 24829"/>
                    <a:gd name="connsiteY4" fmla="*/ 4371 h 14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29" h="14425">
                      <a:moveTo>
                        <a:pt x="0" y="4371"/>
                      </a:moveTo>
                      <a:lnTo>
                        <a:pt x="7431" y="0"/>
                      </a:lnTo>
                      <a:lnTo>
                        <a:pt x="24830" y="10054"/>
                      </a:lnTo>
                      <a:lnTo>
                        <a:pt x="17311" y="14426"/>
                      </a:lnTo>
                      <a:lnTo>
                        <a:pt x="0" y="437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D9E15602-5754-4356-99A4-34C507EC5B55}"/>
                    </a:ext>
                  </a:extLst>
                </p:cNvPr>
                <p:cNvSpPr/>
                <p:nvPr/>
              </p:nvSpPr>
              <p:spPr>
                <a:xfrm>
                  <a:off x="6176397" y="2396534"/>
                  <a:ext cx="22762" cy="13896"/>
                </a:xfrm>
                <a:custGeom>
                  <a:avLst/>
                  <a:gdLst>
                    <a:gd name="connsiteX0" fmla="*/ 8830 w 22762"/>
                    <a:gd name="connsiteY0" fmla="*/ 170 h 13896"/>
                    <a:gd name="connsiteX1" fmla="*/ 21333 w 22762"/>
                    <a:gd name="connsiteY1" fmla="*/ 7426 h 13896"/>
                    <a:gd name="connsiteX2" fmla="*/ 20021 w 22762"/>
                    <a:gd name="connsiteY2" fmla="*/ 12410 h 13896"/>
                    <a:gd name="connsiteX3" fmla="*/ 17486 w 22762"/>
                    <a:gd name="connsiteY3" fmla="*/ 13896 h 13896"/>
                    <a:gd name="connsiteX4" fmla="*/ 0 w 22762"/>
                    <a:gd name="connsiteY4" fmla="*/ 3842 h 13896"/>
                    <a:gd name="connsiteX5" fmla="*/ 6033 w 22762"/>
                    <a:gd name="connsiteY5" fmla="*/ 432 h 13896"/>
                    <a:gd name="connsiteX6" fmla="*/ 8830 w 22762"/>
                    <a:gd name="connsiteY6" fmla="*/ 170 h 13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62" h="13896">
                      <a:moveTo>
                        <a:pt x="8830" y="170"/>
                      </a:moveTo>
                      <a:lnTo>
                        <a:pt x="21333" y="7426"/>
                      </a:lnTo>
                      <a:cubicBezTo>
                        <a:pt x="23606" y="8738"/>
                        <a:pt x="23169" y="10661"/>
                        <a:pt x="20021" y="12410"/>
                      </a:cubicBezTo>
                      <a:lnTo>
                        <a:pt x="17486" y="13896"/>
                      </a:lnTo>
                      <a:lnTo>
                        <a:pt x="0" y="3842"/>
                      </a:lnTo>
                      <a:lnTo>
                        <a:pt x="6033" y="432"/>
                      </a:lnTo>
                      <a:cubicBezTo>
                        <a:pt x="6889" y="-31"/>
                        <a:pt x="7904" y="-127"/>
                        <a:pt x="8830" y="17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634A5C28-1DB3-4671-BA61-94CB55026202}"/>
                    </a:ext>
                  </a:extLst>
                </p:cNvPr>
                <p:cNvSpPr/>
                <p:nvPr/>
              </p:nvSpPr>
              <p:spPr>
                <a:xfrm>
                  <a:off x="6191609" y="2393063"/>
                  <a:ext cx="16009" cy="9236"/>
                </a:xfrm>
                <a:custGeom>
                  <a:avLst/>
                  <a:gdLst>
                    <a:gd name="connsiteX0" fmla="*/ 2011 w 16009"/>
                    <a:gd name="connsiteY0" fmla="*/ 56 h 9236"/>
                    <a:gd name="connsiteX1" fmla="*/ 9442 w 16009"/>
                    <a:gd name="connsiteY1" fmla="*/ 2067 h 9236"/>
                    <a:gd name="connsiteX2" fmla="*/ 12153 w 16009"/>
                    <a:gd name="connsiteY2" fmla="*/ 3641 h 9236"/>
                    <a:gd name="connsiteX3" fmla="*/ 15650 w 16009"/>
                    <a:gd name="connsiteY3" fmla="*/ 8012 h 9236"/>
                    <a:gd name="connsiteX4" fmla="*/ 13814 w 16009"/>
                    <a:gd name="connsiteY4" fmla="*/ 9236 h 9236"/>
                    <a:gd name="connsiteX5" fmla="*/ 0 w 16009"/>
                    <a:gd name="connsiteY5" fmla="*/ 1280 h 9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09" h="9236">
                      <a:moveTo>
                        <a:pt x="2011" y="56"/>
                      </a:moveTo>
                      <a:cubicBezTo>
                        <a:pt x="4651" y="-215"/>
                        <a:pt x="7300" y="502"/>
                        <a:pt x="9442" y="2067"/>
                      </a:cubicBezTo>
                      <a:lnTo>
                        <a:pt x="12153" y="3641"/>
                      </a:lnTo>
                      <a:cubicBezTo>
                        <a:pt x="15125" y="5389"/>
                        <a:pt x="16786" y="7313"/>
                        <a:pt x="15650" y="8012"/>
                      </a:cubicBezTo>
                      <a:lnTo>
                        <a:pt x="13814" y="9236"/>
                      </a:lnTo>
                      <a:lnTo>
                        <a:pt x="0" y="128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945B72B0-9106-4C39-AA7D-870BB3067C0B}"/>
                    </a:ext>
                  </a:extLst>
                </p:cNvPr>
                <p:cNvSpPr/>
                <p:nvPr/>
              </p:nvSpPr>
              <p:spPr>
                <a:xfrm>
                  <a:off x="6082761" y="2432374"/>
                  <a:ext cx="47560" cy="27015"/>
                </a:xfrm>
                <a:custGeom>
                  <a:avLst/>
                  <a:gdLst>
                    <a:gd name="connsiteX0" fmla="*/ 0 w 47560"/>
                    <a:gd name="connsiteY0" fmla="*/ 27015 h 27015"/>
                    <a:gd name="connsiteX1" fmla="*/ 31124 w 47560"/>
                    <a:gd name="connsiteY1" fmla="*/ 0 h 27015"/>
                    <a:gd name="connsiteX2" fmla="*/ 47561 w 47560"/>
                    <a:gd name="connsiteY2" fmla="*/ 23343 h 27015"/>
                    <a:gd name="connsiteX3" fmla="*/ 26054 w 47560"/>
                    <a:gd name="connsiteY3" fmla="*/ 17486 h 27015"/>
                    <a:gd name="connsiteX4" fmla="*/ 0 w 47560"/>
                    <a:gd name="connsiteY4" fmla="*/ 27015 h 2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60" h="27015">
                      <a:moveTo>
                        <a:pt x="0" y="27015"/>
                      </a:moveTo>
                      <a:lnTo>
                        <a:pt x="31124" y="0"/>
                      </a:lnTo>
                      <a:lnTo>
                        <a:pt x="47561" y="23343"/>
                      </a:lnTo>
                      <a:lnTo>
                        <a:pt x="26054" y="17486"/>
                      </a:lnTo>
                      <a:lnTo>
                        <a:pt x="0" y="2701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grpSp>
            <p:nvGrpSpPr>
              <p:cNvPr id="50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6745030" y="3130620"/>
                <a:ext cx="966344" cy="596872"/>
                <a:chOff x="6745030" y="3130620"/>
                <a:chExt cx="966344" cy="596872"/>
              </a:xfrm>
            </p:grpSpPr>
            <p:sp>
              <p:nvSpPr>
                <p:cNvPr id="51" name="Forma libre: forma 50">
                  <a:extLst>
                    <a:ext uri="{FF2B5EF4-FFF2-40B4-BE49-F238E27FC236}">
                      <a16:creationId xmlns:a16="http://schemas.microsoft.com/office/drawing/2014/main" id="{8921B391-CECD-4D76-9B88-7D50CCE47CE0}"/>
                    </a:ext>
                  </a:extLst>
                </p:cNvPr>
                <p:cNvSpPr/>
                <p:nvPr/>
              </p:nvSpPr>
              <p:spPr>
                <a:xfrm>
                  <a:off x="6745380" y="3130620"/>
                  <a:ext cx="965995" cy="596872"/>
                </a:xfrm>
                <a:custGeom>
                  <a:avLst/>
                  <a:gdLst>
                    <a:gd name="connsiteX0" fmla="*/ 0 w 965995"/>
                    <a:gd name="connsiteY0" fmla="*/ 464900 h 596872"/>
                    <a:gd name="connsiteX1" fmla="*/ 0 w 965995"/>
                    <a:gd name="connsiteY1" fmla="*/ 472594 h 596872"/>
                    <a:gd name="connsiteX2" fmla="*/ 19147 w 965995"/>
                    <a:gd name="connsiteY2" fmla="*/ 505729 h 596872"/>
                    <a:gd name="connsiteX3" fmla="*/ 169174 w 965995"/>
                    <a:gd name="connsiteY3" fmla="*/ 592283 h 596872"/>
                    <a:gd name="connsiteX4" fmla="*/ 207467 w 965995"/>
                    <a:gd name="connsiteY4" fmla="*/ 592283 h 596872"/>
                    <a:gd name="connsiteX5" fmla="*/ 946848 w 965995"/>
                    <a:gd name="connsiteY5" fmla="*/ 165196 h 596872"/>
                    <a:gd name="connsiteX6" fmla="*/ 965995 w 965995"/>
                    <a:gd name="connsiteY6" fmla="*/ 131973 h 596872"/>
                    <a:gd name="connsiteX7" fmla="*/ 965995 w 965995"/>
                    <a:gd name="connsiteY7" fmla="*/ 124367 h 596872"/>
                    <a:gd name="connsiteX8" fmla="*/ 946848 w 965995"/>
                    <a:gd name="connsiteY8" fmla="*/ 91144 h 596872"/>
                    <a:gd name="connsiteX9" fmla="*/ 796822 w 965995"/>
                    <a:gd name="connsiteY9" fmla="*/ 4590 h 596872"/>
                    <a:gd name="connsiteX10" fmla="*/ 758528 w 965995"/>
                    <a:gd name="connsiteY10" fmla="*/ 4590 h 596872"/>
                    <a:gd name="connsiteX11" fmla="*/ 19147 w 965995"/>
                    <a:gd name="connsiteY11" fmla="*/ 431765 h 596872"/>
                    <a:gd name="connsiteX12" fmla="*/ 0 w 965995"/>
                    <a:gd name="connsiteY12" fmla="*/ 464900 h 596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65995" h="596872">
                      <a:moveTo>
                        <a:pt x="0" y="464900"/>
                      </a:moveTo>
                      <a:lnTo>
                        <a:pt x="0" y="472594"/>
                      </a:lnTo>
                      <a:cubicBezTo>
                        <a:pt x="708" y="486066"/>
                        <a:pt x="7825" y="498385"/>
                        <a:pt x="19147" y="505729"/>
                      </a:cubicBezTo>
                      <a:lnTo>
                        <a:pt x="169174" y="592283"/>
                      </a:lnTo>
                      <a:cubicBezTo>
                        <a:pt x="181204" y="598403"/>
                        <a:pt x="195437" y="598403"/>
                        <a:pt x="207467" y="592283"/>
                      </a:cubicBezTo>
                      <a:lnTo>
                        <a:pt x="946848" y="165196"/>
                      </a:lnTo>
                      <a:cubicBezTo>
                        <a:pt x="958162" y="157808"/>
                        <a:pt x="965270" y="145463"/>
                        <a:pt x="965995" y="131973"/>
                      </a:cubicBezTo>
                      <a:lnTo>
                        <a:pt x="965995" y="124367"/>
                      </a:lnTo>
                      <a:cubicBezTo>
                        <a:pt x="965270" y="110877"/>
                        <a:pt x="958162" y="98532"/>
                        <a:pt x="946848" y="91144"/>
                      </a:cubicBezTo>
                      <a:lnTo>
                        <a:pt x="796822" y="4590"/>
                      </a:lnTo>
                      <a:cubicBezTo>
                        <a:pt x="784791" y="-1530"/>
                        <a:pt x="770558" y="-1530"/>
                        <a:pt x="758528" y="4590"/>
                      </a:cubicBezTo>
                      <a:lnTo>
                        <a:pt x="19147" y="431765"/>
                      </a:lnTo>
                      <a:cubicBezTo>
                        <a:pt x="7860" y="439135"/>
                        <a:pt x="752" y="451436"/>
                        <a:pt x="0" y="464900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2" name="Forma libre: forma 51">
                  <a:extLst>
                    <a:ext uri="{FF2B5EF4-FFF2-40B4-BE49-F238E27FC236}">
                      <a16:creationId xmlns:a16="http://schemas.microsoft.com/office/drawing/2014/main" id="{D3319200-CE34-43C3-B23F-7AF543714D8D}"/>
                    </a:ext>
                  </a:extLst>
                </p:cNvPr>
                <p:cNvSpPr/>
                <p:nvPr/>
              </p:nvSpPr>
              <p:spPr>
                <a:xfrm>
                  <a:off x="6933351" y="3223513"/>
                  <a:ext cx="777674" cy="503948"/>
                </a:xfrm>
                <a:custGeom>
                  <a:avLst/>
                  <a:gdLst>
                    <a:gd name="connsiteX0" fmla="*/ 761063 w 777674"/>
                    <a:gd name="connsiteY0" fmla="*/ 0 h 503948"/>
                    <a:gd name="connsiteX1" fmla="*/ 758528 w 777674"/>
                    <a:gd name="connsiteY1" fmla="*/ 20371 h 503948"/>
                    <a:gd name="connsiteX2" fmla="*/ 19147 w 777674"/>
                    <a:gd name="connsiteY2" fmla="*/ 447546 h 503948"/>
                    <a:gd name="connsiteX3" fmla="*/ 0 w 777674"/>
                    <a:gd name="connsiteY3" fmla="*/ 452179 h 503948"/>
                    <a:gd name="connsiteX4" fmla="*/ 0 w 777674"/>
                    <a:gd name="connsiteY4" fmla="*/ 503937 h 503948"/>
                    <a:gd name="connsiteX5" fmla="*/ 19234 w 777674"/>
                    <a:gd name="connsiteY5" fmla="*/ 499390 h 503948"/>
                    <a:gd name="connsiteX6" fmla="*/ 758528 w 777674"/>
                    <a:gd name="connsiteY6" fmla="*/ 72303 h 503948"/>
                    <a:gd name="connsiteX7" fmla="*/ 777675 w 777674"/>
                    <a:gd name="connsiteY7" fmla="*/ 39080 h 503948"/>
                    <a:gd name="connsiteX8" fmla="*/ 777675 w 777674"/>
                    <a:gd name="connsiteY8" fmla="*/ 31474 h 503948"/>
                    <a:gd name="connsiteX9" fmla="*/ 761063 w 777674"/>
                    <a:gd name="connsiteY9" fmla="*/ 0 h 503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7674" h="503948">
                      <a:moveTo>
                        <a:pt x="761063" y="0"/>
                      </a:moveTo>
                      <a:cubicBezTo>
                        <a:pt x="769019" y="6033"/>
                        <a:pt x="768145" y="14863"/>
                        <a:pt x="758528" y="20371"/>
                      </a:cubicBezTo>
                      <a:lnTo>
                        <a:pt x="19147" y="447546"/>
                      </a:lnTo>
                      <a:cubicBezTo>
                        <a:pt x="13246" y="450649"/>
                        <a:pt x="6671" y="452240"/>
                        <a:pt x="0" y="452179"/>
                      </a:cubicBezTo>
                      <a:lnTo>
                        <a:pt x="0" y="503937"/>
                      </a:lnTo>
                      <a:cubicBezTo>
                        <a:pt x="6697" y="504103"/>
                        <a:pt x="13324" y="502538"/>
                        <a:pt x="19234" y="499390"/>
                      </a:cubicBezTo>
                      <a:lnTo>
                        <a:pt x="758528" y="72303"/>
                      </a:lnTo>
                      <a:cubicBezTo>
                        <a:pt x="769806" y="64880"/>
                        <a:pt x="776905" y="52562"/>
                        <a:pt x="777675" y="39080"/>
                      </a:cubicBezTo>
                      <a:lnTo>
                        <a:pt x="777675" y="31474"/>
                      </a:lnTo>
                      <a:cubicBezTo>
                        <a:pt x="777001" y="19059"/>
                        <a:pt x="770934" y="7562"/>
                        <a:pt x="76106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3" name="Forma libre: forma 52">
                  <a:extLst>
                    <a:ext uri="{FF2B5EF4-FFF2-40B4-BE49-F238E27FC236}">
                      <a16:creationId xmlns:a16="http://schemas.microsoft.com/office/drawing/2014/main" id="{C8B84274-E6BC-42FA-A72D-0CBAB62D6738}"/>
                    </a:ext>
                  </a:extLst>
                </p:cNvPr>
                <p:cNvSpPr/>
                <p:nvPr/>
              </p:nvSpPr>
              <p:spPr>
                <a:xfrm>
                  <a:off x="6745030" y="3564396"/>
                  <a:ext cx="188320" cy="163067"/>
                </a:xfrm>
                <a:custGeom>
                  <a:avLst/>
                  <a:gdLst>
                    <a:gd name="connsiteX0" fmla="*/ 16262 w 188320"/>
                    <a:gd name="connsiteY0" fmla="*/ 0 h 163067"/>
                    <a:gd name="connsiteX1" fmla="*/ 0 w 188320"/>
                    <a:gd name="connsiteY1" fmla="*/ 31124 h 163067"/>
                    <a:gd name="connsiteX2" fmla="*/ 0 w 188320"/>
                    <a:gd name="connsiteY2" fmla="*/ 38818 h 163067"/>
                    <a:gd name="connsiteX3" fmla="*/ 19234 w 188320"/>
                    <a:gd name="connsiteY3" fmla="*/ 71954 h 163067"/>
                    <a:gd name="connsiteX4" fmla="*/ 169174 w 188320"/>
                    <a:gd name="connsiteY4" fmla="*/ 158508 h 163067"/>
                    <a:gd name="connsiteX5" fmla="*/ 188321 w 188320"/>
                    <a:gd name="connsiteY5" fmla="*/ 163054 h 163067"/>
                    <a:gd name="connsiteX6" fmla="*/ 188321 w 188320"/>
                    <a:gd name="connsiteY6" fmla="*/ 111296 h 163067"/>
                    <a:gd name="connsiteX7" fmla="*/ 169174 w 188320"/>
                    <a:gd name="connsiteY7" fmla="*/ 106663 h 163067"/>
                    <a:gd name="connsiteX8" fmla="*/ 19147 w 188320"/>
                    <a:gd name="connsiteY8" fmla="*/ 20109 h 163067"/>
                    <a:gd name="connsiteX9" fmla="*/ 16262 w 188320"/>
                    <a:gd name="connsiteY9" fmla="*/ 0 h 163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8320" h="163067">
                      <a:moveTo>
                        <a:pt x="16262" y="0"/>
                      </a:moveTo>
                      <a:cubicBezTo>
                        <a:pt x="6645" y="7571"/>
                        <a:pt x="726" y="18902"/>
                        <a:pt x="0" y="31124"/>
                      </a:cubicBezTo>
                      <a:lnTo>
                        <a:pt x="0" y="38818"/>
                      </a:lnTo>
                      <a:cubicBezTo>
                        <a:pt x="717" y="52308"/>
                        <a:pt x="7868" y="64636"/>
                        <a:pt x="19234" y="71954"/>
                      </a:cubicBezTo>
                      <a:lnTo>
                        <a:pt x="169174" y="158508"/>
                      </a:lnTo>
                      <a:cubicBezTo>
                        <a:pt x="175049" y="161664"/>
                        <a:pt x="181650" y="163229"/>
                        <a:pt x="188321" y="163054"/>
                      </a:cubicBezTo>
                      <a:lnTo>
                        <a:pt x="188321" y="111296"/>
                      </a:lnTo>
                      <a:cubicBezTo>
                        <a:pt x="181650" y="111366"/>
                        <a:pt x="175067" y="109775"/>
                        <a:pt x="169174" y="106663"/>
                      </a:cubicBezTo>
                      <a:lnTo>
                        <a:pt x="19147" y="20109"/>
                      </a:lnTo>
                      <a:cubicBezTo>
                        <a:pt x="9617" y="14688"/>
                        <a:pt x="9093" y="6120"/>
                        <a:pt x="16262" y="0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" name="Forma libre: forma 53">
                  <a:extLst>
                    <a:ext uri="{FF2B5EF4-FFF2-40B4-BE49-F238E27FC236}">
                      <a16:creationId xmlns:a16="http://schemas.microsoft.com/office/drawing/2014/main" id="{466C240D-1660-4364-BDA5-912123556E8C}"/>
                    </a:ext>
                  </a:extLst>
                </p:cNvPr>
                <p:cNvSpPr/>
                <p:nvPr/>
              </p:nvSpPr>
              <p:spPr>
                <a:xfrm>
                  <a:off x="6966399" y="3508792"/>
                  <a:ext cx="105350" cy="61114"/>
                </a:xfrm>
                <a:custGeom>
                  <a:avLst/>
                  <a:gdLst>
                    <a:gd name="connsiteX0" fmla="*/ 16874 w 105350"/>
                    <a:gd name="connsiteY0" fmla="*/ 1049 h 61114"/>
                    <a:gd name="connsiteX1" fmla="*/ 20720 w 105350"/>
                    <a:gd name="connsiteY1" fmla="*/ 0 h 61114"/>
                    <a:gd name="connsiteX2" fmla="*/ 24130 w 105350"/>
                    <a:gd name="connsiteY2" fmla="*/ 437 h 61114"/>
                    <a:gd name="connsiteX3" fmla="*/ 102816 w 105350"/>
                    <a:gd name="connsiteY3" fmla="*/ 22469 h 61114"/>
                    <a:gd name="connsiteX4" fmla="*/ 104564 w 105350"/>
                    <a:gd name="connsiteY4" fmla="*/ 23081 h 61114"/>
                    <a:gd name="connsiteX5" fmla="*/ 105351 w 105350"/>
                    <a:gd name="connsiteY5" fmla="*/ 24305 h 61114"/>
                    <a:gd name="connsiteX6" fmla="*/ 104564 w 105350"/>
                    <a:gd name="connsiteY6" fmla="*/ 25442 h 61114"/>
                    <a:gd name="connsiteX7" fmla="*/ 92849 w 105350"/>
                    <a:gd name="connsiteY7" fmla="*/ 32174 h 61114"/>
                    <a:gd name="connsiteX8" fmla="*/ 89439 w 105350"/>
                    <a:gd name="connsiteY8" fmla="*/ 33223 h 61114"/>
                    <a:gd name="connsiteX9" fmla="*/ 86904 w 105350"/>
                    <a:gd name="connsiteY9" fmla="*/ 33223 h 61114"/>
                    <a:gd name="connsiteX10" fmla="*/ 76587 w 105350"/>
                    <a:gd name="connsiteY10" fmla="*/ 30250 h 61114"/>
                    <a:gd name="connsiteX11" fmla="*/ 51932 w 105350"/>
                    <a:gd name="connsiteY11" fmla="*/ 44501 h 61114"/>
                    <a:gd name="connsiteX12" fmla="*/ 57091 w 105350"/>
                    <a:gd name="connsiteY12" fmla="*/ 50446 h 61114"/>
                    <a:gd name="connsiteX13" fmla="*/ 57615 w 105350"/>
                    <a:gd name="connsiteY13" fmla="*/ 51932 h 61114"/>
                    <a:gd name="connsiteX14" fmla="*/ 55779 w 105350"/>
                    <a:gd name="connsiteY14" fmla="*/ 53856 h 61114"/>
                    <a:gd name="connsiteX15" fmla="*/ 44064 w 105350"/>
                    <a:gd name="connsiteY15" fmla="*/ 60588 h 61114"/>
                    <a:gd name="connsiteX16" fmla="*/ 42053 w 105350"/>
                    <a:gd name="connsiteY16" fmla="*/ 61112 h 61114"/>
                    <a:gd name="connsiteX17" fmla="*/ 39955 w 105350"/>
                    <a:gd name="connsiteY17" fmla="*/ 60588 h 61114"/>
                    <a:gd name="connsiteX18" fmla="*/ 38993 w 105350"/>
                    <a:gd name="connsiteY18" fmla="*/ 59626 h 61114"/>
                    <a:gd name="connsiteX19" fmla="*/ 699 w 105350"/>
                    <a:gd name="connsiteY19" fmla="*/ 14163 h 61114"/>
                    <a:gd name="connsiteX20" fmla="*/ 0 w 105350"/>
                    <a:gd name="connsiteY20" fmla="*/ 12240 h 61114"/>
                    <a:gd name="connsiteX21" fmla="*/ 1836 w 105350"/>
                    <a:gd name="connsiteY21" fmla="*/ 10054 h 61114"/>
                    <a:gd name="connsiteX22" fmla="*/ 42403 w 105350"/>
                    <a:gd name="connsiteY22" fmla="*/ 33135 h 61114"/>
                    <a:gd name="connsiteX23" fmla="*/ 57440 w 105350"/>
                    <a:gd name="connsiteY23" fmla="*/ 24393 h 61114"/>
                    <a:gd name="connsiteX24" fmla="*/ 27627 w 105350"/>
                    <a:gd name="connsiteY24" fmla="*/ 15650 h 6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5350" h="61114">
                      <a:moveTo>
                        <a:pt x="16874" y="1049"/>
                      </a:moveTo>
                      <a:cubicBezTo>
                        <a:pt x="18045" y="367"/>
                        <a:pt x="19365" y="9"/>
                        <a:pt x="20720" y="0"/>
                      </a:cubicBezTo>
                      <a:cubicBezTo>
                        <a:pt x="21866" y="35"/>
                        <a:pt x="23011" y="184"/>
                        <a:pt x="24130" y="437"/>
                      </a:cubicBezTo>
                      <a:lnTo>
                        <a:pt x="102816" y="22469"/>
                      </a:lnTo>
                      <a:lnTo>
                        <a:pt x="104564" y="23081"/>
                      </a:lnTo>
                      <a:cubicBezTo>
                        <a:pt x="105036" y="23308"/>
                        <a:pt x="105342" y="23781"/>
                        <a:pt x="105351" y="24305"/>
                      </a:cubicBezTo>
                      <a:cubicBezTo>
                        <a:pt x="105351" y="24305"/>
                        <a:pt x="105351" y="25092"/>
                        <a:pt x="104564" y="25442"/>
                      </a:cubicBezTo>
                      <a:lnTo>
                        <a:pt x="92849" y="32174"/>
                      </a:lnTo>
                      <a:cubicBezTo>
                        <a:pt x="91826" y="32812"/>
                        <a:pt x="90646" y="33179"/>
                        <a:pt x="89439" y="33223"/>
                      </a:cubicBezTo>
                      <a:cubicBezTo>
                        <a:pt x="88600" y="33380"/>
                        <a:pt x="87743" y="33380"/>
                        <a:pt x="86904" y="33223"/>
                      </a:cubicBezTo>
                      <a:lnTo>
                        <a:pt x="76587" y="30250"/>
                      </a:lnTo>
                      <a:lnTo>
                        <a:pt x="51932" y="44501"/>
                      </a:lnTo>
                      <a:lnTo>
                        <a:pt x="57091" y="50446"/>
                      </a:lnTo>
                      <a:cubicBezTo>
                        <a:pt x="57449" y="50857"/>
                        <a:pt x="57641" y="51390"/>
                        <a:pt x="57615" y="51932"/>
                      </a:cubicBezTo>
                      <a:cubicBezTo>
                        <a:pt x="57615" y="52544"/>
                        <a:pt x="57003" y="53156"/>
                        <a:pt x="55779" y="53856"/>
                      </a:cubicBezTo>
                      <a:lnTo>
                        <a:pt x="44064" y="60588"/>
                      </a:lnTo>
                      <a:cubicBezTo>
                        <a:pt x="43461" y="60955"/>
                        <a:pt x="42761" y="61138"/>
                        <a:pt x="42053" y="61112"/>
                      </a:cubicBezTo>
                      <a:cubicBezTo>
                        <a:pt x="41319" y="61138"/>
                        <a:pt x="40593" y="60955"/>
                        <a:pt x="39955" y="60588"/>
                      </a:cubicBezTo>
                      <a:cubicBezTo>
                        <a:pt x="39552" y="60360"/>
                        <a:pt x="39220" y="60028"/>
                        <a:pt x="38993" y="59626"/>
                      </a:cubicBezTo>
                      <a:lnTo>
                        <a:pt x="699" y="14163"/>
                      </a:lnTo>
                      <a:cubicBezTo>
                        <a:pt x="271" y="13613"/>
                        <a:pt x="35" y="12939"/>
                        <a:pt x="0" y="12240"/>
                      </a:cubicBezTo>
                      <a:cubicBezTo>
                        <a:pt x="0" y="11453"/>
                        <a:pt x="612" y="10754"/>
                        <a:pt x="1836" y="10054"/>
                      </a:cubicBezTo>
                      <a:close/>
                      <a:moveTo>
                        <a:pt x="42403" y="33135"/>
                      </a:moveTo>
                      <a:lnTo>
                        <a:pt x="57440" y="24393"/>
                      </a:lnTo>
                      <a:lnTo>
                        <a:pt x="27627" y="1565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5" name="Forma libre: forma 54">
                  <a:extLst>
                    <a:ext uri="{FF2B5EF4-FFF2-40B4-BE49-F238E27FC236}">
                      <a16:creationId xmlns:a16="http://schemas.microsoft.com/office/drawing/2014/main" id="{15060D3A-E7FF-4490-921E-73841C7ED492}"/>
                    </a:ext>
                  </a:extLst>
                </p:cNvPr>
                <p:cNvSpPr/>
                <p:nvPr/>
              </p:nvSpPr>
              <p:spPr>
                <a:xfrm>
                  <a:off x="7017020" y="3467659"/>
                  <a:ext cx="104403" cy="60197"/>
                </a:xfrm>
                <a:custGeom>
                  <a:avLst/>
                  <a:gdLst>
                    <a:gd name="connsiteX0" fmla="*/ 25616 w 104403"/>
                    <a:gd name="connsiteY0" fmla="*/ 7909 h 60197"/>
                    <a:gd name="connsiteX1" fmla="*/ 39255 w 104403"/>
                    <a:gd name="connsiteY1" fmla="*/ 2226 h 60197"/>
                    <a:gd name="connsiteX2" fmla="*/ 53681 w 104403"/>
                    <a:gd name="connsiteY2" fmla="*/ 41 h 60197"/>
                    <a:gd name="connsiteX3" fmla="*/ 67932 w 104403"/>
                    <a:gd name="connsiteY3" fmla="*/ 1352 h 60197"/>
                    <a:gd name="connsiteX4" fmla="*/ 80871 w 104403"/>
                    <a:gd name="connsiteY4" fmla="*/ 5899 h 60197"/>
                    <a:gd name="connsiteX5" fmla="*/ 84456 w 104403"/>
                    <a:gd name="connsiteY5" fmla="*/ 7909 h 60197"/>
                    <a:gd name="connsiteX6" fmla="*/ 87603 w 104403"/>
                    <a:gd name="connsiteY6" fmla="*/ 9745 h 60197"/>
                    <a:gd name="connsiteX7" fmla="*/ 90663 w 104403"/>
                    <a:gd name="connsiteY7" fmla="*/ 11494 h 60197"/>
                    <a:gd name="connsiteX8" fmla="*/ 93985 w 104403"/>
                    <a:gd name="connsiteY8" fmla="*/ 13505 h 60197"/>
                    <a:gd name="connsiteX9" fmla="*/ 102116 w 104403"/>
                    <a:gd name="connsiteY9" fmla="*/ 21023 h 60197"/>
                    <a:gd name="connsiteX10" fmla="*/ 104389 w 104403"/>
                    <a:gd name="connsiteY10" fmla="*/ 29067 h 60197"/>
                    <a:gd name="connsiteX11" fmla="*/ 100717 w 104403"/>
                    <a:gd name="connsiteY11" fmla="*/ 37373 h 60197"/>
                    <a:gd name="connsiteX12" fmla="*/ 91013 w 104403"/>
                    <a:gd name="connsiteY12" fmla="*/ 45154 h 60197"/>
                    <a:gd name="connsiteX13" fmla="*/ 66008 w 104403"/>
                    <a:gd name="connsiteY13" fmla="*/ 59579 h 60197"/>
                    <a:gd name="connsiteX14" fmla="*/ 63473 w 104403"/>
                    <a:gd name="connsiteY14" fmla="*/ 60191 h 60197"/>
                    <a:gd name="connsiteX15" fmla="*/ 61025 w 104403"/>
                    <a:gd name="connsiteY15" fmla="*/ 59579 h 60197"/>
                    <a:gd name="connsiteX16" fmla="*/ 1049 w 104403"/>
                    <a:gd name="connsiteY16" fmla="*/ 25045 h 60197"/>
                    <a:gd name="connsiteX17" fmla="*/ 0 w 104403"/>
                    <a:gd name="connsiteY17" fmla="*/ 23559 h 60197"/>
                    <a:gd name="connsiteX18" fmla="*/ 1049 w 104403"/>
                    <a:gd name="connsiteY18" fmla="*/ 22160 h 60197"/>
                    <a:gd name="connsiteX19" fmla="*/ 63298 w 104403"/>
                    <a:gd name="connsiteY19" fmla="*/ 15603 h 60197"/>
                    <a:gd name="connsiteX20" fmla="*/ 40042 w 104403"/>
                    <a:gd name="connsiteY20" fmla="*/ 16740 h 60197"/>
                    <a:gd name="connsiteX21" fmla="*/ 30600 w 104403"/>
                    <a:gd name="connsiteY21" fmla="*/ 22248 h 60197"/>
                    <a:gd name="connsiteX22" fmla="*/ 65571 w 104403"/>
                    <a:gd name="connsiteY22" fmla="*/ 42618 h 60197"/>
                    <a:gd name="connsiteX23" fmla="*/ 75451 w 104403"/>
                    <a:gd name="connsiteY23" fmla="*/ 36848 h 60197"/>
                    <a:gd name="connsiteX24" fmla="*/ 76937 w 104403"/>
                    <a:gd name="connsiteY24" fmla="*/ 23646 h 60197"/>
                    <a:gd name="connsiteX25" fmla="*/ 73352 w 104403"/>
                    <a:gd name="connsiteY25" fmla="*/ 21461 h 60197"/>
                    <a:gd name="connsiteX26" fmla="*/ 70030 w 104403"/>
                    <a:gd name="connsiteY26" fmla="*/ 19537 h 60197"/>
                    <a:gd name="connsiteX27" fmla="*/ 66795 w 104403"/>
                    <a:gd name="connsiteY27" fmla="*/ 17701 h 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4403" h="60197">
                      <a:moveTo>
                        <a:pt x="25616" y="7909"/>
                      </a:moveTo>
                      <a:cubicBezTo>
                        <a:pt x="29900" y="5444"/>
                        <a:pt x="34491" y="3538"/>
                        <a:pt x="39255" y="2226"/>
                      </a:cubicBezTo>
                      <a:cubicBezTo>
                        <a:pt x="43976" y="985"/>
                        <a:pt x="48811" y="251"/>
                        <a:pt x="53681" y="41"/>
                      </a:cubicBezTo>
                      <a:cubicBezTo>
                        <a:pt x="58472" y="-143"/>
                        <a:pt x="63254" y="294"/>
                        <a:pt x="67932" y="1352"/>
                      </a:cubicBezTo>
                      <a:cubicBezTo>
                        <a:pt x="72426" y="2296"/>
                        <a:pt x="76779" y="3826"/>
                        <a:pt x="80871" y="5899"/>
                      </a:cubicBezTo>
                      <a:lnTo>
                        <a:pt x="84456" y="7909"/>
                      </a:lnTo>
                      <a:lnTo>
                        <a:pt x="87603" y="9745"/>
                      </a:lnTo>
                      <a:lnTo>
                        <a:pt x="90663" y="11494"/>
                      </a:lnTo>
                      <a:lnTo>
                        <a:pt x="93985" y="13505"/>
                      </a:lnTo>
                      <a:cubicBezTo>
                        <a:pt x="97203" y="15402"/>
                        <a:pt x="99974" y="17964"/>
                        <a:pt x="102116" y="21023"/>
                      </a:cubicBezTo>
                      <a:cubicBezTo>
                        <a:pt x="103716" y="23393"/>
                        <a:pt x="104520" y="26208"/>
                        <a:pt x="104389" y="29067"/>
                      </a:cubicBezTo>
                      <a:cubicBezTo>
                        <a:pt x="104013" y="32136"/>
                        <a:pt x="102737" y="35030"/>
                        <a:pt x="100717" y="37373"/>
                      </a:cubicBezTo>
                      <a:cubicBezTo>
                        <a:pt x="97990" y="40538"/>
                        <a:pt x="94702" y="43178"/>
                        <a:pt x="91013" y="45154"/>
                      </a:cubicBezTo>
                      <a:lnTo>
                        <a:pt x="66008" y="59579"/>
                      </a:lnTo>
                      <a:cubicBezTo>
                        <a:pt x="65239" y="60025"/>
                        <a:pt x="64356" y="60235"/>
                        <a:pt x="63473" y="60191"/>
                      </a:cubicBezTo>
                      <a:cubicBezTo>
                        <a:pt x="62616" y="60235"/>
                        <a:pt x="61759" y="60025"/>
                        <a:pt x="61025" y="59579"/>
                      </a:cubicBezTo>
                      <a:lnTo>
                        <a:pt x="1049" y="25045"/>
                      </a:lnTo>
                      <a:cubicBezTo>
                        <a:pt x="350" y="24608"/>
                        <a:pt x="0" y="24171"/>
                        <a:pt x="0" y="23559"/>
                      </a:cubicBezTo>
                      <a:cubicBezTo>
                        <a:pt x="35" y="22921"/>
                        <a:pt x="446" y="22370"/>
                        <a:pt x="1049" y="22160"/>
                      </a:cubicBezTo>
                      <a:close/>
                      <a:moveTo>
                        <a:pt x="63298" y="15603"/>
                      </a:moveTo>
                      <a:cubicBezTo>
                        <a:pt x="55910" y="11739"/>
                        <a:pt x="47019" y="12176"/>
                        <a:pt x="40042" y="16740"/>
                      </a:cubicBezTo>
                      <a:lnTo>
                        <a:pt x="30600" y="22248"/>
                      </a:lnTo>
                      <a:lnTo>
                        <a:pt x="65571" y="42618"/>
                      </a:lnTo>
                      <a:lnTo>
                        <a:pt x="75451" y="36848"/>
                      </a:lnTo>
                      <a:cubicBezTo>
                        <a:pt x="83232" y="32389"/>
                        <a:pt x="83756" y="28105"/>
                        <a:pt x="76937" y="23646"/>
                      </a:cubicBezTo>
                      <a:lnTo>
                        <a:pt x="73352" y="21461"/>
                      </a:lnTo>
                      <a:lnTo>
                        <a:pt x="70030" y="19537"/>
                      </a:lnTo>
                      <a:lnTo>
                        <a:pt x="66795" y="1770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4ADA091F-69C7-4F48-8BBB-1EC3A85460DE}"/>
                    </a:ext>
                  </a:extLst>
                </p:cNvPr>
                <p:cNvSpPr/>
                <p:nvPr/>
              </p:nvSpPr>
              <p:spPr>
                <a:xfrm>
                  <a:off x="7084077" y="3428944"/>
                  <a:ext cx="104410" cy="60181"/>
                </a:xfrm>
                <a:custGeom>
                  <a:avLst/>
                  <a:gdLst>
                    <a:gd name="connsiteX0" fmla="*/ 25617 w 104410"/>
                    <a:gd name="connsiteY0" fmla="*/ 7894 h 60181"/>
                    <a:gd name="connsiteX1" fmla="*/ 39255 w 104410"/>
                    <a:gd name="connsiteY1" fmla="*/ 2211 h 60181"/>
                    <a:gd name="connsiteX2" fmla="*/ 53769 w 104410"/>
                    <a:gd name="connsiteY2" fmla="*/ 25 h 60181"/>
                    <a:gd name="connsiteX3" fmla="*/ 67932 w 104410"/>
                    <a:gd name="connsiteY3" fmla="*/ 1336 h 60181"/>
                    <a:gd name="connsiteX4" fmla="*/ 80871 w 104410"/>
                    <a:gd name="connsiteY4" fmla="*/ 5883 h 60181"/>
                    <a:gd name="connsiteX5" fmla="*/ 84543 w 104410"/>
                    <a:gd name="connsiteY5" fmla="*/ 7894 h 60181"/>
                    <a:gd name="connsiteX6" fmla="*/ 87603 w 104410"/>
                    <a:gd name="connsiteY6" fmla="*/ 9729 h 60181"/>
                    <a:gd name="connsiteX7" fmla="*/ 90663 w 104410"/>
                    <a:gd name="connsiteY7" fmla="*/ 11478 h 60181"/>
                    <a:gd name="connsiteX8" fmla="*/ 94073 w 104410"/>
                    <a:gd name="connsiteY8" fmla="*/ 13489 h 60181"/>
                    <a:gd name="connsiteX9" fmla="*/ 102116 w 104410"/>
                    <a:gd name="connsiteY9" fmla="*/ 21008 h 60181"/>
                    <a:gd name="connsiteX10" fmla="*/ 104389 w 104410"/>
                    <a:gd name="connsiteY10" fmla="*/ 29051 h 60181"/>
                    <a:gd name="connsiteX11" fmla="*/ 100805 w 104410"/>
                    <a:gd name="connsiteY11" fmla="*/ 37357 h 60181"/>
                    <a:gd name="connsiteX12" fmla="*/ 91100 w 104410"/>
                    <a:gd name="connsiteY12" fmla="*/ 45138 h 60181"/>
                    <a:gd name="connsiteX13" fmla="*/ 66009 w 104410"/>
                    <a:gd name="connsiteY13" fmla="*/ 59564 h 60181"/>
                    <a:gd name="connsiteX14" fmla="*/ 63561 w 104410"/>
                    <a:gd name="connsiteY14" fmla="*/ 60176 h 60181"/>
                    <a:gd name="connsiteX15" fmla="*/ 61025 w 104410"/>
                    <a:gd name="connsiteY15" fmla="*/ 59564 h 60181"/>
                    <a:gd name="connsiteX16" fmla="*/ 1049 w 104410"/>
                    <a:gd name="connsiteY16" fmla="*/ 25029 h 60181"/>
                    <a:gd name="connsiteX17" fmla="*/ 0 w 104410"/>
                    <a:gd name="connsiteY17" fmla="*/ 23543 h 60181"/>
                    <a:gd name="connsiteX18" fmla="*/ 1049 w 104410"/>
                    <a:gd name="connsiteY18" fmla="*/ 22144 h 60181"/>
                    <a:gd name="connsiteX19" fmla="*/ 63298 w 104410"/>
                    <a:gd name="connsiteY19" fmla="*/ 15587 h 60181"/>
                    <a:gd name="connsiteX20" fmla="*/ 40042 w 104410"/>
                    <a:gd name="connsiteY20" fmla="*/ 16724 h 60181"/>
                    <a:gd name="connsiteX21" fmla="*/ 30600 w 104410"/>
                    <a:gd name="connsiteY21" fmla="*/ 22232 h 60181"/>
                    <a:gd name="connsiteX22" fmla="*/ 65571 w 104410"/>
                    <a:gd name="connsiteY22" fmla="*/ 42603 h 60181"/>
                    <a:gd name="connsiteX23" fmla="*/ 75538 w 104410"/>
                    <a:gd name="connsiteY23" fmla="*/ 36832 h 60181"/>
                    <a:gd name="connsiteX24" fmla="*/ 77024 w 104410"/>
                    <a:gd name="connsiteY24" fmla="*/ 23631 h 60181"/>
                    <a:gd name="connsiteX25" fmla="*/ 73440 w 104410"/>
                    <a:gd name="connsiteY25" fmla="*/ 21445 h 60181"/>
                    <a:gd name="connsiteX26" fmla="*/ 70118 w 104410"/>
                    <a:gd name="connsiteY26" fmla="*/ 19522 h 60181"/>
                    <a:gd name="connsiteX27" fmla="*/ 66795 w 104410"/>
                    <a:gd name="connsiteY27" fmla="*/ 17685 h 60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4410" h="60181">
                      <a:moveTo>
                        <a:pt x="25617" y="7894"/>
                      </a:moveTo>
                      <a:cubicBezTo>
                        <a:pt x="29901" y="5428"/>
                        <a:pt x="34491" y="3522"/>
                        <a:pt x="39255" y="2211"/>
                      </a:cubicBezTo>
                      <a:cubicBezTo>
                        <a:pt x="44003" y="961"/>
                        <a:pt x="48864" y="235"/>
                        <a:pt x="53769" y="25"/>
                      </a:cubicBezTo>
                      <a:cubicBezTo>
                        <a:pt x="58525" y="-115"/>
                        <a:pt x="63281" y="331"/>
                        <a:pt x="67932" y="1336"/>
                      </a:cubicBezTo>
                      <a:cubicBezTo>
                        <a:pt x="72434" y="2255"/>
                        <a:pt x="76788" y="3784"/>
                        <a:pt x="80871" y="5883"/>
                      </a:cubicBezTo>
                      <a:lnTo>
                        <a:pt x="84543" y="7894"/>
                      </a:lnTo>
                      <a:lnTo>
                        <a:pt x="87603" y="9729"/>
                      </a:lnTo>
                      <a:lnTo>
                        <a:pt x="90663" y="11478"/>
                      </a:lnTo>
                      <a:lnTo>
                        <a:pt x="94073" y="13489"/>
                      </a:lnTo>
                      <a:cubicBezTo>
                        <a:pt x="97247" y="15413"/>
                        <a:pt x="99983" y="17974"/>
                        <a:pt x="102116" y="21008"/>
                      </a:cubicBezTo>
                      <a:cubicBezTo>
                        <a:pt x="103751" y="23360"/>
                        <a:pt x="104556" y="26192"/>
                        <a:pt x="104389" y="29051"/>
                      </a:cubicBezTo>
                      <a:cubicBezTo>
                        <a:pt x="104092" y="32129"/>
                        <a:pt x="102842" y="35031"/>
                        <a:pt x="100805" y="37357"/>
                      </a:cubicBezTo>
                      <a:cubicBezTo>
                        <a:pt x="98060" y="40513"/>
                        <a:pt x="94772" y="43145"/>
                        <a:pt x="91100" y="45138"/>
                      </a:cubicBezTo>
                      <a:lnTo>
                        <a:pt x="66009" y="59564"/>
                      </a:lnTo>
                      <a:cubicBezTo>
                        <a:pt x="65265" y="60001"/>
                        <a:pt x="64417" y="60211"/>
                        <a:pt x="63561" y="60176"/>
                      </a:cubicBezTo>
                      <a:cubicBezTo>
                        <a:pt x="62677" y="60220"/>
                        <a:pt x="61795" y="60010"/>
                        <a:pt x="61025" y="59564"/>
                      </a:cubicBezTo>
                      <a:lnTo>
                        <a:pt x="1049" y="25029"/>
                      </a:lnTo>
                      <a:cubicBezTo>
                        <a:pt x="472" y="24741"/>
                        <a:pt x="79" y="24182"/>
                        <a:pt x="0" y="23543"/>
                      </a:cubicBezTo>
                      <a:cubicBezTo>
                        <a:pt x="53" y="22914"/>
                        <a:pt x="463" y="22372"/>
                        <a:pt x="1049" y="22144"/>
                      </a:cubicBezTo>
                      <a:close/>
                      <a:moveTo>
                        <a:pt x="63298" y="15587"/>
                      </a:moveTo>
                      <a:cubicBezTo>
                        <a:pt x="55911" y="11723"/>
                        <a:pt x="47019" y="12160"/>
                        <a:pt x="40042" y="16724"/>
                      </a:cubicBezTo>
                      <a:lnTo>
                        <a:pt x="30600" y="22232"/>
                      </a:lnTo>
                      <a:lnTo>
                        <a:pt x="65571" y="42603"/>
                      </a:lnTo>
                      <a:lnTo>
                        <a:pt x="75538" y="36832"/>
                      </a:lnTo>
                      <a:cubicBezTo>
                        <a:pt x="83319" y="32374"/>
                        <a:pt x="83756" y="28089"/>
                        <a:pt x="77024" y="23631"/>
                      </a:cubicBezTo>
                      <a:lnTo>
                        <a:pt x="73440" y="21445"/>
                      </a:lnTo>
                      <a:cubicBezTo>
                        <a:pt x="72303" y="20833"/>
                        <a:pt x="71167" y="20221"/>
                        <a:pt x="70118" y="19522"/>
                      </a:cubicBezTo>
                      <a:lnTo>
                        <a:pt x="66795" y="17685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5311E6FC-65F2-48B8-8128-2A7A3DBDF4EA}"/>
                    </a:ext>
                  </a:extLst>
                </p:cNvPr>
                <p:cNvSpPr/>
                <p:nvPr/>
              </p:nvSpPr>
              <p:spPr>
                <a:xfrm>
                  <a:off x="7163987" y="3375893"/>
                  <a:ext cx="98007" cy="56054"/>
                </a:xfrm>
                <a:custGeom>
                  <a:avLst/>
                  <a:gdLst>
                    <a:gd name="connsiteX0" fmla="*/ 50883 w 98007"/>
                    <a:gd name="connsiteY0" fmla="*/ 620 h 56054"/>
                    <a:gd name="connsiteX1" fmla="*/ 53331 w 98007"/>
                    <a:gd name="connsiteY1" fmla="*/ 8 h 56054"/>
                    <a:gd name="connsiteX2" fmla="*/ 55867 w 98007"/>
                    <a:gd name="connsiteY2" fmla="*/ 620 h 56054"/>
                    <a:gd name="connsiteX3" fmla="*/ 65746 w 98007"/>
                    <a:gd name="connsiteY3" fmla="*/ 6302 h 56054"/>
                    <a:gd name="connsiteX4" fmla="*/ 66708 w 98007"/>
                    <a:gd name="connsiteY4" fmla="*/ 7701 h 56054"/>
                    <a:gd name="connsiteX5" fmla="*/ 65746 w 98007"/>
                    <a:gd name="connsiteY5" fmla="*/ 9188 h 56054"/>
                    <a:gd name="connsiteX6" fmla="*/ 49397 w 98007"/>
                    <a:gd name="connsiteY6" fmla="*/ 18105 h 56054"/>
                    <a:gd name="connsiteX7" fmla="*/ 96958 w 98007"/>
                    <a:gd name="connsiteY7" fmla="*/ 45558 h 56054"/>
                    <a:gd name="connsiteX8" fmla="*/ 98007 w 98007"/>
                    <a:gd name="connsiteY8" fmla="*/ 47044 h 56054"/>
                    <a:gd name="connsiteX9" fmla="*/ 96958 w 98007"/>
                    <a:gd name="connsiteY9" fmla="*/ 48443 h 56054"/>
                    <a:gd name="connsiteX10" fmla="*/ 84805 w 98007"/>
                    <a:gd name="connsiteY10" fmla="*/ 55437 h 56054"/>
                    <a:gd name="connsiteX11" fmla="*/ 82357 w 98007"/>
                    <a:gd name="connsiteY11" fmla="*/ 56049 h 56054"/>
                    <a:gd name="connsiteX12" fmla="*/ 79822 w 98007"/>
                    <a:gd name="connsiteY12" fmla="*/ 55437 h 56054"/>
                    <a:gd name="connsiteX13" fmla="*/ 32261 w 98007"/>
                    <a:gd name="connsiteY13" fmla="*/ 27985 h 56054"/>
                    <a:gd name="connsiteX14" fmla="*/ 15912 w 98007"/>
                    <a:gd name="connsiteY14" fmla="*/ 37427 h 56054"/>
                    <a:gd name="connsiteX15" fmla="*/ 13377 w 98007"/>
                    <a:gd name="connsiteY15" fmla="*/ 38039 h 56054"/>
                    <a:gd name="connsiteX16" fmla="*/ 10929 w 98007"/>
                    <a:gd name="connsiteY16" fmla="*/ 37427 h 56054"/>
                    <a:gd name="connsiteX17" fmla="*/ 1049 w 98007"/>
                    <a:gd name="connsiteY17" fmla="*/ 31744 h 56054"/>
                    <a:gd name="connsiteX18" fmla="*/ 0 w 98007"/>
                    <a:gd name="connsiteY18" fmla="*/ 30258 h 56054"/>
                    <a:gd name="connsiteX19" fmla="*/ 1049 w 98007"/>
                    <a:gd name="connsiteY19" fmla="*/ 28859 h 56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8007" h="56054">
                      <a:moveTo>
                        <a:pt x="50883" y="620"/>
                      </a:moveTo>
                      <a:cubicBezTo>
                        <a:pt x="51626" y="183"/>
                        <a:pt x="52474" y="-27"/>
                        <a:pt x="53331" y="8"/>
                      </a:cubicBezTo>
                      <a:cubicBezTo>
                        <a:pt x="54214" y="-45"/>
                        <a:pt x="55097" y="174"/>
                        <a:pt x="55867" y="620"/>
                      </a:cubicBezTo>
                      <a:lnTo>
                        <a:pt x="65746" y="6302"/>
                      </a:lnTo>
                      <a:cubicBezTo>
                        <a:pt x="66314" y="6539"/>
                        <a:pt x="66690" y="7089"/>
                        <a:pt x="66708" y="7701"/>
                      </a:cubicBezTo>
                      <a:cubicBezTo>
                        <a:pt x="66699" y="8340"/>
                        <a:pt x="66323" y="8917"/>
                        <a:pt x="65746" y="9188"/>
                      </a:cubicBezTo>
                      <a:lnTo>
                        <a:pt x="49397" y="18105"/>
                      </a:lnTo>
                      <a:lnTo>
                        <a:pt x="96958" y="45558"/>
                      </a:lnTo>
                      <a:cubicBezTo>
                        <a:pt x="97657" y="45558"/>
                        <a:pt x="98007" y="46432"/>
                        <a:pt x="98007" y="47044"/>
                      </a:cubicBezTo>
                      <a:cubicBezTo>
                        <a:pt x="97955" y="47673"/>
                        <a:pt x="97544" y="48216"/>
                        <a:pt x="96958" y="48443"/>
                      </a:cubicBezTo>
                      <a:lnTo>
                        <a:pt x="84805" y="55437"/>
                      </a:lnTo>
                      <a:cubicBezTo>
                        <a:pt x="84071" y="55883"/>
                        <a:pt x="83214" y="56093"/>
                        <a:pt x="82357" y="56049"/>
                      </a:cubicBezTo>
                      <a:cubicBezTo>
                        <a:pt x="81474" y="56093"/>
                        <a:pt x="80591" y="55883"/>
                        <a:pt x="79822" y="55437"/>
                      </a:cubicBezTo>
                      <a:lnTo>
                        <a:pt x="32261" y="27985"/>
                      </a:lnTo>
                      <a:lnTo>
                        <a:pt x="15912" y="37427"/>
                      </a:lnTo>
                      <a:cubicBezTo>
                        <a:pt x="15125" y="37820"/>
                        <a:pt x="14259" y="38030"/>
                        <a:pt x="13377" y="38039"/>
                      </a:cubicBezTo>
                      <a:cubicBezTo>
                        <a:pt x="12520" y="38048"/>
                        <a:pt x="11680" y="37838"/>
                        <a:pt x="10929" y="37427"/>
                      </a:cubicBezTo>
                      <a:lnTo>
                        <a:pt x="1049" y="31744"/>
                      </a:lnTo>
                      <a:cubicBezTo>
                        <a:pt x="350" y="31307"/>
                        <a:pt x="0" y="30870"/>
                        <a:pt x="0" y="30258"/>
                      </a:cubicBezTo>
                      <a:cubicBezTo>
                        <a:pt x="52" y="29628"/>
                        <a:pt x="463" y="29086"/>
                        <a:pt x="1049" y="2885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" name="Forma libre: forma 57">
                  <a:extLst>
                    <a:ext uri="{FF2B5EF4-FFF2-40B4-BE49-F238E27FC236}">
                      <a16:creationId xmlns:a16="http://schemas.microsoft.com/office/drawing/2014/main" id="{DB5D7692-8121-4F08-B4BF-8AD401CE90BE}"/>
                    </a:ext>
                  </a:extLst>
                </p:cNvPr>
                <p:cNvSpPr/>
                <p:nvPr/>
              </p:nvSpPr>
              <p:spPr>
                <a:xfrm>
                  <a:off x="7236800" y="3346595"/>
                  <a:ext cx="94365" cy="54850"/>
                </a:xfrm>
                <a:custGeom>
                  <a:avLst/>
                  <a:gdLst>
                    <a:gd name="connsiteX0" fmla="*/ 9895 w 94365"/>
                    <a:gd name="connsiteY0" fmla="*/ 39185 h 54850"/>
                    <a:gd name="connsiteX1" fmla="*/ 2376 w 94365"/>
                    <a:gd name="connsiteY1" fmla="*/ 32190 h 54850"/>
                    <a:gd name="connsiteX2" fmla="*/ 15 w 94365"/>
                    <a:gd name="connsiteY2" fmla="*/ 24322 h 54850"/>
                    <a:gd name="connsiteX3" fmla="*/ 3600 w 94365"/>
                    <a:gd name="connsiteY3" fmla="*/ 16016 h 54850"/>
                    <a:gd name="connsiteX4" fmla="*/ 13654 w 94365"/>
                    <a:gd name="connsiteY4" fmla="*/ 7885 h 54850"/>
                    <a:gd name="connsiteX5" fmla="*/ 27730 w 94365"/>
                    <a:gd name="connsiteY5" fmla="*/ 2115 h 54850"/>
                    <a:gd name="connsiteX6" fmla="*/ 42068 w 94365"/>
                    <a:gd name="connsiteY6" fmla="*/ 17 h 54850"/>
                    <a:gd name="connsiteX7" fmla="*/ 55707 w 94365"/>
                    <a:gd name="connsiteY7" fmla="*/ 1415 h 54850"/>
                    <a:gd name="connsiteX8" fmla="*/ 67772 w 94365"/>
                    <a:gd name="connsiteY8" fmla="*/ 5700 h 54850"/>
                    <a:gd name="connsiteX9" fmla="*/ 76515 w 94365"/>
                    <a:gd name="connsiteY9" fmla="*/ 10421 h 54850"/>
                    <a:gd name="connsiteX10" fmla="*/ 84471 w 94365"/>
                    <a:gd name="connsiteY10" fmla="*/ 15229 h 54850"/>
                    <a:gd name="connsiteX11" fmla="*/ 91990 w 94365"/>
                    <a:gd name="connsiteY11" fmla="*/ 22223 h 54850"/>
                    <a:gd name="connsiteX12" fmla="*/ 94350 w 94365"/>
                    <a:gd name="connsiteY12" fmla="*/ 30092 h 54850"/>
                    <a:gd name="connsiteX13" fmla="*/ 90766 w 94365"/>
                    <a:gd name="connsiteY13" fmla="*/ 38835 h 54850"/>
                    <a:gd name="connsiteX14" fmla="*/ 80712 w 94365"/>
                    <a:gd name="connsiteY14" fmla="*/ 46878 h 54850"/>
                    <a:gd name="connsiteX15" fmla="*/ 66635 w 94365"/>
                    <a:gd name="connsiteY15" fmla="*/ 52823 h 54850"/>
                    <a:gd name="connsiteX16" fmla="*/ 52297 w 94365"/>
                    <a:gd name="connsiteY16" fmla="*/ 54834 h 54850"/>
                    <a:gd name="connsiteX17" fmla="*/ 38659 w 94365"/>
                    <a:gd name="connsiteY17" fmla="*/ 53435 h 54850"/>
                    <a:gd name="connsiteX18" fmla="*/ 26593 w 94365"/>
                    <a:gd name="connsiteY18" fmla="*/ 49151 h 54850"/>
                    <a:gd name="connsiteX19" fmla="*/ 17851 w 94365"/>
                    <a:gd name="connsiteY19" fmla="*/ 44518 h 54850"/>
                    <a:gd name="connsiteX20" fmla="*/ 66635 w 94365"/>
                    <a:gd name="connsiteY20" fmla="*/ 24934 h 54850"/>
                    <a:gd name="connsiteX21" fmla="*/ 63138 w 94365"/>
                    <a:gd name="connsiteY21" fmla="*/ 22661 h 54850"/>
                    <a:gd name="connsiteX22" fmla="*/ 59117 w 94365"/>
                    <a:gd name="connsiteY22" fmla="*/ 20213 h 54850"/>
                    <a:gd name="connsiteX23" fmla="*/ 54833 w 94365"/>
                    <a:gd name="connsiteY23" fmla="*/ 17852 h 54850"/>
                    <a:gd name="connsiteX24" fmla="*/ 51073 w 94365"/>
                    <a:gd name="connsiteY24" fmla="*/ 15929 h 54850"/>
                    <a:gd name="connsiteX25" fmla="*/ 45828 w 94365"/>
                    <a:gd name="connsiteY25" fmla="*/ 14005 h 54850"/>
                    <a:gd name="connsiteX26" fmla="*/ 40232 w 94365"/>
                    <a:gd name="connsiteY26" fmla="*/ 13306 h 54850"/>
                    <a:gd name="connsiteX27" fmla="*/ 34375 w 94365"/>
                    <a:gd name="connsiteY27" fmla="*/ 14093 h 54850"/>
                    <a:gd name="connsiteX28" fmla="*/ 28517 w 94365"/>
                    <a:gd name="connsiteY28" fmla="*/ 16453 h 54850"/>
                    <a:gd name="connsiteX29" fmla="*/ 24408 w 94365"/>
                    <a:gd name="connsiteY29" fmla="*/ 19863 h 54850"/>
                    <a:gd name="connsiteX30" fmla="*/ 23096 w 94365"/>
                    <a:gd name="connsiteY30" fmla="*/ 23273 h 54850"/>
                    <a:gd name="connsiteX31" fmla="*/ 24233 w 94365"/>
                    <a:gd name="connsiteY31" fmla="*/ 26507 h 54850"/>
                    <a:gd name="connsiteX32" fmla="*/ 27555 w 94365"/>
                    <a:gd name="connsiteY32" fmla="*/ 29480 h 54850"/>
                    <a:gd name="connsiteX33" fmla="*/ 30877 w 94365"/>
                    <a:gd name="connsiteY33" fmla="*/ 31666 h 54850"/>
                    <a:gd name="connsiteX34" fmla="*/ 34986 w 94365"/>
                    <a:gd name="connsiteY34" fmla="*/ 34114 h 54850"/>
                    <a:gd name="connsiteX35" fmla="*/ 39183 w 94365"/>
                    <a:gd name="connsiteY35" fmla="*/ 36474 h 54850"/>
                    <a:gd name="connsiteX36" fmla="*/ 43118 w 94365"/>
                    <a:gd name="connsiteY36" fmla="*/ 38485 h 54850"/>
                    <a:gd name="connsiteX37" fmla="*/ 54046 w 94365"/>
                    <a:gd name="connsiteY37" fmla="*/ 41108 h 54850"/>
                    <a:gd name="connsiteX38" fmla="*/ 65674 w 94365"/>
                    <a:gd name="connsiteY38" fmla="*/ 37873 h 54850"/>
                    <a:gd name="connsiteX39" fmla="*/ 71094 w 94365"/>
                    <a:gd name="connsiteY39" fmla="*/ 31229 h 54850"/>
                    <a:gd name="connsiteX40" fmla="*/ 66635 w 94365"/>
                    <a:gd name="connsiteY40" fmla="*/ 24934 h 54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94365" h="54850">
                      <a:moveTo>
                        <a:pt x="9895" y="39185"/>
                      </a:moveTo>
                      <a:cubicBezTo>
                        <a:pt x="6948" y="37375"/>
                        <a:pt x="4395" y="34997"/>
                        <a:pt x="2376" y="32190"/>
                      </a:cubicBezTo>
                      <a:cubicBezTo>
                        <a:pt x="706" y="29917"/>
                        <a:pt x="-125" y="27137"/>
                        <a:pt x="15" y="24322"/>
                      </a:cubicBezTo>
                      <a:cubicBezTo>
                        <a:pt x="383" y="21262"/>
                        <a:pt x="1633" y="18385"/>
                        <a:pt x="3600" y="16016"/>
                      </a:cubicBezTo>
                      <a:cubicBezTo>
                        <a:pt x="6450" y="12746"/>
                        <a:pt x="9860" y="9992"/>
                        <a:pt x="13654" y="7885"/>
                      </a:cubicBezTo>
                      <a:cubicBezTo>
                        <a:pt x="18078" y="5359"/>
                        <a:pt x="22808" y="3426"/>
                        <a:pt x="27730" y="2115"/>
                      </a:cubicBezTo>
                      <a:cubicBezTo>
                        <a:pt x="32416" y="874"/>
                        <a:pt x="37225" y="165"/>
                        <a:pt x="42068" y="17"/>
                      </a:cubicBezTo>
                      <a:cubicBezTo>
                        <a:pt x="46658" y="-97"/>
                        <a:pt x="51239" y="375"/>
                        <a:pt x="55707" y="1415"/>
                      </a:cubicBezTo>
                      <a:cubicBezTo>
                        <a:pt x="59895" y="2325"/>
                        <a:pt x="63952" y="3767"/>
                        <a:pt x="67772" y="5700"/>
                      </a:cubicBezTo>
                      <a:lnTo>
                        <a:pt x="76515" y="10421"/>
                      </a:lnTo>
                      <a:lnTo>
                        <a:pt x="84471" y="15229"/>
                      </a:lnTo>
                      <a:cubicBezTo>
                        <a:pt x="87417" y="17039"/>
                        <a:pt x="89970" y="19417"/>
                        <a:pt x="91990" y="22223"/>
                      </a:cubicBezTo>
                      <a:cubicBezTo>
                        <a:pt x="93660" y="24497"/>
                        <a:pt x="94490" y="27277"/>
                        <a:pt x="94350" y="30092"/>
                      </a:cubicBezTo>
                      <a:cubicBezTo>
                        <a:pt x="94167" y="33327"/>
                        <a:pt x="92908" y="36404"/>
                        <a:pt x="90766" y="38835"/>
                      </a:cubicBezTo>
                      <a:cubicBezTo>
                        <a:pt x="87959" y="42131"/>
                        <a:pt x="84541" y="44859"/>
                        <a:pt x="80712" y="46878"/>
                      </a:cubicBezTo>
                      <a:cubicBezTo>
                        <a:pt x="76305" y="49475"/>
                        <a:pt x="71567" y="51477"/>
                        <a:pt x="66635" y="52823"/>
                      </a:cubicBezTo>
                      <a:cubicBezTo>
                        <a:pt x="61949" y="54039"/>
                        <a:pt x="57141" y="54721"/>
                        <a:pt x="52297" y="54834"/>
                      </a:cubicBezTo>
                      <a:cubicBezTo>
                        <a:pt x="47707" y="54948"/>
                        <a:pt x="43126" y="54476"/>
                        <a:pt x="38659" y="53435"/>
                      </a:cubicBezTo>
                      <a:cubicBezTo>
                        <a:pt x="34471" y="52509"/>
                        <a:pt x="30423" y="51075"/>
                        <a:pt x="26593" y="49151"/>
                      </a:cubicBezTo>
                      <a:cubicBezTo>
                        <a:pt x="23883" y="47753"/>
                        <a:pt x="21173" y="46179"/>
                        <a:pt x="17851" y="44518"/>
                      </a:cubicBezTo>
                      <a:close/>
                      <a:moveTo>
                        <a:pt x="66635" y="24934"/>
                      </a:moveTo>
                      <a:lnTo>
                        <a:pt x="63138" y="22661"/>
                      </a:lnTo>
                      <a:lnTo>
                        <a:pt x="59117" y="20213"/>
                      </a:lnTo>
                      <a:lnTo>
                        <a:pt x="54833" y="17852"/>
                      </a:lnTo>
                      <a:lnTo>
                        <a:pt x="51073" y="15929"/>
                      </a:lnTo>
                      <a:cubicBezTo>
                        <a:pt x="49412" y="15072"/>
                        <a:pt x="47646" y="14425"/>
                        <a:pt x="45828" y="14005"/>
                      </a:cubicBezTo>
                      <a:cubicBezTo>
                        <a:pt x="44000" y="13550"/>
                        <a:pt x="42121" y="13315"/>
                        <a:pt x="40232" y="13306"/>
                      </a:cubicBezTo>
                      <a:cubicBezTo>
                        <a:pt x="38257" y="13315"/>
                        <a:pt x="36281" y="13577"/>
                        <a:pt x="34375" y="14093"/>
                      </a:cubicBezTo>
                      <a:cubicBezTo>
                        <a:pt x="32329" y="14635"/>
                        <a:pt x="30362" y="15430"/>
                        <a:pt x="28517" y="16453"/>
                      </a:cubicBezTo>
                      <a:cubicBezTo>
                        <a:pt x="26926" y="17293"/>
                        <a:pt x="25527" y="18455"/>
                        <a:pt x="24408" y="19863"/>
                      </a:cubicBezTo>
                      <a:cubicBezTo>
                        <a:pt x="23603" y="20825"/>
                        <a:pt x="23140" y="22022"/>
                        <a:pt x="23096" y="23273"/>
                      </a:cubicBezTo>
                      <a:cubicBezTo>
                        <a:pt x="23114" y="24444"/>
                        <a:pt x="23516" y="25581"/>
                        <a:pt x="24233" y="26507"/>
                      </a:cubicBezTo>
                      <a:cubicBezTo>
                        <a:pt x="25151" y="27688"/>
                        <a:pt x="26279" y="28693"/>
                        <a:pt x="27555" y="29480"/>
                      </a:cubicBezTo>
                      <a:cubicBezTo>
                        <a:pt x="28613" y="30275"/>
                        <a:pt x="29723" y="31010"/>
                        <a:pt x="30877" y="31666"/>
                      </a:cubicBezTo>
                      <a:cubicBezTo>
                        <a:pt x="32189" y="32453"/>
                        <a:pt x="33500" y="33327"/>
                        <a:pt x="34986" y="34114"/>
                      </a:cubicBezTo>
                      <a:lnTo>
                        <a:pt x="39183" y="36474"/>
                      </a:lnTo>
                      <a:cubicBezTo>
                        <a:pt x="40460" y="37209"/>
                        <a:pt x="41771" y="37882"/>
                        <a:pt x="43118" y="38485"/>
                      </a:cubicBezTo>
                      <a:cubicBezTo>
                        <a:pt x="46518" y="40164"/>
                        <a:pt x="50251" y="41055"/>
                        <a:pt x="54046" y="41108"/>
                      </a:cubicBezTo>
                      <a:cubicBezTo>
                        <a:pt x="58155" y="41161"/>
                        <a:pt x="62186" y="40041"/>
                        <a:pt x="65674" y="37873"/>
                      </a:cubicBezTo>
                      <a:cubicBezTo>
                        <a:pt x="69521" y="35687"/>
                        <a:pt x="71269" y="33502"/>
                        <a:pt x="71094" y="31229"/>
                      </a:cubicBezTo>
                      <a:cubicBezTo>
                        <a:pt x="70666" y="28553"/>
                        <a:pt x="69014" y="26228"/>
                        <a:pt x="66635" y="2493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9" name="Forma libre: forma 58">
                  <a:extLst>
                    <a:ext uri="{FF2B5EF4-FFF2-40B4-BE49-F238E27FC236}">
                      <a16:creationId xmlns:a16="http://schemas.microsoft.com/office/drawing/2014/main" id="{E6EDBE65-4084-4B39-A7FF-377CFAE2DDDF}"/>
                    </a:ext>
                  </a:extLst>
                </p:cNvPr>
                <p:cNvSpPr/>
                <p:nvPr/>
              </p:nvSpPr>
              <p:spPr>
                <a:xfrm>
                  <a:off x="7323094" y="3296652"/>
                  <a:ext cx="94757" cy="54525"/>
                </a:xfrm>
                <a:custGeom>
                  <a:avLst/>
                  <a:gdLst>
                    <a:gd name="connsiteX0" fmla="*/ 27377 w 94757"/>
                    <a:gd name="connsiteY0" fmla="*/ 29677 h 54525"/>
                    <a:gd name="connsiteX1" fmla="*/ 30612 w 94757"/>
                    <a:gd name="connsiteY1" fmla="*/ 31687 h 54525"/>
                    <a:gd name="connsiteX2" fmla="*/ 34984 w 94757"/>
                    <a:gd name="connsiteY2" fmla="*/ 34223 h 54525"/>
                    <a:gd name="connsiteX3" fmla="*/ 39442 w 94757"/>
                    <a:gd name="connsiteY3" fmla="*/ 36846 h 54525"/>
                    <a:gd name="connsiteX4" fmla="*/ 43027 w 94757"/>
                    <a:gd name="connsiteY4" fmla="*/ 38682 h 54525"/>
                    <a:gd name="connsiteX5" fmla="*/ 47923 w 94757"/>
                    <a:gd name="connsiteY5" fmla="*/ 40518 h 54525"/>
                    <a:gd name="connsiteX6" fmla="*/ 53431 w 94757"/>
                    <a:gd name="connsiteY6" fmla="*/ 41392 h 54525"/>
                    <a:gd name="connsiteX7" fmla="*/ 59289 w 94757"/>
                    <a:gd name="connsiteY7" fmla="*/ 40693 h 54525"/>
                    <a:gd name="connsiteX8" fmla="*/ 65496 w 94757"/>
                    <a:gd name="connsiteY8" fmla="*/ 38157 h 54525"/>
                    <a:gd name="connsiteX9" fmla="*/ 69868 w 94757"/>
                    <a:gd name="connsiteY9" fmla="*/ 34747 h 54525"/>
                    <a:gd name="connsiteX10" fmla="*/ 71441 w 94757"/>
                    <a:gd name="connsiteY10" fmla="*/ 31775 h 54525"/>
                    <a:gd name="connsiteX11" fmla="*/ 71441 w 94757"/>
                    <a:gd name="connsiteY11" fmla="*/ 29239 h 54525"/>
                    <a:gd name="connsiteX12" fmla="*/ 70042 w 94757"/>
                    <a:gd name="connsiteY12" fmla="*/ 27229 h 54525"/>
                    <a:gd name="connsiteX13" fmla="*/ 68993 w 94757"/>
                    <a:gd name="connsiteY13" fmla="*/ 25393 h 54525"/>
                    <a:gd name="connsiteX14" fmla="*/ 70567 w 94757"/>
                    <a:gd name="connsiteY14" fmla="*/ 23819 h 54525"/>
                    <a:gd name="connsiteX15" fmla="*/ 82720 w 94757"/>
                    <a:gd name="connsiteY15" fmla="*/ 16825 h 54525"/>
                    <a:gd name="connsiteX16" fmla="*/ 86741 w 94757"/>
                    <a:gd name="connsiteY16" fmla="*/ 16825 h 54525"/>
                    <a:gd name="connsiteX17" fmla="*/ 93386 w 94757"/>
                    <a:gd name="connsiteY17" fmla="*/ 23294 h 54525"/>
                    <a:gd name="connsiteX18" fmla="*/ 94522 w 94757"/>
                    <a:gd name="connsiteY18" fmla="*/ 30988 h 54525"/>
                    <a:gd name="connsiteX19" fmla="*/ 90238 w 94757"/>
                    <a:gd name="connsiteY19" fmla="*/ 39119 h 54525"/>
                    <a:gd name="connsiteX20" fmla="*/ 80621 w 94757"/>
                    <a:gd name="connsiteY20" fmla="*/ 46725 h 54525"/>
                    <a:gd name="connsiteX21" fmla="*/ 66720 w 94757"/>
                    <a:gd name="connsiteY21" fmla="*/ 52408 h 54525"/>
                    <a:gd name="connsiteX22" fmla="*/ 52382 w 94757"/>
                    <a:gd name="connsiteY22" fmla="*/ 54506 h 54525"/>
                    <a:gd name="connsiteX23" fmla="*/ 38656 w 94757"/>
                    <a:gd name="connsiteY23" fmla="*/ 53107 h 54525"/>
                    <a:gd name="connsiteX24" fmla="*/ 26678 w 94757"/>
                    <a:gd name="connsiteY24" fmla="*/ 48824 h 54525"/>
                    <a:gd name="connsiteX25" fmla="*/ 17935 w 94757"/>
                    <a:gd name="connsiteY25" fmla="*/ 44277 h 54525"/>
                    <a:gd name="connsiteX26" fmla="*/ 9804 w 94757"/>
                    <a:gd name="connsiteY26" fmla="*/ 39294 h 54525"/>
                    <a:gd name="connsiteX27" fmla="*/ 2285 w 94757"/>
                    <a:gd name="connsiteY27" fmla="*/ 32474 h 54525"/>
                    <a:gd name="connsiteX28" fmla="*/ 12 w 94757"/>
                    <a:gd name="connsiteY28" fmla="*/ 24518 h 54525"/>
                    <a:gd name="connsiteX29" fmla="*/ 3510 w 94757"/>
                    <a:gd name="connsiteY29" fmla="*/ 16213 h 54525"/>
                    <a:gd name="connsiteX30" fmla="*/ 13476 w 94757"/>
                    <a:gd name="connsiteY30" fmla="*/ 8169 h 54525"/>
                    <a:gd name="connsiteX31" fmla="*/ 26678 w 94757"/>
                    <a:gd name="connsiteY31" fmla="*/ 2661 h 54525"/>
                    <a:gd name="connsiteX32" fmla="*/ 40667 w 94757"/>
                    <a:gd name="connsiteY32" fmla="*/ 126 h 54525"/>
                    <a:gd name="connsiteX33" fmla="*/ 54043 w 94757"/>
                    <a:gd name="connsiteY33" fmla="*/ 825 h 54525"/>
                    <a:gd name="connsiteX34" fmla="*/ 65234 w 94757"/>
                    <a:gd name="connsiteY34" fmla="*/ 4585 h 54525"/>
                    <a:gd name="connsiteX35" fmla="*/ 66108 w 94757"/>
                    <a:gd name="connsiteY35" fmla="*/ 5809 h 54525"/>
                    <a:gd name="connsiteX36" fmla="*/ 65234 w 94757"/>
                    <a:gd name="connsiteY36" fmla="*/ 6945 h 54525"/>
                    <a:gd name="connsiteX37" fmla="*/ 53081 w 94757"/>
                    <a:gd name="connsiteY37" fmla="*/ 14027 h 54525"/>
                    <a:gd name="connsiteX38" fmla="*/ 50371 w 94757"/>
                    <a:gd name="connsiteY38" fmla="*/ 14901 h 54525"/>
                    <a:gd name="connsiteX39" fmla="*/ 47311 w 94757"/>
                    <a:gd name="connsiteY39" fmla="*/ 14289 h 54525"/>
                    <a:gd name="connsiteX40" fmla="*/ 43814 w 94757"/>
                    <a:gd name="connsiteY40" fmla="*/ 13502 h 54525"/>
                    <a:gd name="connsiteX41" fmla="*/ 39442 w 94757"/>
                    <a:gd name="connsiteY41" fmla="*/ 13502 h 54525"/>
                    <a:gd name="connsiteX42" fmla="*/ 34284 w 94757"/>
                    <a:gd name="connsiteY42" fmla="*/ 14377 h 54525"/>
                    <a:gd name="connsiteX43" fmla="*/ 28339 w 94757"/>
                    <a:gd name="connsiteY43" fmla="*/ 17000 h 54525"/>
                    <a:gd name="connsiteX44" fmla="*/ 23968 w 94757"/>
                    <a:gd name="connsiteY44" fmla="*/ 20584 h 54525"/>
                    <a:gd name="connsiteX45" fmla="*/ 22744 w 94757"/>
                    <a:gd name="connsiteY45" fmla="*/ 23906 h 54525"/>
                    <a:gd name="connsiteX46" fmla="*/ 24143 w 94757"/>
                    <a:gd name="connsiteY46" fmla="*/ 27141 h 54525"/>
                    <a:gd name="connsiteX47" fmla="*/ 27377 w 94757"/>
                    <a:gd name="connsiteY47" fmla="*/ 29677 h 54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94757" h="54525">
                      <a:moveTo>
                        <a:pt x="27377" y="29677"/>
                      </a:moveTo>
                      <a:lnTo>
                        <a:pt x="30612" y="31687"/>
                      </a:lnTo>
                      <a:lnTo>
                        <a:pt x="34984" y="34223"/>
                      </a:lnTo>
                      <a:lnTo>
                        <a:pt x="39442" y="36846"/>
                      </a:lnTo>
                      <a:lnTo>
                        <a:pt x="43027" y="38682"/>
                      </a:lnTo>
                      <a:cubicBezTo>
                        <a:pt x="44583" y="39486"/>
                        <a:pt x="46227" y="40107"/>
                        <a:pt x="47923" y="40518"/>
                      </a:cubicBezTo>
                      <a:cubicBezTo>
                        <a:pt x="49715" y="41033"/>
                        <a:pt x="51569" y="41331"/>
                        <a:pt x="53431" y="41392"/>
                      </a:cubicBezTo>
                      <a:cubicBezTo>
                        <a:pt x="55407" y="41366"/>
                        <a:pt x="57365" y="41139"/>
                        <a:pt x="59289" y="40693"/>
                      </a:cubicBezTo>
                      <a:cubicBezTo>
                        <a:pt x="61474" y="40177"/>
                        <a:pt x="63573" y="39320"/>
                        <a:pt x="65496" y="38157"/>
                      </a:cubicBezTo>
                      <a:cubicBezTo>
                        <a:pt x="67149" y="37300"/>
                        <a:pt x="68635" y="36146"/>
                        <a:pt x="69868" y="34747"/>
                      </a:cubicBezTo>
                      <a:cubicBezTo>
                        <a:pt x="70611" y="33891"/>
                        <a:pt x="71144" y="32868"/>
                        <a:pt x="71441" y="31775"/>
                      </a:cubicBezTo>
                      <a:cubicBezTo>
                        <a:pt x="71712" y="30953"/>
                        <a:pt x="71712" y="30061"/>
                        <a:pt x="71441" y="29239"/>
                      </a:cubicBezTo>
                      <a:cubicBezTo>
                        <a:pt x="71074" y="28505"/>
                        <a:pt x="70602" y="27832"/>
                        <a:pt x="70042" y="27229"/>
                      </a:cubicBezTo>
                      <a:cubicBezTo>
                        <a:pt x="69570" y="26695"/>
                        <a:pt x="69212" y="26075"/>
                        <a:pt x="68993" y="25393"/>
                      </a:cubicBezTo>
                      <a:cubicBezTo>
                        <a:pt x="68993" y="25393"/>
                        <a:pt x="69518" y="24431"/>
                        <a:pt x="70567" y="23819"/>
                      </a:cubicBezTo>
                      <a:lnTo>
                        <a:pt x="82720" y="16825"/>
                      </a:lnTo>
                      <a:cubicBezTo>
                        <a:pt x="83996" y="16239"/>
                        <a:pt x="85465" y="16239"/>
                        <a:pt x="86741" y="16825"/>
                      </a:cubicBezTo>
                      <a:cubicBezTo>
                        <a:pt x="89513" y="18320"/>
                        <a:pt x="91821" y="20558"/>
                        <a:pt x="93386" y="23294"/>
                      </a:cubicBezTo>
                      <a:cubicBezTo>
                        <a:pt x="94662" y="25646"/>
                        <a:pt x="95064" y="28374"/>
                        <a:pt x="94522" y="30988"/>
                      </a:cubicBezTo>
                      <a:cubicBezTo>
                        <a:pt x="93770" y="34004"/>
                        <a:pt x="92302" y="36793"/>
                        <a:pt x="90238" y="39119"/>
                      </a:cubicBezTo>
                      <a:cubicBezTo>
                        <a:pt x="87502" y="42196"/>
                        <a:pt x="84241" y="44767"/>
                        <a:pt x="80621" y="46725"/>
                      </a:cubicBezTo>
                      <a:cubicBezTo>
                        <a:pt x="76267" y="49234"/>
                        <a:pt x="71590" y="51149"/>
                        <a:pt x="66720" y="52408"/>
                      </a:cubicBezTo>
                      <a:cubicBezTo>
                        <a:pt x="62043" y="53702"/>
                        <a:pt x="57234" y="54401"/>
                        <a:pt x="52382" y="54506"/>
                      </a:cubicBezTo>
                      <a:cubicBezTo>
                        <a:pt x="47766" y="54629"/>
                        <a:pt x="43150" y="54157"/>
                        <a:pt x="38656" y="53107"/>
                      </a:cubicBezTo>
                      <a:cubicBezTo>
                        <a:pt x="34477" y="52251"/>
                        <a:pt x="30446" y="50808"/>
                        <a:pt x="26678" y="48824"/>
                      </a:cubicBezTo>
                      <a:cubicBezTo>
                        <a:pt x="23968" y="47512"/>
                        <a:pt x="21258" y="45938"/>
                        <a:pt x="17935" y="44277"/>
                      </a:cubicBezTo>
                      <a:cubicBezTo>
                        <a:pt x="14613" y="42616"/>
                        <a:pt x="12340" y="40955"/>
                        <a:pt x="9804" y="39294"/>
                      </a:cubicBezTo>
                      <a:cubicBezTo>
                        <a:pt x="6840" y="37580"/>
                        <a:pt x="4279" y="35255"/>
                        <a:pt x="2285" y="32474"/>
                      </a:cubicBezTo>
                      <a:cubicBezTo>
                        <a:pt x="686" y="30140"/>
                        <a:pt x="-110" y="27342"/>
                        <a:pt x="12" y="24518"/>
                      </a:cubicBezTo>
                      <a:cubicBezTo>
                        <a:pt x="310" y="21458"/>
                        <a:pt x="1525" y="18565"/>
                        <a:pt x="3510" y="16213"/>
                      </a:cubicBezTo>
                      <a:cubicBezTo>
                        <a:pt x="6281" y="12917"/>
                        <a:pt x="9664" y="10180"/>
                        <a:pt x="13476" y="8169"/>
                      </a:cubicBezTo>
                      <a:cubicBezTo>
                        <a:pt x="17629" y="5783"/>
                        <a:pt x="22062" y="3938"/>
                        <a:pt x="26678" y="2661"/>
                      </a:cubicBezTo>
                      <a:cubicBezTo>
                        <a:pt x="31251" y="1359"/>
                        <a:pt x="35937" y="511"/>
                        <a:pt x="40667" y="126"/>
                      </a:cubicBezTo>
                      <a:cubicBezTo>
                        <a:pt x="45134" y="-171"/>
                        <a:pt x="49628" y="56"/>
                        <a:pt x="54043" y="825"/>
                      </a:cubicBezTo>
                      <a:cubicBezTo>
                        <a:pt x="57960" y="1428"/>
                        <a:pt x="61745" y="2696"/>
                        <a:pt x="65234" y="4585"/>
                      </a:cubicBezTo>
                      <a:cubicBezTo>
                        <a:pt x="65724" y="4803"/>
                        <a:pt x="66065" y="5275"/>
                        <a:pt x="66108" y="5809"/>
                      </a:cubicBezTo>
                      <a:cubicBezTo>
                        <a:pt x="66091" y="6333"/>
                        <a:pt x="65741" y="6797"/>
                        <a:pt x="65234" y="6945"/>
                      </a:cubicBezTo>
                      <a:lnTo>
                        <a:pt x="53081" y="14027"/>
                      </a:lnTo>
                      <a:cubicBezTo>
                        <a:pt x="52268" y="14552"/>
                        <a:pt x="51333" y="14858"/>
                        <a:pt x="50371" y="14901"/>
                      </a:cubicBezTo>
                      <a:cubicBezTo>
                        <a:pt x="49339" y="14779"/>
                        <a:pt x="48317" y="14569"/>
                        <a:pt x="47311" y="14289"/>
                      </a:cubicBezTo>
                      <a:cubicBezTo>
                        <a:pt x="46174" y="13913"/>
                        <a:pt x="45003" y="13651"/>
                        <a:pt x="43814" y="13502"/>
                      </a:cubicBezTo>
                      <a:cubicBezTo>
                        <a:pt x="42363" y="13319"/>
                        <a:pt x="40894" y="13319"/>
                        <a:pt x="39442" y="13502"/>
                      </a:cubicBezTo>
                      <a:cubicBezTo>
                        <a:pt x="37703" y="13642"/>
                        <a:pt x="35972" y="13939"/>
                        <a:pt x="34284" y="14377"/>
                      </a:cubicBezTo>
                      <a:cubicBezTo>
                        <a:pt x="32203" y="14997"/>
                        <a:pt x="30201" y="15881"/>
                        <a:pt x="28339" y="17000"/>
                      </a:cubicBezTo>
                      <a:cubicBezTo>
                        <a:pt x="26634" y="17856"/>
                        <a:pt x="25139" y="19080"/>
                        <a:pt x="23968" y="20584"/>
                      </a:cubicBezTo>
                      <a:cubicBezTo>
                        <a:pt x="23198" y="21520"/>
                        <a:pt x="22770" y="22691"/>
                        <a:pt x="22744" y="23906"/>
                      </a:cubicBezTo>
                      <a:cubicBezTo>
                        <a:pt x="22849" y="25104"/>
                        <a:pt x="23338" y="26241"/>
                        <a:pt x="24143" y="27141"/>
                      </a:cubicBezTo>
                      <a:cubicBezTo>
                        <a:pt x="25131" y="28094"/>
                        <a:pt x="26215" y="28942"/>
                        <a:pt x="27377" y="2967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0" name="Forma libre: forma 59">
                  <a:extLst>
                    <a:ext uri="{FF2B5EF4-FFF2-40B4-BE49-F238E27FC236}">
                      <a16:creationId xmlns:a16="http://schemas.microsoft.com/office/drawing/2014/main" id="{7AE6B950-CCEB-47B0-AE96-D0C072E4D426}"/>
                    </a:ext>
                  </a:extLst>
                </p:cNvPr>
                <p:cNvSpPr/>
                <p:nvPr/>
              </p:nvSpPr>
              <p:spPr>
                <a:xfrm>
                  <a:off x="7392437" y="3262856"/>
                  <a:ext cx="105351" cy="61114"/>
                </a:xfrm>
                <a:custGeom>
                  <a:avLst/>
                  <a:gdLst>
                    <a:gd name="connsiteX0" fmla="*/ 16786 w 105351"/>
                    <a:gd name="connsiteY0" fmla="*/ 1049 h 61114"/>
                    <a:gd name="connsiteX1" fmla="*/ 20633 w 105351"/>
                    <a:gd name="connsiteY1" fmla="*/ 0 h 61114"/>
                    <a:gd name="connsiteX2" fmla="*/ 24043 w 105351"/>
                    <a:gd name="connsiteY2" fmla="*/ 437 h 61114"/>
                    <a:gd name="connsiteX3" fmla="*/ 102728 w 105351"/>
                    <a:gd name="connsiteY3" fmla="*/ 22469 h 61114"/>
                    <a:gd name="connsiteX4" fmla="*/ 104477 w 105351"/>
                    <a:gd name="connsiteY4" fmla="*/ 23081 h 61114"/>
                    <a:gd name="connsiteX5" fmla="*/ 105351 w 105351"/>
                    <a:gd name="connsiteY5" fmla="*/ 24305 h 61114"/>
                    <a:gd name="connsiteX6" fmla="*/ 104477 w 105351"/>
                    <a:gd name="connsiteY6" fmla="*/ 25442 h 61114"/>
                    <a:gd name="connsiteX7" fmla="*/ 92849 w 105351"/>
                    <a:gd name="connsiteY7" fmla="*/ 32174 h 61114"/>
                    <a:gd name="connsiteX8" fmla="*/ 89352 w 105351"/>
                    <a:gd name="connsiteY8" fmla="*/ 33223 h 61114"/>
                    <a:gd name="connsiteX9" fmla="*/ 86904 w 105351"/>
                    <a:gd name="connsiteY9" fmla="*/ 33223 h 61114"/>
                    <a:gd name="connsiteX10" fmla="*/ 76587 w 105351"/>
                    <a:gd name="connsiteY10" fmla="*/ 30250 h 61114"/>
                    <a:gd name="connsiteX11" fmla="*/ 51845 w 105351"/>
                    <a:gd name="connsiteY11" fmla="*/ 44501 h 61114"/>
                    <a:gd name="connsiteX12" fmla="*/ 57003 w 105351"/>
                    <a:gd name="connsiteY12" fmla="*/ 50446 h 61114"/>
                    <a:gd name="connsiteX13" fmla="*/ 57528 w 105351"/>
                    <a:gd name="connsiteY13" fmla="*/ 51932 h 61114"/>
                    <a:gd name="connsiteX14" fmla="*/ 55692 w 105351"/>
                    <a:gd name="connsiteY14" fmla="*/ 53856 h 61114"/>
                    <a:gd name="connsiteX15" fmla="*/ 43977 w 105351"/>
                    <a:gd name="connsiteY15" fmla="*/ 60675 h 61114"/>
                    <a:gd name="connsiteX16" fmla="*/ 39955 w 105351"/>
                    <a:gd name="connsiteY16" fmla="*/ 60675 h 61114"/>
                    <a:gd name="connsiteX17" fmla="*/ 38906 w 105351"/>
                    <a:gd name="connsiteY17" fmla="*/ 59626 h 61114"/>
                    <a:gd name="connsiteX18" fmla="*/ 700 w 105351"/>
                    <a:gd name="connsiteY18" fmla="*/ 14163 h 61114"/>
                    <a:gd name="connsiteX19" fmla="*/ 0 w 105351"/>
                    <a:gd name="connsiteY19" fmla="*/ 12240 h 61114"/>
                    <a:gd name="connsiteX20" fmla="*/ 1749 w 105351"/>
                    <a:gd name="connsiteY20" fmla="*/ 9967 h 61114"/>
                    <a:gd name="connsiteX21" fmla="*/ 42315 w 105351"/>
                    <a:gd name="connsiteY21" fmla="*/ 33135 h 61114"/>
                    <a:gd name="connsiteX22" fmla="*/ 57353 w 105351"/>
                    <a:gd name="connsiteY22" fmla="*/ 24393 h 61114"/>
                    <a:gd name="connsiteX23" fmla="*/ 27540 w 105351"/>
                    <a:gd name="connsiteY23" fmla="*/ 15650 h 6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5351" h="61114">
                      <a:moveTo>
                        <a:pt x="16786" y="1049"/>
                      </a:moveTo>
                      <a:cubicBezTo>
                        <a:pt x="17958" y="367"/>
                        <a:pt x="19278" y="9"/>
                        <a:pt x="20633" y="0"/>
                      </a:cubicBezTo>
                      <a:cubicBezTo>
                        <a:pt x="21779" y="35"/>
                        <a:pt x="22924" y="184"/>
                        <a:pt x="24043" y="437"/>
                      </a:cubicBezTo>
                      <a:lnTo>
                        <a:pt x="102728" y="22469"/>
                      </a:lnTo>
                      <a:lnTo>
                        <a:pt x="104477" y="23081"/>
                      </a:lnTo>
                      <a:cubicBezTo>
                        <a:pt x="105089" y="23081"/>
                        <a:pt x="105351" y="23781"/>
                        <a:pt x="105351" y="24305"/>
                      </a:cubicBezTo>
                      <a:cubicBezTo>
                        <a:pt x="105351" y="24830"/>
                        <a:pt x="105351" y="25092"/>
                        <a:pt x="104477" y="25442"/>
                      </a:cubicBezTo>
                      <a:lnTo>
                        <a:pt x="92849" y="32174"/>
                      </a:lnTo>
                      <a:cubicBezTo>
                        <a:pt x="91791" y="32803"/>
                        <a:pt x="90585" y="33162"/>
                        <a:pt x="89352" y="33223"/>
                      </a:cubicBezTo>
                      <a:cubicBezTo>
                        <a:pt x="88539" y="33336"/>
                        <a:pt x="87717" y="33336"/>
                        <a:pt x="86904" y="33223"/>
                      </a:cubicBezTo>
                      <a:lnTo>
                        <a:pt x="76587" y="30250"/>
                      </a:lnTo>
                      <a:lnTo>
                        <a:pt x="51845" y="44501"/>
                      </a:lnTo>
                      <a:lnTo>
                        <a:pt x="57003" y="50446"/>
                      </a:lnTo>
                      <a:cubicBezTo>
                        <a:pt x="57362" y="50857"/>
                        <a:pt x="57554" y="51390"/>
                        <a:pt x="57528" y="51932"/>
                      </a:cubicBezTo>
                      <a:cubicBezTo>
                        <a:pt x="57528" y="52544"/>
                        <a:pt x="56916" y="53156"/>
                        <a:pt x="55692" y="53856"/>
                      </a:cubicBezTo>
                      <a:lnTo>
                        <a:pt x="43977" y="60675"/>
                      </a:lnTo>
                      <a:cubicBezTo>
                        <a:pt x="42700" y="61261"/>
                        <a:pt x="41231" y="61261"/>
                        <a:pt x="39955" y="60675"/>
                      </a:cubicBezTo>
                      <a:cubicBezTo>
                        <a:pt x="39527" y="60422"/>
                        <a:pt x="39159" y="60063"/>
                        <a:pt x="38906" y="59626"/>
                      </a:cubicBezTo>
                      <a:lnTo>
                        <a:pt x="700" y="14163"/>
                      </a:lnTo>
                      <a:cubicBezTo>
                        <a:pt x="236" y="13630"/>
                        <a:pt x="-9" y="12948"/>
                        <a:pt x="0" y="12240"/>
                      </a:cubicBezTo>
                      <a:cubicBezTo>
                        <a:pt x="0" y="11453"/>
                        <a:pt x="525" y="10754"/>
                        <a:pt x="1749" y="9967"/>
                      </a:cubicBezTo>
                      <a:close/>
                      <a:moveTo>
                        <a:pt x="42315" y="33135"/>
                      </a:moveTo>
                      <a:lnTo>
                        <a:pt x="57353" y="24393"/>
                      </a:lnTo>
                      <a:lnTo>
                        <a:pt x="27540" y="1565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1" name="Forma libre: forma 60">
                  <a:extLst>
                    <a:ext uri="{FF2B5EF4-FFF2-40B4-BE49-F238E27FC236}">
                      <a16:creationId xmlns:a16="http://schemas.microsoft.com/office/drawing/2014/main" id="{C5E4CB27-BF75-43B9-8099-60A96B5C9ACF}"/>
                    </a:ext>
                  </a:extLst>
                </p:cNvPr>
                <p:cNvSpPr/>
                <p:nvPr/>
              </p:nvSpPr>
              <p:spPr>
                <a:xfrm>
                  <a:off x="7442971" y="3221138"/>
                  <a:ext cx="116979" cy="61394"/>
                </a:xfrm>
                <a:custGeom>
                  <a:avLst/>
                  <a:gdLst>
                    <a:gd name="connsiteX0" fmla="*/ 26228 w 116979"/>
                    <a:gd name="connsiteY0" fmla="*/ 8145 h 61394"/>
                    <a:gd name="connsiteX1" fmla="*/ 38468 w 116979"/>
                    <a:gd name="connsiteY1" fmla="*/ 2637 h 61394"/>
                    <a:gd name="connsiteX2" fmla="*/ 50534 w 116979"/>
                    <a:gd name="connsiteY2" fmla="*/ 102 h 61394"/>
                    <a:gd name="connsiteX3" fmla="*/ 62424 w 116979"/>
                    <a:gd name="connsiteY3" fmla="*/ 976 h 61394"/>
                    <a:gd name="connsiteX4" fmla="*/ 73614 w 116979"/>
                    <a:gd name="connsiteY4" fmla="*/ 5348 h 61394"/>
                    <a:gd name="connsiteX5" fmla="*/ 82357 w 116979"/>
                    <a:gd name="connsiteY5" fmla="*/ 14090 h 61394"/>
                    <a:gd name="connsiteX6" fmla="*/ 81221 w 116979"/>
                    <a:gd name="connsiteY6" fmla="*/ 22833 h 61394"/>
                    <a:gd name="connsiteX7" fmla="*/ 114793 w 116979"/>
                    <a:gd name="connsiteY7" fmla="*/ 28953 h 61394"/>
                    <a:gd name="connsiteX8" fmla="*/ 116105 w 116979"/>
                    <a:gd name="connsiteY8" fmla="*/ 29390 h 61394"/>
                    <a:gd name="connsiteX9" fmla="*/ 116979 w 116979"/>
                    <a:gd name="connsiteY9" fmla="*/ 30615 h 61394"/>
                    <a:gd name="connsiteX10" fmla="*/ 116105 w 116979"/>
                    <a:gd name="connsiteY10" fmla="*/ 31751 h 61394"/>
                    <a:gd name="connsiteX11" fmla="*/ 103515 w 116979"/>
                    <a:gd name="connsiteY11" fmla="*/ 39008 h 61394"/>
                    <a:gd name="connsiteX12" fmla="*/ 100018 w 116979"/>
                    <a:gd name="connsiteY12" fmla="*/ 40057 h 61394"/>
                    <a:gd name="connsiteX13" fmla="*/ 97133 w 116979"/>
                    <a:gd name="connsiteY13" fmla="*/ 40057 h 61394"/>
                    <a:gd name="connsiteX14" fmla="*/ 66970 w 116979"/>
                    <a:gd name="connsiteY14" fmla="*/ 34549 h 61394"/>
                    <a:gd name="connsiteX15" fmla="*/ 58227 w 116979"/>
                    <a:gd name="connsiteY15" fmla="*/ 39445 h 61394"/>
                    <a:gd name="connsiteX16" fmla="*/ 78073 w 116979"/>
                    <a:gd name="connsiteY16" fmla="*/ 50898 h 61394"/>
                    <a:gd name="connsiteX17" fmla="*/ 79123 w 116979"/>
                    <a:gd name="connsiteY17" fmla="*/ 52384 h 61394"/>
                    <a:gd name="connsiteX18" fmla="*/ 78073 w 116979"/>
                    <a:gd name="connsiteY18" fmla="*/ 53783 h 61394"/>
                    <a:gd name="connsiteX19" fmla="*/ 65921 w 116979"/>
                    <a:gd name="connsiteY19" fmla="*/ 60777 h 61394"/>
                    <a:gd name="connsiteX20" fmla="*/ 63473 w 116979"/>
                    <a:gd name="connsiteY20" fmla="*/ 61389 h 61394"/>
                    <a:gd name="connsiteX21" fmla="*/ 60938 w 116979"/>
                    <a:gd name="connsiteY21" fmla="*/ 60777 h 61394"/>
                    <a:gd name="connsiteX22" fmla="*/ 962 w 116979"/>
                    <a:gd name="connsiteY22" fmla="*/ 26243 h 61394"/>
                    <a:gd name="connsiteX23" fmla="*/ 0 w 116979"/>
                    <a:gd name="connsiteY23" fmla="*/ 24757 h 61394"/>
                    <a:gd name="connsiteX24" fmla="*/ 962 w 116979"/>
                    <a:gd name="connsiteY24" fmla="*/ 23271 h 61394"/>
                    <a:gd name="connsiteX25" fmla="*/ 43714 w 116979"/>
                    <a:gd name="connsiteY25" fmla="*/ 30440 h 61394"/>
                    <a:gd name="connsiteX26" fmla="*/ 54293 w 116979"/>
                    <a:gd name="connsiteY26" fmla="*/ 24232 h 61394"/>
                    <a:gd name="connsiteX27" fmla="*/ 59276 w 116979"/>
                    <a:gd name="connsiteY27" fmla="*/ 19686 h 61394"/>
                    <a:gd name="connsiteX28" fmla="*/ 56479 w 116979"/>
                    <a:gd name="connsiteY28" fmla="*/ 15052 h 61394"/>
                    <a:gd name="connsiteX29" fmla="*/ 48523 w 116979"/>
                    <a:gd name="connsiteY29" fmla="*/ 13478 h 61394"/>
                    <a:gd name="connsiteX30" fmla="*/ 40567 w 116979"/>
                    <a:gd name="connsiteY30" fmla="*/ 16276 h 61394"/>
                    <a:gd name="connsiteX31" fmla="*/ 30075 w 116979"/>
                    <a:gd name="connsiteY31" fmla="*/ 22396 h 61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16979" h="61394">
                      <a:moveTo>
                        <a:pt x="26228" y="8145"/>
                      </a:moveTo>
                      <a:cubicBezTo>
                        <a:pt x="30119" y="5916"/>
                        <a:pt x="34219" y="4071"/>
                        <a:pt x="38468" y="2637"/>
                      </a:cubicBezTo>
                      <a:cubicBezTo>
                        <a:pt x="42376" y="1308"/>
                        <a:pt x="46424" y="460"/>
                        <a:pt x="50534" y="102"/>
                      </a:cubicBezTo>
                      <a:cubicBezTo>
                        <a:pt x="54520" y="-178"/>
                        <a:pt x="58525" y="120"/>
                        <a:pt x="62424" y="976"/>
                      </a:cubicBezTo>
                      <a:cubicBezTo>
                        <a:pt x="66358" y="1851"/>
                        <a:pt x="70135" y="3319"/>
                        <a:pt x="73614" y="5348"/>
                      </a:cubicBezTo>
                      <a:cubicBezTo>
                        <a:pt x="77426" y="7201"/>
                        <a:pt x="80504" y="10279"/>
                        <a:pt x="82357" y="14090"/>
                      </a:cubicBezTo>
                      <a:cubicBezTo>
                        <a:pt x="83581" y="16993"/>
                        <a:pt x="83153" y="20342"/>
                        <a:pt x="81221" y="22833"/>
                      </a:cubicBezTo>
                      <a:lnTo>
                        <a:pt x="114793" y="28953"/>
                      </a:lnTo>
                      <a:cubicBezTo>
                        <a:pt x="115257" y="29006"/>
                        <a:pt x="115702" y="29154"/>
                        <a:pt x="116105" y="29390"/>
                      </a:cubicBezTo>
                      <a:cubicBezTo>
                        <a:pt x="116717" y="29390"/>
                        <a:pt x="116979" y="30090"/>
                        <a:pt x="116979" y="30615"/>
                      </a:cubicBezTo>
                      <a:cubicBezTo>
                        <a:pt x="116979" y="31139"/>
                        <a:pt x="116979" y="31401"/>
                        <a:pt x="116105" y="31751"/>
                      </a:cubicBezTo>
                      <a:lnTo>
                        <a:pt x="103515" y="39008"/>
                      </a:lnTo>
                      <a:cubicBezTo>
                        <a:pt x="102492" y="39725"/>
                        <a:pt x="101268" y="40092"/>
                        <a:pt x="100018" y="40057"/>
                      </a:cubicBezTo>
                      <a:lnTo>
                        <a:pt x="97133" y="40057"/>
                      </a:lnTo>
                      <a:lnTo>
                        <a:pt x="66970" y="34549"/>
                      </a:lnTo>
                      <a:lnTo>
                        <a:pt x="58227" y="39445"/>
                      </a:lnTo>
                      <a:lnTo>
                        <a:pt x="78073" y="50898"/>
                      </a:lnTo>
                      <a:cubicBezTo>
                        <a:pt x="78773" y="50898"/>
                        <a:pt x="79123" y="51772"/>
                        <a:pt x="79123" y="52384"/>
                      </a:cubicBezTo>
                      <a:cubicBezTo>
                        <a:pt x="79070" y="53014"/>
                        <a:pt x="78659" y="53556"/>
                        <a:pt x="78073" y="53783"/>
                      </a:cubicBezTo>
                      <a:lnTo>
                        <a:pt x="65921" y="60777"/>
                      </a:lnTo>
                      <a:cubicBezTo>
                        <a:pt x="65178" y="61214"/>
                        <a:pt x="64330" y="61424"/>
                        <a:pt x="63473" y="61389"/>
                      </a:cubicBezTo>
                      <a:cubicBezTo>
                        <a:pt x="62590" y="61433"/>
                        <a:pt x="61707" y="61223"/>
                        <a:pt x="60938" y="60777"/>
                      </a:cubicBezTo>
                      <a:lnTo>
                        <a:pt x="962" y="26243"/>
                      </a:lnTo>
                      <a:cubicBezTo>
                        <a:pt x="385" y="25972"/>
                        <a:pt x="9" y="25395"/>
                        <a:pt x="0" y="24757"/>
                      </a:cubicBezTo>
                      <a:cubicBezTo>
                        <a:pt x="26" y="24127"/>
                        <a:pt x="393" y="23559"/>
                        <a:pt x="962" y="23271"/>
                      </a:cubicBezTo>
                      <a:close/>
                      <a:moveTo>
                        <a:pt x="43714" y="30440"/>
                      </a:moveTo>
                      <a:lnTo>
                        <a:pt x="54293" y="24232"/>
                      </a:lnTo>
                      <a:cubicBezTo>
                        <a:pt x="56365" y="23244"/>
                        <a:pt x="58105" y="21662"/>
                        <a:pt x="59276" y="19686"/>
                      </a:cubicBezTo>
                      <a:cubicBezTo>
                        <a:pt x="59976" y="18112"/>
                        <a:pt x="59276" y="16538"/>
                        <a:pt x="56479" y="15052"/>
                      </a:cubicBezTo>
                      <a:cubicBezTo>
                        <a:pt x="54092" y="13610"/>
                        <a:pt x="51277" y="13059"/>
                        <a:pt x="48523" y="13478"/>
                      </a:cubicBezTo>
                      <a:cubicBezTo>
                        <a:pt x="45716" y="13881"/>
                        <a:pt x="43006" y="14834"/>
                        <a:pt x="40567" y="16276"/>
                      </a:cubicBezTo>
                      <a:lnTo>
                        <a:pt x="30075" y="22396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2" name="Forma libre: forma 61">
                  <a:extLst>
                    <a:ext uri="{FF2B5EF4-FFF2-40B4-BE49-F238E27FC236}">
                      <a16:creationId xmlns:a16="http://schemas.microsoft.com/office/drawing/2014/main" id="{60128BD7-FEF7-4C32-A210-AF7AF8372BB9}"/>
                    </a:ext>
                  </a:extLst>
                </p:cNvPr>
                <p:cNvSpPr/>
                <p:nvPr/>
              </p:nvSpPr>
              <p:spPr>
                <a:xfrm>
                  <a:off x="7502334" y="3180238"/>
                  <a:ext cx="97919" cy="56563"/>
                </a:xfrm>
                <a:custGeom>
                  <a:avLst/>
                  <a:gdLst>
                    <a:gd name="connsiteX0" fmla="*/ 50796 w 97919"/>
                    <a:gd name="connsiteY0" fmla="*/ 610 h 56563"/>
                    <a:gd name="connsiteX1" fmla="*/ 55867 w 97919"/>
                    <a:gd name="connsiteY1" fmla="*/ 610 h 56563"/>
                    <a:gd name="connsiteX2" fmla="*/ 65659 w 97919"/>
                    <a:gd name="connsiteY2" fmla="*/ 6293 h 56563"/>
                    <a:gd name="connsiteX3" fmla="*/ 66708 w 97919"/>
                    <a:gd name="connsiteY3" fmla="*/ 7691 h 56563"/>
                    <a:gd name="connsiteX4" fmla="*/ 65659 w 97919"/>
                    <a:gd name="connsiteY4" fmla="*/ 9178 h 56563"/>
                    <a:gd name="connsiteX5" fmla="*/ 49310 w 97919"/>
                    <a:gd name="connsiteY5" fmla="*/ 18620 h 56563"/>
                    <a:gd name="connsiteX6" fmla="*/ 96958 w 97919"/>
                    <a:gd name="connsiteY6" fmla="*/ 46073 h 56563"/>
                    <a:gd name="connsiteX7" fmla="*/ 97920 w 97919"/>
                    <a:gd name="connsiteY7" fmla="*/ 47559 h 56563"/>
                    <a:gd name="connsiteX8" fmla="*/ 96958 w 97919"/>
                    <a:gd name="connsiteY8" fmla="*/ 48958 h 56563"/>
                    <a:gd name="connsiteX9" fmla="*/ 84806 w 97919"/>
                    <a:gd name="connsiteY9" fmla="*/ 56039 h 56563"/>
                    <a:gd name="connsiteX10" fmla="*/ 79735 w 97919"/>
                    <a:gd name="connsiteY10" fmla="*/ 56039 h 56563"/>
                    <a:gd name="connsiteX11" fmla="*/ 32174 w 97919"/>
                    <a:gd name="connsiteY11" fmla="*/ 28499 h 56563"/>
                    <a:gd name="connsiteX12" fmla="*/ 15825 w 97919"/>
                    <a:gd name="connsiteY12" fmla="*/ 37942 h 56563"/>
                    <a:gd name="connsiteX13" fmla="*/ 13377 w 97919"/>
                    <a:gd name="connsiteY13" fmla="*/ 38554 h 56563"/>
                    <a:gd name="connsiteX14" fmla="*/ 10841 w 97919"/>
                    <a:gd name="connsiteY14" fmla="*/ 37942 h 56563"/>
                    <a:gd name="connsiteX15" fmla="*/ 962 w 97919"/>
                    <a:gd name="connsiteY15" fmla="*/ 32259 h 56563"/>
                    <a:gd name="connsiteX16" fmla="*/ 0 w 97919"/>
                    <a:gd name="connsiteY16" fmla="*/ 30773 h 56563"/>
                    <a:gd name="connsiteX17" fmla="*/ 962 w 97919"/>
                    <a:gd name="connsiteY17" fmla="*/ 29374 h 56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919" h="56563">
                      <a:moveTo>
                        <a:pt x="50796" y="610"/>
                      </a:moveTo>
                      <a:cubicBezTo>
                        <a:pt x="52387" y="-203"/>
                        <a:pt x="54276" y="-203"/>
                        <a:pt x="55867" y="610"/>
                      </a:cubicBezTo>
                      <a:lnTo>
                        <a:pt x="65659" y="6293"/>
                      </a:lnTo>
                      <a:cubicBezTo>
                        <a:pt x="66245" y="6520"/>
                        <a:pt x="66656" y="7062"/>
                        <a:pt x="66708" y="7691"/>
                      </a:cubicBezTo>
                      <a:cubicBezTo>
                        <a:pt x="66708" y="8303"/>
                        <a:pt x="66708" y="8740"/>
                        <a:pt x="65659" y="9178"/>
                      </a:cubicBezTo>
                      <a:lnTo>
                        <a:pt x="49310" y="18620"/>
                      </a:lnTo>
                      <a:lnTo>
                        <a:pt x="96958" y="46073"/>
                      </a:lnTo>
                      <a:cubicBezTo>
                        <a:pt x="97535" y="46344"/>
                        <a:pt x="97911" y="46920"/>
                        <a:pt x="97920" y="47559"/>
                      </a:cubicBezTo>
                      <a:cubicBezTo>
                        <a:pt x="97902" y="48171"/>
                        <a:pt x="97526" y="48721"/>
                        <a:pt x="96958" y="48958"/>
                      </a:cubicBezTo>
                      <a:lnTo>
                        <a:pt x="84806" y="56039"/>
                      </a:lnTo>
                      <a:cubicBezTo>
                        <a:pt x="83188" y="56739"/>
                        <a:pt x="81352" y="56739"/>
                        <a:pt x="79735" y="56039"/>
                      </a:cubicBezTo>
                      <a:lnTo>
                        <a:pt x="32174" y="28499"/>
                      </a:lnTo>
                      <a:lnTo>
                        <a:pt x="15825" y="37942"/>
                      </a:lnTo>
                      <a:cubicBezTo>
                        <a:pt x="15073" y="38335"/>
                        <a:pt x="14234" y="38545"/>
                        <a:pt x="13377" y="38554"/>
                      </a:cubicBezTo>
                      <a:cubicBezTo>
                        <a:pt x="12494" y="38562"/>
                        <a:pt x="11628" y="38353"/>
                        <a:pt x="10841" y="37942"/>
                      </a:cubicBezTo>
                      <a:lnTo>
                        <a:pt x="962" y="32259"/>
                      </a:lnTo>
                      <a:cubicBezTo>
                        <a:pt x="411" y="31962"/>
                        <a:pt x="44" y="31402"/>
                        <a:pt x="0" y="30773"/>
                      </a:cubicBezTo>
                      <a:cubicBezTo>
                        <a:pt x="44" y="30169"/>
                        <a:pt x="411" y="29627"/>
                        <a:pt x="962" y="2937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63" name="Forma libre: forma 62">
                  <a:extLst>
                    <a:ext uri="{FF2B5EF4-FFF2-40B4-BE49-F238E27FC236}">
                      <a16:creationId xmlns:a16="http://schemas.microsoft.com/office/drawing/2014/main" id="{2FF2BE6D-DB7D-458C-A630-F798BB14686F}"/>
                    </a:ext>
                  </a:extLst>
                </p:cNvPr>
                <p:cNvSpPr/>
                <p:nvPr/>
              </p:nvSpPr>
              <p:spPr>
                <a:xfrm>
                  <a:off x="6850141" y="3549948"/>
                  <a:ext cx="120104" cy="69286"/>
                </a:xfrm>
                <a:custGeom>
                  <a:avLst/>
                  <a:gdLst>
                    <a:gd name="connsiteX0" fmla="*/ 17639 w 120104"/>
                    <a:gd name="connsiteY0" fmla="*/ 10163 h 69286"/>
                    <a:gd name="connsiteX1" fmla="*/ 17639 w 120104"/>
                    <a:gd name="connsiteY1" fmla="*/ 59123 h 69286"/>
                    <a:gd name="connsiteX2" fmla="*/ 102531 w 120104"/>
                    <a:gd name="connsiteY2" fmla="*/ 59123 h 69286"/>
                    <a:gd name="connsiteX3" fmla="*/ 102531 w 120104"/>
                    <a:gd name="connsiteY3" fmla="*/ 10163 h 69286"/>
                    <a:gd name="connsiteX4" fmla="*/ 17639 w 120104"/>
                    <a:gd name="connsiteY4" fmla="*/ 10163 h 69286"/>
                    <a:gd name="connsiteX5" fmla="*/ 87581 w 120104"/>
                    <a:gd name="connsiteY5" fmla="*/ 26163 h 69286"/>
                    <a:gd name="connsiteX6" fmla="*/ 71844 w 120104"/>
                    <a:gd name="connsiteY6" fmla="*/ 34906 h 69286"/>
                    <a:gd name="connsiteX7" fmla="*/ 87581 w 120104"/>
                    <a:gd name="connsiteY7" fmla="*/ 43648 h 69286"/>
                    <a:gd name="connsiteX8" fmla="*/ 89697 w 120104"/>
                    <a:gd name="connsiteY8" fmla="*/ 47565 h 69286"/>
                    <a:gd name="connsiteX9" fmla="*/ 87581 w 120104"/>
                    <a:gd name="connsiteY9" fmla="*/ 49681 h 69286"/>
                    <a:gd name="connsiteX10" fmla="*/ 77177 w 120104"/>
                    <a:gd name="connsiteY10" fmla="*/ 49681 h 69286"/>
                    <a:gd name="connsiteX11" fmla="*/ 61353 w 120104"/>
                    <a:gd name="connsiteY11" fmla="*/ 40938 h 69286"/>
                    <a:gd name="connsiteX12" fmla="*/ 45616 w 120104"/>
                    <a:gd name="connsiteY12" fmla="*/ 49681 h 69286"/>
                    <a:gd name="connsiteX13" fmla="*/ 35212 w 120104"/>
                    <a:gd name="connsiteY13" fmla="*/ 49681 h 69286"/>
                    <a:gd name="connsiteX14" fmla="*/ 33096 w 120104"/>
                    <a:gd name="connsiteY14" fmla="*/ 45764 h 69286"/>
                    <a:gd name="connsiteX15" fmla="*/ 35212 w 120104"/>
                    <a:gd name="connsiteY15" fmla="*/ 43648 h 69286"/>
                    <a:gd name="connsiteX16" fmla="*/ 50949 w 120104"/>
                    <a:gd name="connsiteY16" fmla="*/ 34906 h 69286"/>
                    <a:gd name="connsiteX17" fmla="*/ 35212 w 120104"/>
                    <a:gd name="connsiteY17" fmla="*/ 26163 h 69286"/>
                    <a:gd name="connsiteX18" fmla="*/ 33096 w 120104"/>
                    <a:gd name="connsiteY18" fmla="*/ 22246 h 69286"/>
                    <a:gd name="connsiteX19" fmla="*/ 35212 w 120104"/>
                    <a:gd name="connsiteY19" fmla="*/ 20130 h 69286"/>
                    <a:gd name="connsiteX20" fmla="*/ 45616 w 120104"/>
                    <a:gd name="connsiteY20" fmla="*/ 20130 h 69286"/>
                    <a:gd name="connsiteX21" fmla="*/ 61353 w 120104"/>
                    <a:gd name="connsiteY21" fmla="*/ 28873 h 69286"/>
                    <a:gd name="connsiteX22" fmla="*/ 77177 w 120104"/>
                    <a:gd name="connsiteY22" fmla="*/ 20130 h 69286"/>
                    <a:gd name="connsiteX23" fmla="*/ 87581 w 120104"/>
                    <a:gd name="connsiteY23" fmla="*/ 20130 h 69286"/>
                    <a:gd name="connsiteX24" fmla="*/ 90379 w 120104"/>
                    <a:gd name="connsiteY24" fmla="*/ 23627 h 69286"/>
                    <a:gd name="connsiteX25" fmla="*/ 86882 w 120104"/>
                    <a:gd name="connsiteY25" fmla="*/ 26425 h 6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20104" h="69286">
                      <a:moveTo>
                        <a:pt x="17639" y="10163"/>
                      </a:moveTo>
                      <a:cubicBezTo>
                        <a:pt x="-5880" y="23715"/>
                        <a:pt x="-5880" y="45659"/>
                        <a:pt x="17639" y="59123"/>
                      </a:cubicBezTo>
                      <a:cubicBezTo>
                        <a:pt x="44313" y="72675"/>
                        <a:pt x="75857" y="72675"/>
                        <a:pt x="102531" y="59123"/>
                      </a:cubicBezTo>
                      <a:cubicBezTo>
                        <a:pt x="125962" y="45659"/>
                        <a:pt x="125962" y="23715"/>
                        <a:pt x="102531" y="10163"/>
                      </a:cubicBezTo>
                      <a:cubicBezTo>
                        <a:pt x="75857" y="-3388"/>
                        <a:pt x="44313" y="-3388"/>
                        <a:pt x="17639" y="10163"/>
                      </a:cubicBezTo>
                      <a:close/>
                      <a:moveTo>
                        <a:pt x="87581" y="26163"/>
                      </a:moveTo>
                      <a:lnTo>
                        <a:pt x="71844" y="34906"/>
                      </a:lnTo>
                      <a:lnTo>
                        <a:pt x="87581" y="43648"/>
                      </a:lnTo>
                      <a:cubicBezTo>
                        <a:pt x="89251" y="44147"/>
                        <a:pt x="90196" y="45895"/>
                        <a:pt x="89697" y="47565"/>
                      </a:cubicBezTo>
                      <a:cubicBezTo>
                        <a:pt x="89391" y="48580"/>
                        <a:pt x="88595" y="49375"/>
                        <a:pt x="87581" y="49681"/>
                      </a:cubicBezTo>
                      <a:cubicBezTo>
                        <a:pt x="84312" y="51351"/>
                        <a:pt x="80447" y="51351"/>
                        <a:pt x="77177" y="49681"/>
                      </a:cubicBezTo>
                      <a:lnTo>
                        <a:pt x="61353" y="40938"/>
                      </a:lnTo>
                      <a:lnTo>
                        <a:pt x="45616" y="49681"/>
                      </a:lnTo>
                      <a:cubicBezTo>
                        <a:pt x="42346" y="51351"/>
                        <a:pt x="38482" y="51351"/>
                        <a:pt x="35212" y="49681"/>
                      </a:cubicBezTo>
                      <a:cubicBezTo>
                        <a:pt x="33542" y="49183"/>
                        <a:pt x="32598" y="47434"/>
                        <a:pt x="33096" y="45764"/>
                      </a:cubicBezTo>
                      <a:cubicBezTo>
                        <a:pt x="33402" y="44750"/>
                        <a:pt x="34198" y="43954"/>
                        <a:pt x="35212" y="43648"/>
                      </a:cubicBezTo>
                      <a:lnTo>
                        <a:pt x="50949" y="34906"/>
                      </a:lnTo>
                      <a:lnTo>
                        <a:pt x="35212" y="26163"/>
                      </a:lnTo>
                      <a:cubicBezTo>
                        <a:pt x="33542" y="25665"/>
                        <a:pt x="32598" y="23916"/>
                        <a:pt x="33096" y="22246"/>
                      </a:cubicBezTo>
                      <a:cubicBezTo>
                        <a:pt x="33402" y="21232"/>
                        <a:pt x="34198" y="20436"/>
                        <a:pt x="35212" y="20130"/>
                      </a:cubicBezTo>
                      <a:cubicBezTo>
                        <a:pt x="38482" y="18460"/>
                        <a:pt x="42346" y="18460"/>
                        <a:pt x="45616" y="20130"/>
                      </a:cubicBezTo>
                      <a:lnTo>
                        <a:pt x="61353" y="28873"/>
                      </a:lnTo>
                      <a:lnTo>
                        <a:pt x="77177" y="20130"/>
                      </a:lnTo>
                      <a:cubicBezTo>
                        <a:pt x="80447" y="18460"/>
                        <a:pt x="84312" y="18460"/>
                        <a:pt x="87581" y="20130"/>
                      </a:cubicBezTo>
                      <a:cubicBezTo>
                        <a:pt x="89321" y="20323"/>
                        <a:pt x="90571" y="21888"/>
                        <a:pt x="90379" y="23627"/>
                      </a:cubicBezTo>
                      <a:cubicBezTo>
                        <a:pt x="90187" y="25367"/>
                        <a:pt x="88622" y="26617"/>
                        <a:pt x="86882" y="2642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</p:grpSp>
        <p:grpSp>
          <p:nvGrpSpPr>
            <p:cNvPr id="491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836129" y="1683714"/>
              <a:ext cx="1402784" cy="1681208"/>
              <a:chOff x="5836129" y="1683714"/>
              <a:chExt cx="1402784" cy="1681208"/>
            </a:xfrm>
          </p:grpSpPr>
          <p:sp>
            <p:nvSpPr>
              <p:cNvPr id="492" name="Forma libre: forma 491">
                <a:extLst>
                  <a:ext uri="{FF2B5EF4-FFF2-40B4-BE49-F238E27FC236}">
                    <a16:creationId xmlns:a16="http://schemas.microsoft.com/office/drawing/2014/main" id="{377DB41D-8C2E-4461-86B5-DE60C4AE8E2A}"/>
                  </a:ext>
                </a:extLst>
              </p:cNvPr>
              <p:cNvSpPr/>
              <p:nvPr/>
            </p:nvSpPr>
            <p:spPr>
              <a:xfrm>
                <a:off x="6885790" y="2878170"/>
                <a:ext cx="141109" cy="171186"/>
              </a:xfrm>
              <a:custGeom>
                <a:avLst/>
                <a:gdLst>
                  <a:gd name="connsiteX0" fmla="*/ 141109 w 141109"/>
                  <a:gd name="connsiteY0" fmla="*/ 110424 h 171186"/>
                  <a:gd name="connsiteX1" fmla="*/ 82882 w 141109"/>
                  <a:gd name="connsiteY1" fmla="*/ 8132 h 171186"/>
                  <a:gd name="connsiteX2" fmla="*/ 39780 w 141109"/>
                  <a:gd name="connsiteY2" fmla="*/ 4810 h 171186"/>
                  <a:gd name="connsiteX3" fmla="*/ 39780 w 141109"/>
                  <a:gd name="connsiteY3" fmla="*/ 4810 h 171186"/>
                  <a:gd name="connsiteX4" fmla="*/ 0 w 141109"/>
                  <a:gd name="connsiteY4" fmla="*/ 27192 h 171186"/>
                  <a:gd name="connsiteX5" fmla="*/ 83494 w 141109"/>
                  <a:gd name="connsiteY5" fmla="*/ 171186 h 171186"/>
                  <a:gd name="connsiteX6" fmla="*/ 122924 w 141109"/>
                  <a:gd name="connsiteY6" fmla="*/ 148804 h 171186"/>
                  <a:gd name="connsiteX7" fmla="*/ 122924 w 141109"/>
                  <a:gd name="connsiteY7" fmla="*/ 148804 h 171186"/>
                  <a:gd name="connsiteX8" fmla="*/ 141109 w 141109"/>
                  <a:gd name="connsiteY8" fmla="*/ 110424 h 17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109" h="171186">
                    <a:moveTo>
                      <a:pt x="141109" y="110424"/>
                    </a:moveTo>
                    <a:cubicBezTo>
                      <a:pt x="139142" y="68983"/>
                      <a:pt x="117512" y="30977"/>
                      <a:pt x="82882" y="8132"/>
                    </a:cubicBezTo>
                    <a:cubicBezTo>
                      <a:pt x="65921" y="-1834"/>
                      <a:pt x="50621" y="-2272"/>
                      <a:pt x="39780" y="4810"/>
                    </a:cubicBezTo>
                    <a:lnTo>
                      <a:pt x="39780" y="4810"/>
                    </a:lnTo>
                    <a:lnTo>
                      <a:pt x="0" y="27192"/>
                    </a:lnTo>
                    <a:lnTo>
                      <a:pt x="83494" y="171186"/>
                    </a:lnTo>
                    <a:lnTo>
                      <a:pt x="122924" y="148804"/>
                    </a:lnTo>
                    <a:lnTo>
                      <a:pt x="122924" y="148804"/>
                    </a:lnTo>
                    <a:cubicBezTo>
                      <a:pt x="133940" y="142772"/>
                      <a:pt x="140934" y="129570"/>
                      <a:pt x="141109" y="11042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3" name="Forma libre: forma 492">
                <a:extLst>
                  <a:ext uri="{FF2B5EF4-FFF2-40B4-BE49-F238E27FC236}">
                    <a16:creationId xmlns:a16="http://schemas.microsoft.com/office/drawing/2014/main" id="{6B8A0A1F-1EAB-4F7E-B317-2F31D96E16B9}"/>
                  </a:ext>
                </a:extLst>
              </p:cNvPr>
              <p:cNvSpPr/>
              <p:nvPr/>
            </p:nvSpPr>
            <p:spPr>
              <a:xfrm>
                <a:off x="6868217" y="2901527"/>
                <a:ext cx="117328" cy="152284"/>
              </a:xfrm>
              <a:custGeom>
                <a:avLst/>
                <a:gdLst>
                  <a:gd name="connsiteX0" fmla="*/ 59102 w 117328"/>
                  <a:gd name="connsiteY0" fmla="*/ 8205 h 152284"/>
                  <a:gd name="connsiteX1" fmla="*/ 117329 w 117328"/>
                  <a:gd name="connsiteY1" fmla="*/ 110496 h 152284"/>
                  <a:gd name="connsiteX2" fmla="*/ 58227 w 117328"/>
                  <a:gd name="connsiteY2" fmla="*/ 144156 h 152284"/>
                  <a:gd name="connsiteX3" fmla="*/ 0 w 117328"/>
                  <a:gd name="connsiteY3" fmla="*/ 41865 h 152284"/>
                  <a:gd name="connsiteX4" fmla="*/ 59102 w 117328"/>
                  <a:gd name="connsiteY4" fmla="*/ 8205 h 15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28" h="152284">
                    <a:moveTo>
                      <a:pt x="59102" y="8205"/>
                    </a:moveTo>
                    <a:cubicBezTo>
                      <a:pt x="93680" y="31103"/>
                      <a:pt x="115292" y="69082"/>
                      <a:pt x="117329" y="110496"/>
                    </a:cubicBezTo>
                    <a:cubicBezTo>
                      <a:pt x="117329" y="148091"/>
                      <a:pt x="90576" y="162953"/>
                      <a:pt x="58227" y="144156"/>
                    </a:cubicBezTo>
                    <a:cubicBezTo>
                      <a:pt x="23650" y="121259"/>
                      <a:pt x="2037" y="83280"/>
                      <a:pt x="0" y="41865"/>
                    </a:cubicBezTo>
                    <a:cubicBezTo>
                      <a:pt x="262" y="4271"/>
                      <a:pt x="26753" y="-10767"/>
                      <a:pt x="59102" y="8205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4" name="Forma libre: forma 493">
                <a:extLst>
                  <a:ext uri="{FF2B5EF4-FFF2-40B4-BE49-F238E27FC236}">
                    <a16:creationId xmlns:a16="http://schemas.microsoft.com/office/drawing/2014/main" id="{DB52D4C4-BC6F-4627-AFFD-445379DB1DB8}"/>
                  </a:ext>
                </a:extLst>
              </p:cNvPr>
              <p:cNvSpPr/>
              <p:nvPr/>
            </p:nvSpPr>
            <p:spPr>
              <a:xfrm>
                <a:off x="6907035" y="2948712"/>
                <a:ext cx="39692" cy="58041"/>
              </a:xfrm>
              <a:custGeom>
                <a:avLst/>
                <a:gdLst>
                  <a:gd name="connsiteX0" fmla="*/ 0 w 39692"/>
                  <a:gd name="connsiteY0" fmla="*/ 17412 h 58041"/>
                  <a:gd name="connsiteX1" fmla="*/ 20021 w 39692"/>
                  <a:gd name="connsiteY1" fmla="*/ 2461 h 58041"/>
                  <a:gd name="connsiteX2" fmla="*/ 39693 w 39692"/>
                  <a:gd name="connsiteY2" fmla="*/ 40668 h 58041"/>
                  <a:gd name="connsiteX3" fmla="*/ 19671 w 39692"/>
                  <a:gd name="connsiteY3" fmla="*/ 55618 h 58041"/>
                  <a:gd name="connsiteX4" fmla="*/ 0 w 39692"/>
                  <a:gd name="connsiteY4" fmla="*/ 17412 h 58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8041">
                    <a:moveTo>
                      <a:pt x="0" y="17412"/>
                    </a:moveTo>
                    <a:cubicBezTo>
                      <a:pt x="0" y="2724"/>
                      <a:pt x="8743" y="-4008"/>
                      <a:pt x="20021" y="2461"/>
                    </a:cubicBezTo>
                    <a:cubicBezTo>
                      <a:pt x="32296" y="11327"/>
                      <a:pt x="39605" y="25525"/>
                      <a:pt x="39693" y="40668"/>
                    </a:cubicBezTo>
                    <a:cubicBezTo>
                      <a:pt x="39693" y="55355"/>
                      <a:pt x="30950" y="62000"/>
                      <a:pt x="19671" y="55618"/>
                    </a:cubicBezTo>
                    <a:cubicBezTo>
                      <a:pt x="7449" y="46700"/>
                      <a:pt x="157" y="32537"/>
                      <a:pt x="0" y="174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5" name="Forma libre: forma 494">
                <a:extLst>
                  <a:ext uri="{FF2B5EF4-FFF2-40B4-BE49-F238E27FC236}">
                    <a16:creationId xmlns:a16="http://schemas.microsoft.com/office/drawing/2014/main" id="{11FDE73D-0B0C-48B6-8C98-F517C422AEA5}"/>
                  </a:ext>
                </a:extLst>
              </p:cNvPr>
              <p:cNvSpPr/>
              <p:nvPr/>
            </p:nvSpPr>
            <p:spPr>
              <a:xfrm>
                <a:off x="6868276" y="2914017"/>
                <a:ext cx="117269" cy="98793"/>
              </a:xfrm>
              <a:custGeom>
                <a:avLst/>
                <a:gdLst>
                  <a:gd name="connsiteX0" fmla="*/ 117270 w 117269"/>
                  <a:gd name="connsiteY0" fmla="*/ 98007 h 98793"/>
                  <a:gd name="connsiteX1" fmla="*/ 109226 w 117269"/>
                  <a:gd name="connsiteY1" fmla="*/ 58664 h 98793"/>
                  <a:gd name="connsiteX2" fmla="*/ 8247 w 117269"/>
                  <a:gd name="connsiteY2" fmla="*/ 0 h 98793"/>
                  <a:gd name="connsiteX3" fmla="*/ 29 w 117269"/>
                  <a:gd name="connsiteY3" fmla="*/ 29376 h 98793"/>
                  <a:gd name="connsiteX4" fmla="*/ 29 w 117269"/>
                  <a:gd name="connsiteY4" fmla="*/ 30775 h 98793"/>
                  <a:gd name="connsiteX5" fmla="*/ 117182 w 117269"/>
                  <a:gd name="connsiteY5" fmla="*/ 98794 h 98793"/>
                  <a:gd name="connsiteX6" fmla="*/ 117270 w 117269"/>
                  <a:gd name="connsiteY6" fmla="*/ 98007 h 9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69" h="98793">
                    <a:moveTo>
                      <a:pt x="117270" y="98007"/>
                    </a:moveTo>
                    <a:cubicBezTo>
                      <a:pt x="117069" y="84508"/>
                      <a:pt x="114341" y="71158"/>
                      <a:pt x="109226" y="58664"/>
                    </a:cubicBezTo>
                    <a:lnTo>
                      <a:pt x="8247" y="0"/>
                    </a:lnTo>
                    <a:cubicBezTo>
                      <a:pt x="2546" y="8708"/>
                      <a:pt x="-321" y="18972"/>
                      <a:pt x="29" y="29376"/>
                    </a:cubicBezTo>
                    <a:cubicBezTo>
                      <a:pt x="29" y="29813"/>
                      <a:pt x="29" y="30250"/>
                      <a:pt x="29" y="30775"/>
                    </a:cubicBezTo>
                    <a:lnTo>
                      <a:pt x="117182" y="98794"/>
                    </a:lnTo>
                    <a:cubicBezTo>
                      <a:pt x="117182" y="98794"/>
                      <a:pt x="117270" y="98269"/>
                      <a:pt x="117270" y="98007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6" name="Forma libre: forma 495">
                <a:extLst>
                  <a:ext uri="{FF2B5EF4-FFF2-40B4-BE49-F238E27FC236}">
                    <a16:creationId xmlns:a16="http://schemas.microsoft.com/office/drawing/2014/main" id="{0B3E1CD9-E52E-46D8-9240-8DE54C86F4A5}"/>
                  </a:ext>
                </a:extLst>
              </p:cNvPr>
              <p:cNvSpPr/>
              <p:nvPr/>
            </p:nvSpPr>
            <p:spPr>
              <a:xfrm>
                <a:off x="5905282" y="2354301"/>
                <a:ext cx="1158938" cy="954555"/>
              </a:xfrm>
              <a:custGeom>
                <a:avLst/>
                <a:gdLst>
                  <a:gd name="connsiteX0" fmla="*/ 703011 w 1158938"/>
                  <a:gd name="connsiteY0" fmla="*/ 954192 h 954555"/>
                  <a:gd name="connsiteX1" fmla="*/ 640762 w 1158938"/>
                  <a:gd name="connsiteY1" fmla="*/ 943002 h 954555"/>
                  <a:gd name="connsiteX2" fmla="*/ 89964 w 1158938"/>
                  <a:gd name="connsiteY2" fmla="*/ 625550 h 954555"/>
                  <a:gd name="connsiteX3" fmla="*/ 16874 w 1158938"/>
                  <a:gd name="connsiteY3" fmla="*/ 523958 h 954555"/>
                  <a:gd name="connsiteX4" fmla="*/ 0 w 1158938"/>
                  <a:gd name="connsiteY4" fmla="*/ 131317 h 954555"/>
                  <a:gd name="connsiteX5" fmla="*/ 30687 w 1158938"/>
                  <a:gd name="connsiteY5" fmla="*/ 129569 h 954555"/>
                  <a:gd name="connsiteX6" fmla="*/ 47648 w 1158938"/>
                  <a:gd name="connsiteY6" fmla="*/ 522297 h 954555"/>
                  <a:gd name="connsiteX7" fmla="*/ 103690 w 1158938"/>
                  <a:gd name="connsiteY7" fmla="*/ 598010 h 954555"/>
                  <a:gd name="connsiteX8" fmla="*/ 654925 w 1158938"/>
                  <a:gd name="connsiteY8" fmla="*/ 915549 h 954555"/>
                  <a:gd name="connsiteX9" fmla="*/ 747424 w 1158938"/>
                  <a:gd name="connsiteY9" fmla="*/ 910216 h 954555"/>
                  <a:gd name="connsiteX10" fmla="*/ 1114623 w 1158938"/>
                  <a:gd name="connsiteY10" fmla="*/ 698465 h 954555"/>
                  <a:gd name="connsiteX11" fmla="*/ 1128175 w 1158938"/>
                  <a:gd name="connsiteY11" fmla="*/ 679930 h 954555"/>
                  <a:gd name="connsiteX12" fmla="*/ 1112962 w 1158938"/>
                  <a:gd name="connsiteY12" fmla="*/ 663581 h 954555"/>
                  <a:gd name="connsiteX13" fmla="*/ 522909 w 1158938"/>
                  <a:gd name="connsiteY13" fmla="*/ 321037 h 954555"/>
                  <a:gd name="connsiteX14" fmla="*/ 450081 w 1158938"/>
                  <a:gd name="connsiteY14" fmla="*/ 219445 h 954555"/>
                  <a:gd name="connsiteX15" fmla="*/ 441863 w 1158938"/>
                  <a:gd name="connsiteY15" fmla="*/ 1661 h 954555"/>
                  <a:gd name="connsiteX16" fmla="*/ 472550 w 1158938"/>
                  <a:gd name="connsiteY16" fmla="*/ 0 h 954555"/>
                  <a:gd name="connsiteX17" fmla="*/ 480768 w 1158938"/>
                  <a:gd name="connsiteY17" fmla="*/ 217697 h 954555"/>
                  <a:gd name="connsiteX18" fmla="*/ 536722 w 1158938"/>
                  <a:gd name="connsiteY18" fmla="*/ 293497 h 954555"/>
                  <a:gd name="connsiteX19" fmla="*/ 1126776 w 1158938"/>
                  <a:gd name="connsiteY19" fmla="*/ 636128 h 954555"/>
                  <a:gd name="connsiteX20" fmla="*/ 1158862 w 1158938"/>
                  <a:gd name="connsiteY20" fmla="*/ 678181 h 954555"/>
                  <a:gd name="connsiteX21" fmla="*/ 1131497 w 1158938"/>
                  <a:gd name="connsiteY21" fmla="*/ 724169 h 954555"/>
                  <a:gd name="connsiteX22" fmla="*/ 764298 w 1158938"/>
                  <a:gd name="connsiteY22" fmla="*/ 935920 h 954555"/>
                  <a:gd name="connsiteX23" fmla="*/ 703011 w 1158938"/>
                  <a:gd name="connsiteY23" fmla="*/ 954192 h 95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58938" h="954555">
                    <a:moveTo>
                      <a:pt x="703011" y="954192"/>
                    </a:moveTo>
                    <a:cubicBezTo>
                      <a:pt x="681644" y="955819"/>
                      <a:pt x="660224" y="951963"/>
                      <a:pt x="640762" y="943002"/>
                    </a:cubicBezTo>
                    <a:lnTo>
                      <a:pt x="89964" y="625550"/>
                    </a:lnTo>
                    <a:cubicBezTo>
                      <a:pt x="56654" y="608763"/>
                      <a:pt x="19234" y="565224"/>
                      <a:pt x="16874" y="523958"/>
                    </a:cubicBezTo>
                    <a:lnTo>
                      <a:pt x="0" y="131317"/>
                    </a:lnTo>
                    <a:lnTo>
                      <a:pt x="30687" y="129569"/>
                    </a:lnTo>
                    <a:lnTo>
                      <a:pt x="47648" y="522297"/>
                    </a:lnTo>
                    <a:cubicBezTo>
                      <a:pt x="49222" y="550274"/>
                      <a:pt x="78511" y="585420"/>
                      <a:pt x="103690" y="598010"/>
                    </a:cubicBezTo>
                    <a:lnTo>
                      <a:pt x="654925" y="915549"/>
                    </a:lnTo>
                    <a:cubicBezTo>
                      <a:pt x="684940" y="928069"/>
                      <a:pt x="719045" y="926110"/>
                      <a:pt x="747424" y="910216"/>
                    </a:cubicBezTo>
                    <a:lnTo>
                      <a:pt x="1114623" y="698465"/>
                    </a:lnTo>
                    <a:cubicBezTo>
                      <a:pt x="1123366" y="692694"/>
                      <a:pt x="1128524" y="685788"/>
                      <a:pt x="1128175" y="679930"/>
                    </a:cubicBezTo>
                    <a:cubicBezTo>
                      <a:pt x="1127825" y="674072"/>
                      <a:pt x="1122317" y="668302"/>
                      <a:pt x="1112962" y="663581"/>
                    </a:cubicBezTo>
                    <a:lnTo>
                      <a:pt x="522909" y="321037"/>
                    </a:lnTo>
                    <a:cubicBezTo>
                      <a:pt x="489686" y="304338"/>
                      <a:pt x="452441" y="260711"/>
                      <a:pt x="450081" y="219445"/>
                    </a:cubicBezTo>
                    <a:lnTo>
                      <a:pt x="441863" y="1661"/>
                    </a:lnTo>
                    <a:lnTo>
                      <a:pt x="472550" y="0"/>
                    </a:lnTo>
                    <a:lnTo>
                      <a:pt x="480768" y="217697"/>
                    </a:lnTo>
                    <a:cubicBezTo>
                      <a:pt x="482342" y="245848"/>
                      <a:pt x="511630" y="280907"/>
                      <a:pt x="536722" y="293497"/>
                    </a:cubicBezTo>
                    <a:lnTo>
                      <a:pt x="1126776" y="636128"/>
                    </a:lnTo>
                    <a:cubicBezTo>
                      <a:pt x="1146447" y="646008"/>
                      <a:pt x="1157813" y="660958"/>
                      <a:pt x="1158862" y="678181"/>
                    </a:cubicBezTo>
                    <a:cubicBezTo>
                      <a:pt x="1159911" y="695405"/>
                      <a:pt x="1150119" y="712104"/>
                      <a:pt x="1131497" y="724169"/>
                    </a:cubicBezTo>
                    <a:lnTo>
                      <a:pt x="764298" y="935920"/>
                    </a:lnTo>
                    <a:cubicBezTo>
                      <a:pt x="745755" y="947120"/>
                      <a:pt x="724658" y="953414"/>
                      <a:pt x="703011" y="954192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7" name="Forma libre: forma 496">
                <a:extLst>
                  <a:ext uri="{FF2B5EF4-FFF2-40B4-BE49-F238E27FC236}">
                    <a16:creationId xmlns:a16="http://schemas.microsoft.com/office/drawing/2014/main" id="{9F908B99-B0B3-488F-BCD2-522EEEBF56AE}"/>
                  </a:ext>
                </a:extLst>
              </p:cNvPr>
              <p:cNvSpPr/>
              <p:nvPr/>
            </p:nvSpPr>
            <p:spPr>
              <a:xfrm>
                <a:off x="6368215" y="3189204"/>
                <a:ext cx="141109" cy="171222"/>
              </a:xfrm>
              <a:custGeom>
                <a:avLst/>
                <a:gdLst>
                  <a:gd name="connsiteX0" fmla="*/ 141109 w 141109"/>
                  <a:gd name="connsiteY0" fmla="*/ 110459 h 171222"/>
                  <a:gd name="connsiteX1" fmla="*/ 82882 w 141109"/>
                  <a:gd name="connsiteY1" fmla="*/ 8168 h 171222"/>
                  <a:gd name="connsiteX2" fmla="*/ 39867 w 141109"/>
                  <a:gd name="connsiteY2" fmla="*/ 4846 h 171222"/>
                  <a:gd name="connsiteX3" fmla="*/ 39867 w 141109"/>
                  <a:gd name="connsiteY3" fmla="*/ 4846 h 171222"/>
                  <a:gd name="connsiteX4" fmla="*/ 0 w 141109"/>
                  <a:gd name="connsiteY4" fmla="*/ 27228 h 171222"/>
                  <a:gd name="connsiteX5" fmla="*/ 83494 w 141109"/>
                  <a:gd name="connsiteY5" fmla="*/ 171222 h 171222"/>
                  <a:gd name="connsiteX6" fmla="*/ 122924 w 141109"/>
                  <a:gd name="connsiteY6" fmla="*/ 148841 h 171222"/>
                  <a:gd name="connsiteX7" fmla="*/ 122924 w 141109"/>
                  <a:gd name="connsiteY7" fmla="*/ 148841 h 171222"/>
                  <a:gd name="connsiteX8" fmla="*/ 141109 w 141109"/>
                  <a:gd name="connsiteY8" fmla="*/ 110459 h 17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1109" h="171222">
                    <a:moveTo>
                      <a:pt x="141109" y="110459"/>
                    </a:moveTo>
                    <a:cubicBezTo>
                      <a:pt x="139142" y="69019"/>
                      <a:pt x="117512" y="31013"/>
                      <a:pt x="82882" y="8168"/>
                    </a:cubicBezTo>
                    <a:cubicBezTo>
                      <a:pt x="65921" y="-1798"/>
                      <a:pt x="50621" y="-2323"/>
                      <a:pt x="39867" y="4846"/>
                    </a:cubicBezTo>
                    <a:lnTo>
                      <a:pt x="39867" y="4846"/>
                    </a:lnTo>
                    <a:lnTo>
                      <a:pt x="0" y="27228"/>
                    </a:lnTo>
                    <a:lnTo>
                      <a:pt x="83494" y="171222"/>
                    </a:lnTo>
                    <a:lnTo>
                      <a:pt x="122924" y="148841"/>
                    </a:lnTo>
                    <a:lnTo>
                      <a:pt x="122924" y="148841"/>
                    </a:lnTo>
                    <a:cubicBezTo>
                      <a:pt x="133765" y="142808"/>
                      <a:pt x="141109" y="129606"/>
                      <a:pt x="141109" y="110459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8" name="Forma libre: forma 497">
                <a:extLst>
                  <a:ext uri="{FF2B5EF4-FFF2-40B4-BE49-F238E27FC236}">
                    <a16:creationId xmlns:a16="http://schemas.microsoft.com/office/drawing/2014/main" id="{8B9DCE80-458F-46AB-B00A-25E8FE36E298}"/>
                  </a:ext>
                </a:extLst>
              </p:cNvPr>
              <p:cNvSpPr/>
              <p:nvPr/>
            </p:nvSpPr>
            <p:spPr>
              <a:xfrm>
                <a:off x="6350554" y="3212536"/>
                <a:ext cx="117241" cy="152386"/>
              </a:xfrm>
              <a:custGeom>
                <a:avLst/>
                <a:gdLst>
                  <a:gd name="connsiteX0" fmla="*/ 59014 w 117241"/>
                  <a:gd name="connsiteY0" fmla="*/ 8266 h 152386"/>
                  <a:gd name="connsiteX1" fmla="*/ 117241 w 117241"/>
                  <a:gd name="connsiteY1" fmla="*/ 110645 h 152386"/>
                  <a:gd name="connsiteX2" fmla="*/ 58140 w 117241"/>
                  <a:gd name="connsiteY2" fmla="*/ 144217 h 152386"/>
                  <a:gd name="connsiteX3" fmla="*/ 0 w 117241"/>
                  <a:gd name="connsiteY3" fmla="*/ 41926 h 152386"/>
                  <a:gd name="connsiteX4" fmla="*/ 59014 w 117241"/>
                  <a:gd name="connsiteY4" fmla="*/ 8266 h 15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241" h="152386">
                    <a:moveTo>
                      <a:pt x="59014" y="8266"/>
                    </a:moveTo>
                    <a:cubicBezTo>
                      <a:pt x="93662" y="31129"/>
                      <a:pt x="115300" y="69178"/>
                      <a:pt x="117241" y="110645"/>
                    </a:cubicBezTo>
                    <a:cubicBezTo>
                      <a:pt x="117241" y="148152"/>
                      <a:pt x="90576" y="163102"/>
                      <a:pt x="58140" y="144217"/>
                    </a:cubicBezTo>
                    <a:cubicBezTo>
                      <a:pt x="23571" y="121329"/>
                      <a:pt x="1976" y="83341"/>
                      <a:pt x="0" y="41926"/>
                    </a:cubicBezTo>
                    <a:cubicBezTo>
                      <a:pt x="262" y="4419"/>
                      <a:pt x="26666" y="-10881"/>
                      <a:pt x="59014" y="8266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499" name="Forma libre: forma 498">
                <a:extLst>
                  <a:ext uri="{FF2B5EF4-FFF2-40B4-BE49-F238E27FC236}">
                    <a16:creationId xmlns:a16="http://schemas.microsoft.com/office/drawing/2014/main" id="{8420F503-F5C8-4E87-B385-469F3CB5E0DF}"/>
                  </a:ext>
                </a:extLst>
              </p:cNvPr>
              <p:cNvSpPr/>
              <p:nvPr/>
            </p:nvSpPr>
            <p:spPr>
              <a:xfrm>
                <a:off x="6389285" y="3259782"/>
                <a:ext cx="39692" cy="57993"/>
              </a:xfrm>
              <a:custGeom>
                <a:avLst/>
                <a:gdLst>
                  <a:gd name="connsiteX0" fmla="*/ 0 w 39692"/>
                  <a:gd name="connsiteY0" fmla="*/ 17412 h 57993"/>
                  <a:gd name="connsiteX1" fmla="*/ 20021 w 39692"/>
                  <a:gd name="connsiteY1" fmla="*/ 2461 h 57993"/>
                  <a:gd name="connsiteX2" fmla="*/ 39692 w 39692"/>
                  <a:gd name="connsiteY2" fmla="*/ 40667 h 57993"/>
                  <a:gd name="connsiteX3" fmla="*/ 19759 w 39692"/>
                  <a:gd name="connsiteY3" fmla="*/ 55530 h 57993"/>
                  <a:gd name="connsiteX4" fmla="*/ 0 w 39692"/>
                  <a:gd name="connsiteY4" fmla="*/ 17412 h 57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7993">
                    <a:moveTo>
                      <a:pt x="0" y="17412"/>
                    </a:moveTo>
                    <a:cubicBezTo>
                      <a:pt x="0" y="2724"/>
                      <a:pt x="8743" y="-4008"/>
                      <a:pt x="20021" y="2461"/>
                    </a:cubicBezTo>
                    <a:cubicBezTo>
                      <a:pt x="32322" y="11309"/>
                      <a:pt x="39631" y="25516"/>
                      <a:pt x="39692" y="40667"/>
                    </a:cubicBezTo>
                    <a:cubicBezTo>
                      <a:pt x="39692" y="55268"/>
                      <a:pt x="30950" y="62000"/>
                      <a:pt x="19759" y="55530"/>
                    </a:cubicBezTo>
                    <a:cubicBezTo>
                      <a:pt x="7484" y="46691"/>
                      <a:pt x="149" y="32537"/>
                      <a:pt x="0" y="174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0" name="Forma libre: forma 499">
                <a:extLst>
                  <a:ext uri="{FF2B5EF4-FFF2-40B4-BE49-F238E27FC236}">
                    <a16:creationId xmlns:a16="http://schemas.microsoft.com/office/drawing/2014/main" id="{EFF4D9D5-F673-46A6-93E0-7615F6E0F8EA}"/>
                  </a:ext>
                </a:extLst>
              </p:cNvPr>
              <p:cNvSpPr/>
              <p:nvPr/>
            </p:nvSpPr>
            <p:spPr>
              <a:xfrm>
                <a:off x="5961148" y="2954356"/>
                <a:ext cx="140934" cy="171237"/>
              </a:xfrm>
              <a:custGeom>
                <a:avLst/>
                <a:gdLst>
                  <a:gd name="connsiteX0" fmla="*/ 140934 w 140934"/>
                  <a:gd name="connsiteY0" fmla="*/ 110562 h 171237"/>
                  <a:gd name="connsiteX1" fmla="*/ 82969 w 140934"/>
                  <a:gd name="connsiteY1" fmla="*/ 8183 h 171237"/>
                  <a:gd name="connsiteX2" fmla="*/ 39867 w 140934"/>
                  <a:gd name="connsiteY2" fmla="*/ 4774 h 171237"/>
                  <a:gd name="connsiteX3" fmla="*/ 39867 w 140934"/>
                  <a:gd name="connsiteY3" fmla="*/ 4774 h 171237"/>
                  <a:gd name="connsiteX4" fmla="*/ 0 w 140934"/>
                  <a:gd name="connsiteY4" fmla="*/ 27068 h 171237"/>
                  <a:gd name="connsiteX5" fmla="*/ 83232 w 140934"/>
                  <a:gd name="connsiteY5" fmla="*/ 171237 h 171237"/>
                  <a:gd name="connsiteX6" fmla="*/ 122749 w 140934"/>
                  <a:gd name="connsiteY6" fmla="*/ 148855 h 171237"/>
                  <a:gd name="connsiteX7" fmla="*/ 122749 w 140934"/>
                  <a:gd name="connsiteY7" fmla="*/ 148855 h 171237"/>
                  <a:gd name="connsiteX8" fmla="*/ 140934 w 140934"/>
                  <a:gd name="connsiteY8" fmla="*/ 110562 h 17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934" h="171237">
                    <a:moveTo>
                      <a:pt x="140934" y="110562"/>
                    </a:moveTo>
                    <a:cubicBezTo>
                      <a:pt x="139055" y="69139"/>
                      <a:pt x="117521" y="31107"/>
                      <a:pt x="82969" y="8183"/>
                    </a:cubicBezTo>
                    <a:cubicBezTo>
                      <a:pt x="65921" y="-1783"/>
                      <a:pt x="50708" y="-2308"/>
                      <a:pt x="39867" y="4774"/>
                    </a:cubicBezTo>
                    <a:lnTo>
                      <a:pt x="39867" y="4774"/>
                    </a:lnTo>
                    <a:lnTo>
                      <a:pt x="0" y="27068"/>
                    </a:lnTo>
                    <a:lnTo>
                      <a:pt x="83232" y="171237"/>
                    </a:lnTo>
                    <a:lnTo>
                      <a:pt x="122749" y="148855"/>
                    </a:lnTo>
                    <a:lnTo>
                      <a:pt x="122749" y="148855"/>
                    </a:lnTo>
                    <a:cubicBezTo>
                      <a:pt x="133765" y="142910"/>
                      <a:pt x="140759" y="129709"/>
                      <a:pt x="140934" y="11056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1" name="Forma libre: forma 500">
                <a:extLst>
                  <a:ext uri="{FF2B5EF4-FFF2-40B4-BE49-F238E27FC236}">
                    <a16:creationId xmlns:a16="http://schemas.microsoft.com/office/drawing/2014/main" id="{E5E78381-64B0-4271-94D6-1DF14376CB18}"/>
                  </a:ext>
                </a:extLst>
              </p:cNvPr>
              <p:cNvSpPr/>
              <p:nvPr/>
            </p:nvSpPr>
            <p:spPr>
              <a:xfrm>
                <a:off x="5943575" y="2977681"/>
                <a:ext cx="117154" cy="152028"/>
              </a:xfrm>
              <a:custGeom>
                <a:avLst/>
                <a:gdLst>
                  <a:gd name="connsiteX0" fmla="*/ 59102 w 117154"/>
                  <a:gd name="connsiteY0" fmla="*/ 8289 h 152028"/>
                  <a:gd name="connsiteX1" fmla="*/ 117154 w 117154"/>
                  <a:gd name="connsiteY1" fmla="*/ 110318 h 152028"/>
                  <a:gd name="connsiteX2" fmla="*/ 57965 w 117154"/>
                  <a:gd name="connsiteY2" fmla="*/ 143803 h 152028"/>
                  <a:gd name="connsiteX3" fmla="*/ 0 w 117154"/>
                  <a:gd name="connsiteY3" fmla="*/ 41425 h 152028"/>
                  <a:gd name="connsiteX4" fmla="*/ 59102 w 117154"/>
                  <a:gd name="connsiteY4" fmla="*/ 8289 h 15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54" h="152028">
                    <a:moveTo>
                      <a:pt x="59102" y="8289"/>
                    </a:moveTo>
                    <a:cubicBezTo>
                      <a:pt x="93566" y="31143"/>
                      <a:pt x="115117" y="69017"/>
                      <a:pt x="117154" y="110318"/>
                    </a:cubicBezTo>
                    <a:cubicBezTo>
                      <a:pt x="117154" y="147825"/>
                      <a:pt x="90313" y="162775"/>
                      <a:pt x="57965" y="143803"/>
                    </a:cubicBezTo>
                    <a:cubicBezTo>
                      <a:pt x="23413" y="120880"/>
                      <a:pt x="1880" y="82848"/>
                      <a:pt x="0" y="41425"/>
                    </a:cubicBezTo>
                    <a:cubicBezTo>
                      <a:pt x="262" y="4180"/>
                      <a:pt x="26753" y="-10770"/>
                      <a:pt x="59102" y="82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2" name="Forma libre: forma 501">
                <a:extLst>
                  <a:ext uri="{FF2B5EF4-FFF2-40B4-BE49-F238E27FC236}">
                    <a16:creationId xmlns:a16="http://schemas.microsoft.com/office/drawing/2014/main" id="{D815A764-DECC-4577-85A5-E103043946C9}"/>
                  </a:ext>
                </a:extLst>
              </p:cNvPr>
              <p:cNvSpPr/>
              <p:nvPr/>
            </p:nvSpPr>
            <p:spPr>
              <a:xfrm>
                <a:off x="5982306" y="3024861"/>
                <a:ext cx="39692" cy="58043"/>
              </a:xfrm>
              <a:custGeom>
                <a:avLst/>
                <a:gdLst>
                  <a:gd name="connsiteX0" fmla="*/ 0 w 39692"/>
                  <a:gd name="connsiteY0" fmla="*/ 17326 h 58043"/>
                  <a:gd name="connsiteX1" fmla="*/ 20021 w 39692"/>
                  <a:gd name="connsiteY1" fmla="*/ 2463 h 58043"/>
                  <a:gd name="connsiteX2" fmla="*/ 39692 w 39692"/>
                  <a:gd name="connsiteY2" fmla="*/ 40669 h 58043"/>
                  <a:gd name="connsiteX3" fmla="*/ 19584 w 39692"/>
                  <a:gd name="connsiteY3" fmla="*/ 55619 h 58043"/>
                  <a:gd name="connsiteX4" fmla="*/ 0 w 39692"/>
                  <a:gd name="connsiteY4" fmla="*/ 17326 h 5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2" h="58043">
                    <a:moveTo>
                      <a:pt x="0" y="17326"/>
                    </a:moveTo>
                    <a:cubicBezTo>
                      <a:pt x="0" y="2725"/>
                      <a:pt x="8743" y="-4007"/>
                      <a:pt x="20021" y="2463"/>
                    </a:cubicBezTo>
                    <a:cubicBezTo>
                      <a:pt x="32279" y="11354"/>
                      <a:pt x="39579" y="25535"/>
                      <a:pt x="39692" y="40669"/>
                    </a:cubicBezTo>
                    <a:cubicBezTo>
                      <a:pt x="39692" y="55357"/>
                      <a:pt x="30950" y="62001"/>
                      <a:pt x="19584" y="55619"/>
                    </a:cubicBezTo>
                    <a:cubicBezTo>
                      <a:pt x="7379" y="46658"/>
                      <a:pt x="122" y="32468"/>
                      <a:pt x="0" y="173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3" name="Forma libre: forma 502">
                <a:extLst>
                  <a:ext uri="{FF2B5EF4-FFF2-40B4-BE49-F238E27FC236}">
                    <a16:creationId xmlns:a16="http://schemas.microsoft.com/office/drawing/2014/main" id="{7056E135-09E4-4043-A706-1362C033214F}"/>
                  </a:ext>
                </a:extLst>
              </p:cNvPr>
              <p:cNvSpPr/>
              <p:nvPr/>
            </p:nvSpPr>
            <p:spPr>
              <a:xfrm>
                <a:off x="5836129" y="1683714"/>
                <a:ext cx="515911" cy="408039"/>
              </a:xfrm>
              <a:custGeom>
                <a:avLst/>
                <a:gdLst>
                  <a:gd name="connsiteX0" fmla="*/ 3319 w 515911"/>
                  <a:gd name="connsiteY0" fmla="*/ 326119 h 408039"/>
                  <a:gd name="connsiteX1" fmla="*/ 42575 w 515911"/>
                  <a:gd name="connsiteY1" fmla="*/ 217183 h 408039"/>
                  <a:gd name="connsiteX2" fmla="*/ 408987 w 515911"/>
                  <a:gd name="connsiteY2" fmla="*/ 10066 h 408039"/>
                  <a:gd name="connsiteX3" fmla="*/ 490470 w 515911"/>
                  <a:gd name="connsiteY3" fmla="*/ 41453 h 408039"/>
                  <a:gd name="connsiteX4" fmla="*/ 515911 w 515911"/>
                  <a:gd name="connsiteY4" fmla="*/ 123898 h 408039"/>
                  <a:gd name="connsiteX5" fmla="*/ 490732 w 515911"/>
                  <a:gd name="connsiteY5" fmla="*/ 138585 h 408039"/>
                  <a:gd name="connsiteX6" fmla="*/ 463367 w 515911"/>
                  <a:gd name="connsiteY6" fmla="*/ 55266 h 408039"/>
                  <a:gd name="connsiteX7" fmla="*/ 429760 w 515911"/>
                  <a:gd name="connsiteY7" fmla="*/ 35097 h 408039"/>
                  <a:gd name="connsiteX8" fmla="*/ 419653 w 515911"/>
                  <a:gd name="connsiteY8" fmla="*/ 39966 h 408039"/>
                  <a:gd name="connsiteX9" fmla="*/ 62858 w 515911"/>
                  <a:gd name="connsiteY9" fmla="*/ 241489 h 408039"/>
                  <a:gd name="connsiteX10" fmla="*/ 37241 w 515911"/>
                  <a:gd name="connsiteY10" fmla="*/ 311431 h 408039"/>
                  <a:gd name="connsiteX11" fmla="*/ 58749 w 515911"/>
                  <a:gd name="connsiteY11" fmla="*/ 390554 h 408039"/>
                  <a:gd name="connsiteX12" fmla="*/ 28761 w 515911"/>
                  <a:gd name="connsiteY12" fmla="*/ 408039 h 408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911" h="408039">
                    <a:moveTo>
                      <a:pt x="3319" y="326119"/>
                    </a:moveTo>
                    <a:cubicBezTo>
                      <a:pt x="-7356" y="285185"/>
                      <a:pt x="8241" y="241899"/>
                      <a:pt x="42575" y="217183"/>
                    </a:cubicBezTo>
                    <a:lnTo>
                      <a:pt x="408987" y="10066"/>
                    </a:lnTo>
                    <a:cubicBezTo>
                      <a:pt x="442297" y="-11791"/>
                      <a:pt x="478929" y="3421"/>
                      <a:pt x="490470" y="41453"/>
                    </a:cubicBezTo>
                    <a:lnTo>
                      <a:pt x="515911" y="123898"/>
                    </a:lnTo>
                    <a:lnTo>
                      <a:pt x="490732" y="138585"/>
                    </a:lnTo>
                    <a:lnTo>
                      <a:pt x="463367" y="55266"/>
                    </a:lnTo>
                    <a:cubicBezTo>
                      <a:pt x="459651" y="40421"/>
                      <a:pt x="444605" y="31390"/>
                      <a:pt x="429760" y="35097"/>
                    </a:cubicBezTo>
                    <a:cubicBezTo>
                      <a:pt x="426096" y="36015"/>
                      <a:pt x="422652" y="37676"/>
                      <a:pt x="419653" y="39966"/>
                    </a:cubicBezTo>
                    <a:lnTo>
                      <a:pt x="62858" y="241489"/>
                    </a:lnTo>
                    <a:cubicBezTo>
                      <a:pt x="41001" y="257514"/>
                      <a:pt x="30903" y="285089"/>
                      <a:pt x="37241" y="311431"/>
                    </a:cubicBezTo>
                    <a:lnTo>
                      <a:pt x="58749" y="390554"/>
                    </a:lnTo>
                    <a:lnTo>
                      <a:pt x="28761" y="408039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4" name="Forma libre: forma 503">
                <a:extLst>
                  <a:ext uri="{FF2B5EF4-FFF2-40B4-BE49-F238E27FC236}">
                    <a16:creationId xmlns:a16="http://schemas.microsoft.com/office/drawing/2014/main" id="{E1F388A1-F549-4A16-9B54-D77E399C3248}"/>
                  </a:ext>
                </a:extLst>
              </p:cNvPr>
              <p:cNvSpPr/>
              <p:nvPr/>
            </p:nvSpPr>
            <p:spPr>
              <a:xfrm>
                <a:off x="5913762" y="2407107"/>
                <a:ext cx="1211581" cy="699513"/>
              </a:xfrm>
              <a:custGeom>
                <a:avLst/>
                <a:gdLst>
                  <a:gd name="connsiteX0" fmla="*/ 492221 w 1211581"/>
                  <a:gd name="connsiteY0" fmla="*/ 0 h 699513"/>
                  <a:gd name="connsiteX1" fmla="*/ 0 w 1211581"/>
                  <a:gd name="connsiteY1" fmla="*/ 284230 h 699513"/>
                  <a:gd name="connsiteX2" fmla="*/ 719360 w 1211581"/>
                  <a:gd name="connsiteY2" fmla="*/ 699514 h 699513"/>
                  <a:gd name="connsiteX3" fmla="*/ 1211581 w 1211581"/>
                  <a:gd name="connsiteY3" fmla="*/ 415284 h 699513"/>
                  <a:gd name="connsiteX4" fmla="*/ 492221 w 1211581"/>
                  <a:gd name="connsiteY4" fmla="*/ 0 h 6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699513">
                    <a:moveTo>
                      <a:pt x="492221" y="0"/>
                    </a:moveTo>
                    <a:lnTo>
                      <a:pt x="0" y="284230"/>
                    </a:lnTo>
                    <a:lnTo>
                      <a:pt x="719360" y="699514"/>
                    </a:lnTo>
                    <a:lnTo>
                      <a:pt x="1211581" y="415284"/>
                    </a:lnTo>
                    <a:lnTo>
                      <a:pt x="492221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5" name="Forma libre: forma 504">
                <a:extLst>
                  <a:ext uri="{FF2B5EF4-FFF2-40B4-BE49-F238E27FC236}">
                    <a16:creationId xmlns:a16="http://schemas.microsoft.com/office/drawing/2014/main" id="{7A347243-F1D8-40BF-B425-8E70D24E94FC}"/>
                  </a:ext>
                </a:extLst>
              </p:cNvPr>
              <p:cNvSpPr/>
              <p:nvPr/>
            </p:nvSpPr>
            <p:spPr>
              <a:xfrm>
                <a:off x="5913762" y="2407107"/>
                <a:ext cx="1211581" cy="699513"/>
              </a:xfrm>
              <a:custGeom>
                <a:avLst/>
                <a:gdLst>
                  <a:gd name="connsiteX0" fmla="*/ 492221 w 1211581"/>
                  <a:gd name="connsiteY0" fmla="*/ 0 h 699513"/>
                  <a:gd name="connsiteX1" fmla="*/ 0 w 1211581"/>
                  <a:gd name="connsiteY1" fmla="*/ 284230 h 699513"/>
                  <a:gd name="connsiteX2" fmla="*/ 719360 w 1211581"/>
                  <a:gd name="connsiteY2" fmla="*/ 699514 h 699513"/>
                  <a:gd name="connsiteX3" fmla="*/ 1211581 w 1211581"/>
                  <a:gd name="connsiteY3" fmla="*/ 415284 h 699513"/>
                  <a:gd name="connsiteX4" fmla="*/ 492221 w 1211581"/>
                  <a:gd name="connsiteY4" fmla="*/ 0 h 69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699513">
                    <a:moveTo>
                      <a:pt x="492221" y="0"/>
                    </a:moveTo>
                    <a:lnTo>
                      <a:pt x="0" y="284230"/>
                    </a:lnTo>
                    <a:lnTo>
                      <a:pt x="719360" y="699514"/>
                    </a:lnTo>
                    <a:lnTo>
                      <a:pt x="1211581" y="415284"/>
                    </a:lnTo>
                    <a:lnTo>
                      <a:pt x="492221" y="0"/>
                    </a:lnTo>
                    <a:close/>
                  </a:path>
                </a:pathLst>
              </a:custGeom>
              <a:solidFill>
                <a:srgbClr val="37474F">
                  <a:alpha val="5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6" name="Forma libre: forma 505">
                <a:extLst>
                  <a:ext uri="{FF2B5EF4-FFF2-40B4-BE49-F238E27FC236}">
                    <a16:creationId xmlns:a16="http://schemas.microsoft.com/office/drawing/2014/main" id="{CA87235D-272C-483C-83A0-4709FEEF55F7}"/>
                  </a:ext>
                </a:extLst>
              </p:cNvPr>
              <p:cNvSpPr/>
              <p:nvPr/>
            </p:nvSpPr>
            <p:spPr>
              <a:xfrm>
                <a:off x="5864890" y="1807699"/>
                <a:ext cx="541093" cy="883637"/>
              </a:xfrm>
              <a:custGeom>
                <a:avLst/>
                <a:gdLst>
                  <a:gd name="connsiteX0" fmla="*/ 0 w 541093"/>
                  <a:gd name="connsiteY0" fmla="*/ 284579 h 883637"/>
                  <a:gd name="connsiteX1" fmla="*/ 487151 w 541093"/>
                  <a:gd name="connsiteY1" fmla="*/ 0 h 883637"/>
                  <a:gd name="connsiteX2" fmla="*/ 541094 w 541093"/>
                  <a:gd name="connsiteY2" fmla="*/ 599408 h 883637"/>
                  <a:gd name="connsiteX3" fmla="*/ 48873 w 541093"/>
                  <a:gd name="connsiteY3" fmla="*/ 883638 h 883637"/>
                  <a:gd name="connsiteX4" fmla="*/ 0 w 541093"/>
                  <a:gd name="connsiteY4" fmla="*/ 284579 h 8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093" h="883637">
                    <a:moveTo>
                      <a:pt x="0" y="284579"/>
                    </a:moveTo>
                    <a:lnTo>
                      <a:pt x="487151" y="0"/>
                    </a:lnTo>
                    <a:lnTo>
                      <a:pt x="541094" y="599408"/>
                    </a:lnTo>
                    <a:lnTo>
                      <a:pt x="48873" y="883638"/>
                    </a:lnTo>
                    <a:lnTo>
                      <a:pt x="0" y="284579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7" name="Forma libre: forma 506">
                <a:extLst>
                  <a:ext uri="{FF2B5EF4-FFF2-40B4-BE49-F238E27FC236}">
                    <a16:creationId xmlns:a16="http://schemas.microsoft.com/office/drawing/2014/main" id="{CE14FA63-8D75-4E06-BAB4-301A27EABF3D}"/>
                  </a:ext>
                </a:extLst>
              </p:cNvPr>
              <p:cNvSpPr/>
              <p:nvPr/>
            </p:nvSpPr>
            <p:spPr>
              <a:xfrm>
                <a:off x="5864890" y="1807699"/>
                <a:ext cx="541093" cy="883637"/>
              </a:xfrm>
              <a:custGeom>
                <a:avLst/>
                <a:gdLst>
                  <a:gd name="connsiteX0" fmla="*/ 0 w 541093"/>
                  <a:gd name="connsiteY0" fmla="*/ 284579 h 883637"/>
                  <a:gd name="connsiteX1" fmla="*/ 487151 w 541093"/>
                  <a:gd name="connsiteY1" fmla="*/ 0 h 883637"/>
                  <a:gd name="connsiteX2" fmla="*/ 541094 w 541093"/>
                  <a:gd name="connsiteY2" fmla="*/ 599408 h 883637"/>
                  <a:gd name="connsiteX3" fmla="*/ 48873 w 541093"/>
                  <a:gd name="connsiteY3" fmla="*/ 883638 h 883637"/>
                  <a:gd name="connsiteX4" fmla="*/ 0 w 541093"/>
                  <a:gd name="connsiteY4" fmla="*/ 284579 h 8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093" h="883637">
                    <a:moveTo>
                      <a:pt x="0" y="284579"/>
                    </a:moveTo>
                    <a:lnTo>
                      <a:pt x="487151" y="0"/>
                    </a:lnTo>
                    <a:lnTo>
                      <a:pt x="541094" y="599408"/>
                    </a:lnTo>
                    <a:lnTo>
                      <a:pt x="48873" y="883638"/>
                    </a:lnTo>
                    <a:lnTo>
                      <a:pt x="0" y="28457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8" name="Forma libre: forma 507">
                <a:extLst>
                  <a:ext uri="{FF2B5EF4-FFF2-40B4-BE49-F238E27FC236}">
                    <a16:creationId xmlns:a16="http://schemas.microsoft.com/office/drawing/2014/main" id="{C2B8BCC1-A833-4E85-8EAB-22C4A5FB63DD}"/>
                  </a:ext>
                </a:extLst>
              </p:cNvPr>
              <p:cNvSpPr/>
              <p:nvPr/>
            </p:nvSpPr>
            <p:spPr>
              <a:xfrm>
                <a:off x="6351953" y="1807699"/>
                <a:ext cx="886960" cy="1014692"/>
              </a:xfrm>
              <a:custGeom>
                <a:avLst/>
                <a:gdLst>
                  <a:gd name="connsiteX0" fmla="*/ 0 w 886960"/>
                  <a:gd name="connsiteY0" fmla="*/ 0 h 1014692"/>
                  <a:gd name="connsiteX1" fmla="*/ 53943 w 886960"/>
                  <a:gd name="connsiteY1" fmla="*/ 599408 h 1014692"/>
                  <a:gd name="connsiteX2" fmla="*/ 773303 w 886960"/>
                  <a:gd name="connsiteY2" fmla="*/ 1014693 h 1014692"/>
                  <a:gd name="connsiteX3" fmla="*/ 886960 w 886960"/>
                  <a:gd name="connsiteY3" fmla="*/ 511893 h 1014692"/>
                  <a:gd name="connsiteX4" fmla="*/ 251531 w 886960"/>
                  <a:gd name="connsiteY4" fmla="*/ 576327 h 1014692"/>
                  <a:gd name="connsiteX5" fmla="*/ 199948 w 886960"/>
                  <a:gd name="connsiteY5" fmla="*/ 549574 h 1014692"/>
                  <a:gd name="connsiteX6" fmla="*/ 81046 w 886960"/>
                  <a:gd name="connsiteY6" fmla="*/ 241040 h 1014692"/>
                  <a:gd name="connsiteX7" fmla="*/ 96853 w 886960"/>
                  <a:gd name="connsiteY7" fmla="*/ 188469 h 1014692"/>
                  <a:gd name="connsiteX8" fmla="*/ 149424 w 886960"/>
                  <a:gd name="connsiteY8" fmla="*/ 204267 h 1014692"/>
                  <a:gd name="connsiteX9" fmla="*/ 153000 w 886960"/>
                  <a:gd name="connsiteY9" fmla="*/ 213675 h 1014692"/>
                  <a:gd name="connsiteX10" fmla="*/ 271902 w 886960"/>
                  <a:gd name="connsiteY10" fmla="*/ 522209 h 1014692"/>
                  <a:gd name="connsiteX11" fmla="*/ 251619 w 886960"/>
                  <a:gd name="connsiteY11" fmla="*/ 576327 h 1014692"/>
                  <a:gd name="connsiteX12" fmla="*/ 476134 w 886960"/>
                  <a:gd name="connsiteY12" fmla="*/ 681941 h 1014692"/>
                  <a:gd name="connsiteX13" fmla="*/ 424552 w 886960"/>
                  <a:gd name="connsiteY13" fmla="*/ 655275 h 1014692"/>
                  <a:gd name="connsiteX14" fmla="*/ 305999 w 886960"/>
                  <a:gd name="connsiteY14" fmla="*/ 346741 h 1014692"/>
                  <a:gd name="connsiteX15" fmla="*/ 321789 w 886960"/>
                  <a:gd name="connsiteY15" fmla="*/ 294161 h 1014692"/>
                  <a:gd name="connsiteX16" fmla="*/ 374368 w 886960"/>
                  <a:gd name="connsiteY16" fmla="*/ 309951 h 1014692"/>
                  <a:gd name="connsiteX17" fmla="*/ 377865 w 886960"/>
                  <a:gd name="connsiteY17" fmla="*/ 319026 h 1014692"/>
                  <a:gd name="connsiteX18" fmla="*/ 496768 w 886960"/>
                  <a:gd name="connsiteY18" fmla="*/ 627560 h 1014692"/>
                  <a:gd name="connsiteX19" fmla="*/ 476222 w 886960"/>
                  <a:gd name="connsiteY19" fmla="*/ 681941 h 1014692"/>
                  <a:gd name="connsiteX20" fmla="*/ 700738 w 886960"/>
                  <a:gd name="connsiteY20" fmla="*/ 787642 h 1014692"/>
                  <a:gd name="connsiteX21" fmla="*/ 649155 w 886960"/>
                  <a:gd name="connsiteY21" fmla="*/ 761413 h 1014692"/>
                  <a:gd name="connsiteX22" fmla="*/ 530340 w 886960"/>
                  <a:gd name="connsiteY22" fmla="*/ 452879 h 1014692"/>
                  <a:gd name="connsiteX23" fmla="*/ 546593 w 886960"/>
                  <a:gd name="connsiteY23" fmla="*/ 400570 h 1014692"/>
                  <a:gd name="connsiteX24" fmla="*/ 598901 w 886960"/>
                  <a:gd name="connsiteY24" fmla="*/ 416823 h 1014692"/>
                  <a:gd name="connsiteX25" fmla="*/ 602119 w 886960"/>
                  <a:gd name="connsiteY25" fmla="*/ 425164 h 1014692"/>
                  <a:gd name="connsiteX26" fmla="*/ 721021 w 886960"/>
                  <a:gd name="connsiteY26" fmla="*/ 733698 h 1014692"/>
                  <a:gd name="connsiteX27" fmla="*/ 700825 w 886960"/>
                  <a:gd name="connsiteY27" fmla="*/ 787642 h 101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6960" h="1014692">
                    <a:moveTo>
                      <a:pt x="0" y="0"/>
                    </a:moveTo>
                    <a:lnTo>
                      <a:pt x="53943" y="599408"/>
                    </a:lnTo>
                    <a:lnTo>
                      <a:pt x="773303" y="1014693"/>
                    </a:lnTo>
                    <a:lnTo>
                      <a:pt x="886960" y="511893"/>
                    </a:lnTo>
                    <a:close/>
                    <a:moveTo>
                      <a:pt x="251531" y="576327"/>
                    </a:moveTo>
                    <a:cubicBezTo>
                      <a:pt x="229910" y="583024"/>
                      <a:pt x="206925" y="571108"/>
                      <a:pt x="199948" y="549574"/>
                    </a:cubicBezTo>
                    <a:lnTo>
                      <a:pt x="81046" y="241040"/>
                    </a:lnTo>
                    <a:cubicBezTo>
                      <a:pt x="70896" y="222155"/>
                      <a:pt x="77969" y="198620"/>
                      <a:pt x="96853" y="188469"/>
                    </a:cubicBezTo>
                    <a:cubicBezTo>
                      <a:pt x="115729" y="178310"/>
                      <a:pt x="139273" y="185392"/>
                      <a:pt x="149424" y="204267"/>
                    </a:cubicBezTo>
                    <a:cubicBezTo>
                      <a:pt x="151015" y="207240"/>
                      <a:pt x="152221" y="210396"/>
                      <a:pt x="153000" y="213675"/>
                    </a:cubicBezTo>
                    <a:lnTo>
                      <a:pt x="271902" y="522209"/>
                    </a:lnTo>
                    <a:cubicBezTo>
                      <a:pt x="281012" y="542764"/>
                      <a:pt x="271989" y="566824"/>
                      <a:pt x="251619" y="576327"/>
                    </a:cubicBezTo>
                    <a:close/>
                    <a:moveTo>
                      <a:pt x="476134" y="681941"/>
                    </a:moveTo>
                    <a:cubicBezTo>
                      <a:pt x="454531" y="688751"/>
                      <a:pt x="431485" y="676835"/>
                      <a:pt x="424552" y="655275"/>
                    </a:cubicBezTo>
                    <a:lnTo>
                      <a:pt x="305999" y="346741"/>
                    </a:lnTo>
                    <a:cubicBezTo>
                      <a:pt x="295840" y="327865"/>
                      <a:pt x="302913" y="304320"/>
                      <a:pt x="321789" y="294161"/>
                    </a:cubicBezTo>
                    <a:cubicBezTo>
                      <a:pt x="340664" y="284002"/>
                      <a:pt x="364209" y="291075"/>
                      <a:pt x="374368" y="309951"/>
                    </a:cubicBezTo>
                    <a:cubicBezTo>
                      <a:pt x="375907" y="312818"/>
                      <a:pt x="377087" y="315870"/>
                      <a:pt x="377865" y="319026"/>
                    </a:cubicBezTo>
                    <a:lnTo>
                      <a:pt x="496768" y="627560"/>
                    </a:lnTo>
                    <a:cubicBezTo>
                      <a:pt x="506070" y="648255"/>
                      <a:pt x="496881" y="672569"/>
                      <a:pt x="476222" y="681941"/>
                    </a:cubicBezTo>
                    <a:close/>
                    <a:moveTo>
                      <a:pt x="700738" y="787642"/>
                    </a:moveTo>
                    <a:cubicBezTo>
                      <a:pt x="679265" y="794487"/>
                      <a:pt x="656272" y="782798"/>
                      <a:pt x="649155" y="761413"/>
                    </a:cubicBezTo>
                    <a:lnTo>
                      <a:pt x="530340" y="452879"/>
                    </a:lnTo>
                    <a:cubicBezTo>
                      <a:pt x="520382" y="433950"/>
                      <a:pt x="527656" y="410528"/>
                      <a:pt x="546593" y="400570"/>
                    </a:cubicBezTo>
                    <a:cubicBezTo>
                      <a:pt x="565521" y="390612"/>
                      <a:pt x="588943" y="397886"/>
                      <a:pt x="598901" y="416823"/>
                    </a:cubicBezTo>
                    <a:cubicBezTo>
                      <a:pt x="600292" y="419463"/>
                      <a:pt x="601367" y="422270"/>
                      <a:pt x="602119" y="425164"/>
                    </a:cubicBezTo>
                    <a:lnTo>
                      <a:pt x="721021" y="733698"/>
                    </a:lnTo>
                    <a:cubicBezTo>
                      <a:pt x="730079" y="754183"/>
                      <a:pt x="721109" y="778147"/>
                      <a:pt x="700825" y="787642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09" name="Forma libre: forma 508">
                <a:extLst>
                  <a:ext uri="{FF2B5EF4-FFF2-40B4-BE49-F238E27FC236}">
                    <a16:creationId xmlns:a16="http://schemas.microsoft.com/office/drawing/2014/main" id="{A6CF2BC3-9825-43D4-8320-8A3497EB8B82}"/>
                  </a:ext>
                </a:extLst>
              </p:cNvPr>
              <p:cNvSpPr/>
              <p:nvPr/>
            </p:nvSpPr>
            <p:spPr>
              <a:xfrm>
                <a:off x="6351953" y="1807699"/>
                <a:ext cx="886960" cy="1014692"/>
              </a:xfrm>
              <a:custGeom>
                <a:avLst/>
                <a:gdLst>
                  <a:gd name="connsiteX0" fmla="*/ 0 w 886960"/>
                  <a:gd name="connsiteY0" fmla="*/ 0 h 1014692"/>
                  <a:gd name="connsiteX1" fmla="*/ 53943 w 886960"/>
                  <a:gd name="connsiteY1" fmla="*/ 599408 h 1014692"/>
                  <a:gd name="connsiteX2" fmla="*/ 773303 w 886960"/>
                  <a:gd name="connsiteY2" fmla="*/ 1014693 h 1014692"/>
                  <a:gd name="connsiteX3" fmla="*/ 886960 w 886960"/>
                  <a:gd name="connsiteY3" fmla="*/ 511893 h 1014692"/>
                  <a:gd name="connsiteX4" fmla="*/ 251531 w 886960"/>
                  <a:gd name="connsiteY4" fmla="*/ 576327 h 1014692"/>
                  <a:gd name="connsiteX5" fmla="*/ 199948 w 886960"/>
                  <a:gd name="connsiteY5" fmla="*/ 549574 h 1014692"/>
                  <a:gd name="connsiteX6" fmla="*/ 81046 w 886960"/>
                  <a:gd name="connsiteY6" fmla="*/ 241040 h 1014692"/>
                  <a:gd name="connsiteX7" fmla="*/ 96853 w 886960"/>
                  <a:gd name="connsiteY7" fmla="*/ 188469 h 1014692"/>
                  <a:gd name="connsiteX8" fmla="*/ 149424 w 886960"/>
                  <a:gd name="connsiteY8" fmla="*/ 204267 h 1014692"/>
                  <a:gd name="connsiteX9" fmla="*/ 153000 w 886960"/>
                  <a:gd name="connsiteY9" fmla="*/ 213675 h 1014692"/>
                  <a:gd name="connsiteX10" fmla="*/ 271902 w 886960"/>
                  <a:gd name="connsiteY10" fmla="*/ 522209 h 1014692"/>
                  <a:gd name="connsiteX11" fmla="*/ 251619 w 886960"/>
                  <a:gd name="connsiteY11" fmla="*/ 576327 h 1014692"/>
                  <a:gd name="connsiteX12" fmla="*/ 476134 w 886960"/>
                  <a:gd name="connsiteY12" fmla="*/ 681941 h 1014692"/>
                  <a:gd name="connsiteX13" fmla="*/ 424552 w 886960"/>
                  <a:gd name="connsiteY13" fmla="*/ 655275 h 1014692"/>
                  <a:gd name="connsiteX14" fmla="*/ 305999 w 886960"/>
                  <a:gd name="connsiteY14" fmla="*/ 346741 h 1014692"/>
                  <a:gd name="connsiteX15" fmla="*/ 321789 w 886960"/>
                  <a:gd name="connsiteY15" fmla="*/ 294161 h 1014692"/>
                  <a:gd name="connsiteX16" fmla="*/ 374368 w 886960"/>
                  <a:gd name="connsiteY16" fmla="*/ 309951 h 1014692"/>
                  <a:gd name="connsiteX17" fmla="*/ 377865 w 886960"/>
                  <a:gd name="connsiteY17" fmla="*/ 319026 h 1014692"/>
                  <a:gd name="connsiteX18" fmla="*/ 496768 w 886960"/>
                  <a:gd name="connsiteY18" fmla="*/ 627560 h 1014692"/>
                  <a:gd name="connsiteX19" fmla="*/ 476222 w 886960"/>
                  <a:gd name="connsiteY19" fmla="*/ 681941 h 1014692"/>
                  <a:gd name="connsiteX20" fmla="*/ 700738 w 886960"/>
                  <a:gd name="connsiteY20" fmla="*/ 787642 h 1014692"/>
                  <a:gd name="connsiteX21" fmla="*/ 649155 w 886960"/>
                  <a:gd name="connsiteY21" fmla="*/ 761413 h 1014692"/>
                  <a:gd name="connsiteX22" fmla="*/ 530340 w 886960"/>
                  <a:gd name="connsiteY22" fmla="*/ 452879 h 1014692"/>
                  <a:gd name="connsiteX23" fmla="*/ 546593 w 886960"/>
                  <a:gd name="connsiteY23" fmla="*/ 400570 h 1014692"/>
                  <a:gd name="connsiteX24" fmla="*/ 598901 w 886960"/>
                  <a:gd name="connsiteY24" fmla="*/ 416823 h 1014692"/>
                  <a:gd name="connsiteX25" fmla="*/ 602119 w 886960"/>
                  <a:gd name="connsiteY25" fmla="*/ 425164 h 1014692"/>
                  <a:gd name="connsiteX26" fmla="*/ 721021 w 886960"/>
                  <a:gd name="connsiteY26" fmla="*/ 733698 h 1014692"/>
                  <a:gd name="connsiteX27" fmla="*/ 700825 w 886960"/>
                  <a:gd name="connsiteY27" fmla="*/ 787642 h 101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6960" h="1014692">
                    <a:moveTo>
                      <a:pt x="0" y="0"/>
                    </a:moveTo>
                    <a:lnTo>
                      <a:pt x="53943" y="599408"/>
                    </a:lnTo>
                    <a:lnTo>
                      <a:pt x="773303" y="1014693"/>
                    </a:lnTo>
                    <a:lnTo>
                      <a:pt x="886960" y="511893"/>
                    </a:lnTo>
                    <a:close/>
                    <a:moveTo>
                      <a:pt x="251531" y="576327"/>
                    </a:moveTo>
                    <a:cubicBezTo>
                      <a:pt x="229910" y="583024"/>
                      <a:pt x="206925" y="571108"/>
                      <a:pt x="199948" y="549574"/>
                    </a:cubicBezTo>
                    <a:lnTo>
                      <a:pt x="81046" y="241040"/>
                    </a:lnTo>
                    <a:cubicBezTo>
                      <a:pt x="70896" y="222155"/>
                      <a:pt x="77969" y="198620"/>
                      <a:pt x="96853" y="188469"/>
                    </a:cubicBezTo>
                    <a:cubicBezTo>
                      <a:pt x="115729" y="178310"/>
                      <a:pt x="139273" y="185392"/>
                      <a:pt x="149424" y="204267"/>
                    </a:cubicBezTo>
                    <a:cubicBezTo>
                      <a:pt x="151015" y="207240"/>
                      <a:pt x="152221" y="210396"/>
                      <a:pt x="153000" y="213675"/>
                    </a:cubicBezTo>
                    <a:lnTo>
                      <a:pt x="271902" y="522209"/>
                    </a:lnTo>
                    <a:cubicBezTo>
                      <a:pt x="281012" y="542764"/>
                      <a:pt x="271989" y="566824"/>
                      <a:pt x="251619" y="576327"/>
                    </a:cubicBezTo>
                    <a:close/>
                    <a:moveTo>
                      <a:pt x="476134" y="681941"/>
                    </a:moveTo>
                    <a:cubicBezTo>
                      <a:pt x="454531" y="688751"/>
                      <a:pt x="431485" y="676835"/>
                      <a:pt x="424552" y="655275"/>
                    </a:cubicBezTo>
                    <a:lnTo>
                      <a:pt x="305999" y="346741"/>
                    </a:lnTo>
                    <a:cubicBezTo>
                      <a:pt x="295840" y="327865"/>
                      <a:pt x="302913" y="304320"/>
                      <a:pt x="321789" y="294161"/>
                    </a:cubicBezTo>
                    <a:cubicBezTo>
                      <a:pt x="340664" y="284002"/>
                      <a:pt x="364209" y="291075"/>
                      <a:pt x="374368" y="309951"/>
                    </a:cubicBezTo>
                    <a:cubicBezTo>
                      <a:pt x="375907" y="312818"/>
                      <a:pt x="377087" y="315870"/>
                      <a:pt x="377865" y="319026"/>
                    </a:cubicBezTo>
                    <a:lnTo>
                      <a:pt x="496768" y="627560"/>
                    </a:lnTo>
                    <a:cubicBezTo>
                      <a:pt x="506070" y="648255"/>
                      <a:pt x="496881" y="672569"/>
                      <a:pt x="476222" y="681941"/>
                    </a:cubicBezTo>
                    <a:close/>
                    <a:moveTo>
                      <a:pt x="700738" y="787642"/>
                    </a:moveTo>
                    <a:cubicBezTo>
                      <a:pt x="679265" y="794487"/>
                      <a:pt x="656272" y="782798"/>
                      <a:pt x="649155" y="761413"/>
                    </a:cubicBezTo>
                    <a:lnTo>
                      <a:pt x="530340" y="452879"/>
                    </a:lnTo>
                    <a:cubicBezTo>
                      <a:pt x="520382" y="433950"/>
                      <a:pt x="527656" y="410528"/>
                      <a:pt x="546593" y="400570"/>
                    </a:cubicBezTo>
                    <a:cubicBezTo>
                      <a:pt x="565521" y="390612"/>
                      <a:pt x="588943" y="397886"/>
                      <a:pt x="598901" y="416823"/>
                    </a:cubicBezTo>
                    <a:cubicBezTo>
                      <a:pt x="600292" y="419463"/>
                      <a:pt x="601367" y="422270"/>
                      <a:pt x="602119" y="425164"/>
                    </a:cubicBezTo>
                    <a:lnTo>
                      <a:pt x="721021" y="733698"/>
                    </a:lnTo>
                    <a:cubicBezTo>
                      <a:pt x="730079" y="754183"/>
                      <a:pt x="721109" y="778147"/>
                      <a:pt x="700825" y="787642"/>
                    </a:cubicBezTo>
                    <a:close/>
                  </a:path>
                </a:pathLst>
              </a:custGeom>
              <a:solidFill>
                <a:schemeClr val="accent5">
                  <a:alpha val="23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0" name="Forma libre: forma 509">
                <a:extLst>
                  <a:ext uri="{FF2B5EF4-FFF2-40B4-BE49-F238E27FC236}">
                    <a16:creationId xmlns:a16="http://schemas.microsoft.com/office/drawing/2014/main" id="{FEB4B49B-6B88-422C-8059-045A108AA751}"/>
                  </a:ext>
                </a:extLst>
              </p:cNvPr>
              <p:cNvSpPr/>
              <p:nvPr/>
            </p:nvSpPr>
            <p:spPr>
              <a:xfrm>
                <a:off x="5864890" y="2092278"/>
                <a:ext cx="881889" cy="1014343"/>
              </a:xfrm>
              <a:custGeom>
                <a:avLst/>
                <a:gdLst>
                  <a:gd name="connsiteX0" fmla="*/ 0 w 881889"/>
                  <a:gd name="connsiteY0" fmla="*/ 0 h 1014343"/>
                  <a:gd name="connsiteX1" fmla="*/ 48873 w 881889"/>
                  <a:gd name="connsiteY1" fmla="*/ 599059 h 1014343"/>
                  <a:gd name="connsiteX2" fmla="*/ 768233 w 881889"/>
                  <a:gd name="connsiteY2" fmla="*/ 1014343 h 1014343"/>
                  <a:gd name="connsiteX3" fmla="*/ 881889 w 881889"/>
                  <a:gd name="connsiteY3" fmla="*/ 511630 h 1014343"/>
                  <a:gd name="connsiteX4" fmla="*/ 283967 w 881889"/>
                  <a:gd name="connsiteY4" fmla="*/ 589704 h 1014343"/>
                  <a:gd name="connsiteX5" fmla="*/ 232384 w 881889"/>
                  <a:gd name="connsiteY5" fmla="*/ 562951 h 1014343"/>
                  <a:gd name="connsiteX6" fmla="*/ 113569 w 881889"/>
                  <a:gd name="connsiteY6" fmla="*/ 254416 h 1014343"/>
                  <a:gd name="connsiteX7" fmla="*/ 129691 w 881889"/>
                  <a:gd name="connsiteY7" fmla="*/ 202073 h 1014343"/>
                  <a:gd name="connsiteX8" fmla="*/ 182043 w 881889"/>
                  <a:gd name="connsiteY8" fmla="*/ 218195 h 1014343"/>
                  <a:gd name="connsiteX9" fmla="*/ 185348 w 881889"/>
                  <a:gd name="connsiteY9" fmla="*/ 226789 h 1014343"/>
                  <a:gd name="connsiteX10" fmla="*/ 304251 w 881889"/>
                  <a:gd name="connsiteY10" fmla="*/ 535236 h 1014343"/>
                  <a:gd name="connsiteX11" fmla="*/ 283967 w 881889"/>
                  <a:gd name="connsiteY11" fmla="*/ 589704 h 1014343"/>
                  <a:gd name="connsiteX12" fmla="*/ 508571 w 881889"/>
                  <a:gd name="connsiteY12" fmla="*/ 695317 h 1014343"/>
                  <a:gd name="connsiteX13" fmla="*/ 456988 w 881889"/>
                  <a:gd name="connsiteY13" fmla="*/ 668652 h 1014343"/>
                  <a:gd name="connsiteX14" fmla="*/ 338435 w 881889"/>
                  <a:gd name="connsiteY14" fmla="*/ 360117 h 1014343"/>
                  <a:gd name="connsiteX15" fmla="*/ 354225 w 881889"/>
                  <a:gd name="connsiteY15" fmla="*/ 307538 h 1014343"/>
                  <a:gd name="connsiteX16" fmla="*/ 406804 w 881889"/>
                  <a:gd name="connsiteY16" fmla="*/ 323327 h 1014343"/>
                  <a:gd name="connsiteX17" fmla="*/ 410301 w 881889"/>
                  <a:gd name="connsiteY17" fmla="*/ 332402 h 1014343"/>
                  <a:gd name="connsiteX18" fmla="*/ 529116 w 881889"/>
                  <a:gd name="connsiteY18" fmla="*/ 640937 h 1014343"/>
                  <a:gd name="connsiteX19" fmla="*/ 508571 w 881889"/>
                  <a:gd name="connsiteY19" fmla="*/ 695317 h 1014343"/>
                  <a:gd name="connsiteX20" fmla="*/ 733174 w 881889"/>
                  <a:gd name="connsiteY20" fmla="*/ 801018 h 1014343"/>
                  <a:gd name="connsiteX21" fmla="*/ 681678 w 881889"/>
                  <a:gd name="connsiteY21" fmla="*/ 774352 h 1014343"/>
                  <a:gd name="connsiteX22" fmla="*/ 562776 w 881889"/>
                  <a:gd name="connsiteY22" fmla="*/ 465818 h 1014343"/>
                  <a:gd name="connsiteX23" fmla="*/ 578566 w 881889"/>
                  <a:gd name="connsiteY23" fmla="*/ 413239 h 1014343"/>
                  <a:gd name="connsiteX24" fmla="*/ 631145 w 881889"/>
                  <a:gd name="connsiteY24" fmla="*/ 429028 h 1014343"/>
                  <a:gd name="connsiteX25" fmla="*/ 634642 w 881889"/>
                  <a:gd name="connsiteY25" fmla="*/ 438103 h 1014343"/>
                  <a:gd name="connsiteX26" fmla="*/ 753457 w 881889"/>
                  <a:gd name="connsiteY26" fmla="*/ 746638 h 1014343"/>
                  <a:gd name="connsiteX27" fmla="*/ 733174 w 881889"/>
                  <a:gd name="connsiteY27" fmla="*/ 801018 h 101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1889" h="1014343">
                    <a:moveTo>
                      <a:pt x="0" y="0"/>
                    </a:moveTo>
                    <a:lnTo>
                      <a:pt x="48873" y="599059"/>
                    </a:lnTo>
                    <a:lnTo>
                      <a:pt x="768233" y="1014343"/>
                    </a:lnTo>
                    <a:lnTo>
                      <a:pt x="881889" y="511630"/>
                    </a:lnTo>
                    <a:close/>
                    <a:moveTo>
                      <a:pt x="283967" y="589704"/>
                    </a:moveTo>
                    <a:cubicBezTo>
                      <a:pt x="262346" y="596401"/>
                      <a:pt x="239361" y="584485"/>
                      <a:pt x="232384" y="562951"/>
                    </a:cubicBezTo>
                    <a:lnTo>
                      <a:pt x="113569" y="254416"/>
                    </a:lnTo>
                    <a:cubicBezTo>
                      <a:pt x="103568" y="235506"/>
                      <a:pt x="110789" y="212075"/>
                      <a:pt x="129691" y="202073"/>
                    </a:cubicBezTo>
                    <a:cubicBezTo>
                      <a:pt x="148602" y="192071"/>
                      <a:pt x="172033" y="199284"/>
                      <a:pt x="182043" y="218195"/>
                    </a:cubicBezTo>
                    <a:cubicBezTo>
                      <a:pt x="183477" y="220914"/>
                      <a:pt x="184587" y="223799"/>
                      <a:pt x="185348" y="226789"/>
                    </a:cubicBezTo>
                    <a:lnTo>
                      <a:pt x="304251" y="535236"/>
                    </a:lnTo>
                    <a:cubicBezTo>
                      <a:pt x="313588" y="555878"/>
                      <a:pt x="304539" y="580200"/>
                      <a:pt x="283967" y="589704"/>
                    </a:cubicBezTo>
                    <a:close/>
                    <a:moveTo>
                      <a:pt x="508571" y="695317"/>
                    </a:moveTo>
                    <a:cubicBezTo>
                      <a:pt x="486967" y="702128"/>
                      <a:pt x="463921" y="690211"/>
                      <a:pt x="456988" y="668652"/>
                    </a:cubicBezTo>
                    <a:lnTo>
                      <a:pt x="338435" y="360117"/>
                    </a:lnTo>
                    <a:cubicBezTo>
                      <a:pt x="328276" y="341241"/>
                      <a:pt x="335349" y="317697"/>
                      <a:pt x="354225" y="307538"/>
                    </a:cubicBezTo>
                    <a:cubicBezTo>
                      <a:pt x="373100" y="297379"/>
                      <a:pt x="396645" y="304452"/>
                      <a:pt x="406804" y="323327"/>
                    </a:cubicBezTo>
                    <a:cubicBezTo>
                      <a:pt x="408343" y="326195"/>
                      <a:pt x="409523" y="329246"/>
                      <a:pt x="410301" y="332402"/>
                    </a:cubicBezTo>
                    <a:lnTo>
                      <a:pt x="529116" y="640937"/>
                    </a:lnTo>
                    <a:cubicBezTo>
                      <a:pt x="538418" y="661631"/>
                      <a:pt x="529230" y="685945"/>
                      <a:pt x="508571" y="695317"/>
                    </a:cubicBezTo>
                    <a:close/>
                    <a:moveTo>
                      <a:pt x="733174" y="801018"/>
                    </a:moveTo>
                    <a:cubicBezTo>
                      <a:pt x="711597" y="807820"/>
                      <a:pt x="688577" y="795903"/>
                      <a:pt x="681678" y="774352"/>
                    </a:cubicBezTo>
                    <a:lnTo>
                      <a:pt x="562776" y="465818"/>
                    </a:lnTo>
                    <a:cubicBezTo>
                      <a:pt x="552617" y="446942"/>
                      <a:pt x="559690" y="423398"/>
                      <a:pt x="578566" y="413239"/>
                    </a:cubicBezTo>
                    <a:cubicBezTo>
                      <a:pt x="597441" y="403079"/>
                      <a:pt x="620986" y="410152"/>
                      <a:pt x="631145" y="429028"/>
                    </a:cubicBezTo>
                    <a:cubicBezTo>
                      <a:pt x="632684" y="431896"/>
                      <a:pt x="633864" y="434947"/>
                      <a:pt x="634642" y="438103"/>
                    </a:cubicBezTo>
                    <a:lnTo>
                      <a:pt x="753457" y="746638"/>
                    </a:lnTo>
                    <a:cubicBezTo>
                      <a:pt x="762794" y="767262"/>
                      <a:pt x="753728" y="791550"/>
                      <a:pt x="733174" y="801018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1" name="Forma libre: forma 510">
                <a:extLst>
                  <a:ext uri="{FF2B5EF4-FFF2-40B4-BE49-F238E27FC236}">
                    <a16:creationId xmlns:a16="http://schemas.microsoft.com/office/drawing/2014/main" id="{587488BF-5348-4213-82B0-BD9588D4DF11}"/>
                  </a:ext>
                </a:extLst>
              </p:cNvPr>
              <p:cNvSpPr/>
              <p:nvPr/>
            </p:nvSpPr>
            <p:spPr>
              <a:xfrm>
                <a:off x="5864890" y="2092278"/>
                <a:ext cx="881889" cy="1014343"/>
              </a:xfrm>
              <a:custGeom>
                <a:avLst/>
                <a:gdLst>
                  <a:gd name="connsiteX0" fmla="*/ 0 w 881889"/>
                  <a:gd name="connsiteY0" fmla="*/ 0 h 1014343"/>
                  <a:gd name="connsiteX1" fmla="*/ 48873 w 881889"/>
                  <a:gd name="connsiteY1" fmla="*/ 599059 h 1014343"/>
                  <a:gd name="connsiteX2" fmla="*/ 768233 w 881889"/>
                  <a:gd name="connsiteY2" fmla="*/ 1014343 h 1014343"/>
                  <a:gd name="connsiteX3" fmla="*/ 881889 w 881889"/>
                  <a:gd name="connsiteY3" fmla="*/ 511630 h 1014343"/>
                  <a:gd name="connsiteX4" fmla="*/ 283967 w 881889"/>
                  <a:gd name="connsiteY4" fmla="*/ 589704 h 1014343"/>
                  <a:gd name="connsiteX5" fmla="*/ 232384 w 881889"/>
                  <a:gd name="connsiteY5" fmla="*/ 562951 h 1014343"/>
                  <a:gd name="connsiteX6" fmla="*/ 113569 w 881889"/>
                  <a:gd name="connsiteY6" fmla="*/ 254416 h 1014343"/>
                  <a:gd name="connsiteX7" fmla="*/ 129691 w 881889"/>
                  <a:gd name="connsiteY7" fmla="*/ 202073 h 1014343"/>
                  <a:gd name="connsiteX8" fmla="*/ 182043 w 881889"/>
                  <a:gd name="connsiteY8" fmla="*/ 218195 h 1014343"/>
                  <a:gd name="connsiteX9" fmla="*/ 185348 w 881889"/>
                  <a:gd name="connsiteY9" fmla="*/ 226789 h 1014343"/>
                  <a:gd name="connsiteX10" fmla="*/ 304251 w 881889"/>
                  <a:gd name="connsiteY10" fmla="*/ 535236 h 1014343"/>
                  <a:gd name="connsiteX11" fmla="*/ 283967 w 881889"/>
                  <a:gd name="connsiteY11" fmla="*/ 589704 h 1014343"/>
                  <a:gd name="connsiteX12" fmla="*/ 508571 w 881889"/>
                  <a:gd name="connsiteY12" fmla="*/ 695317 h 1014343"/>
                  <a:gd name="connsiteX13" fmla="*/ 456988 w 881889"/>
                  <a:gd name="connsiteY13" fmla="*/ 668652 h 1014343"/>
                  <a:gd name="connsiteX14" fmla="*/ 338435 w 881889"/>
                  <a:gd name="connsiteY14" fmla="*/ 360117 h 1014343"/>
                  <a:gd name="connsiteX15" fmla="*/ 354225 w 881889"/>
                  <a:gd name="connsiteY15" fmla="*/ 307538 h 1014343"/>
                  <a:gd name="connsiteX16" fmla="*/ 406804 w 881889"/>
                  <a:gd name="connsiteY16" fmla="*/ 323327 h 1014343"/>
                  <a:gd name="connsiteX17" fmla="*/ 410301 w 881889"/>
                  <a:gd name="connsiteY17" fmla="*/ 332402 h 1014343"/>
                  <a:gd name="connsiteX18" fmla="*/ 529116 w 881889"/>
                  <a:gd name="connsiteY18" fmla="*/ 640937 h 1014343"/>
                  <a:gd name="connsiteX19" fmla="*/ 508571 w 881889"/>
                  <a:gd name="connsiteY19" fmla="*/ 695317 h 1014343"/>
                  <a:gd name="connsiteX20" fmla="*/ 733174 w 881889"/>
                  <a:gd name="connsiteY20" fmla="*/ 801018 h 1014343"/>
                  <a:gd name="connsiteX21" fmla="*/ 681678 w 881889"/>
                  <a:gd name="connsiteY21" fmla="*/ 774352 h 1014343"/>
                  <a:gd name="connsiteX22" fmla="*/ 562776 w 881889"/>
                  <a:gd name="connsiteY22" fmla="*/ 465818 h 1014343"/>
                  <a:gd name="connsiteX23" fmla="*/ 578566 w 881889"/>
                  <a:gd name="connsiteY23" fmla="*/ 413239 h 1014343"/>
                  <a:gd name="connsiteX24" fmla="*/ 631145 w 881889"/>
                  <a:gd name="connsiteY24" fmla="*/ 429028 h 1014343"/>
                  <a:gd name="connsiteX25" fmla="*/ 634642 w 881889"/>
                  <a:gd name="connsiteY25" fmla="*/ 438103 h 1014343"/>
                  <a:gd name="connsiteX26" fmla="*/ 753457 w 881889"/>
                  <a:gd name="connsiteY26" fmla="*/ 746638 h 1014343"/>
                  <a:gd name="connsiteX27" fmla="*/ 733174 w 881889"/>
                  <a:gd name="connsiteY27" fmla="*/ 801018 h 101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1889" h="1014343">
                    <a:moveTo>
                      <a:pt x="0" y="0"/>
                    </a:moveTo>
                    <a:lnTo>
                      <a:pt x="48873" y="599059"/>
                    </a:lnTo>
                    <a:lnTo>
                      <a:pt x="768233" y="1014343"/>
                    </a:lnTo>
                    <a:lnTo>
                      <a:pt x="881889" y="511630"/>
                    </a:lnTo>
                    <a:close/>
                    <a:moveTo>
                      <a:pt x="283967" y="589704"/>
                    </a:moveTo>
                    <a:cubicBezTo>
                      <a:pt x="262346" y="596401"/>
                      <a:pt x="239361" y="584485"/>
                      <a:pt x="232384" y="562951"/>
                    </a:cubicBezTo>
                    <a:lnTo>
                      <a:pt x="113569" y="254416"/>
                    </a:lnTo>
                    <a:cubicBezTo>
                      <a:pt x="103568" y="235506"/>
                      <a:pt x="110789" y="212075"/>
                      <a:pt x="129691" y="202073"/>
                    </a:cubicBezTo>
                    <a:cubicBezTo>
                      <a:pt x="148602" y="192071"/>
                      <a:pt x="172033" y="199284"/>
                      <a:pt x="182043" y="218195"/>
                    </a:cubicBezTo>
                    <a:cubicBezTo>
                      <a:pt x="183477" y="220914"/>
                      <a:pt x="184587" y="223799"/>
                      <a:pt x="185348" y="226789"/>
                    </a:cubicBezTo>
                    <a:lnTo>
                      <a:pt x="304251" y="535236"/>
                    </a:lnTo>
                    <a:cubicBezTo>
                      <a:pt x="313588" y="555878"/>
                      <a:pt x="304539" y="580200"/>
                      <a:pt x="283967" y="589704"/>
                    </a:cubicBezTo>
                    <a:close/>
                    <a:moveTo>
                      <a:pt x="508571" y="695317"/>
                    </a:moveTo>
                    <a:cubicBezTo>
                      <a:pt x="486967" y="702128"/>
                      <a:pt x="463921" y="690211"/>
                      <a:pt x="456988" y="668652"/>
                    </a:cubicBezTo>
                    <a:lnTo>
                      <a:pt x="338435" y="360117"/>
                    </a:lnTo>
                    <a:cubicBezTo>
                      <a:pt x="328276" y="341241"/>
                      <a:pt x="335349" y="317697"/>
                      <a:pt x="354225" y="307538"/>
                    </a:cubicBezTo>
                    <a:cubicBezTo>
                      <a:pt x="373100" y="297379"/>
                      <a:pt x="396645" y="304452"/>
                      <a:pt x="406804" y="323327"/>
                    </a:cubicBezTo>
                    <a:cubicBezTo>
                      <a:pt x="408343" y="326195"/>
                      <a:pt x="409523" y="329246"/>
                      <a:pt x="410301" y="332402"/>
                    </a:cubicBezTo>
                    <a:lnTo>
                      <a:pt x="529116" y="640937"/>
                    </a:lnTo>
                    <a:cubicBezTo>
                      <a:pt x="538418" y="661631"/>
                      <a:pt x="529230" y="685945"/>
                      <a:pt x="508571" y="695317"/>
                    </a:cubicBezTo>
                    <a:close/>
                    <a:moveTo>
                      <a:pt x="733174" y="801018"/>
                    </a:moveTo>
                    <a:cubicBezTo>
                      <a:pt x="711597" y="807820"/>
                      <a:pt x="688577" y="795903"/>
                      <a:pt x="681678" y="774352"/>
                    </a:cubicBezTo>
                    <a:lnTo>
                      <a:pt x="562776" y="465818"/>
                    </a:lnTo>
                    <a:cubicBezTo>
                      <a:pt x="552617" y="446942"/>
                      <a:pt x="559690" y="423398"/>
                      <a:pt x="578566" y="413239"/>
                    </a:cubicBezTo>
                    <a:cubicBezTo>
                      <a:pt x="597441" y="403079"/>
                      <a:pt x="620986" y="410152"/>
                      <a:pt x="631145" y="429028"/>
                    </a:cubicBezTo>
                    <a:cubicBezTo>
                      <a:pt x="632684" y="431896"/>
                      <a:pt x="633864" y="434947"/>
                      <a:pt x="634642" y="438103"/>
                    </a:cubicBezTo>
                    <a:lnTo>
                      <a:pt x="753457" y="746638"/>
                    </a:lnTo>
                    <a:cubicBezTo>
                      <a:pt x="762794" y="767262"/>
                      <a:pt x="753728" y="791550"/>
                      <a:pt x="733174" y="8010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0" name="Forma libre: forma 319">
                <a:extLst>
                  <a:ext uri="{FF2B5EF4-FFF2-40B4-BE49-F238E27FC236}">
                    <a16:creationId xmlns:a16="http://schemas.microsoft.com/office/drawing/2014/main" id="{22169127-27E7-46C6-B7BD-0C82A076355D}"/>
                  </a:ext>
                </a:extLst>
              </p:cNvPr>
              <p:cNvSpPr/>
              <p:nvPr/>
            </p:nvSpPr>
            <p:spPr>
              <a:xfrm>
                <a:off x="6633122" y="2319679"/>
                <a:ext cx="605790" cy="786942"/>
              </a:xfrm>
              <a:custGeom>
                <a:avLst/>
                <a:gdLst>
                  <a:gd name="connsiteX0" fmla="*/ 113569 w 605790"/>
                  <a:gd name="connsiteY0" fmla="*/ 284230 h 786942"/>
                  <a:gd name="connsiteX1" fmla="*/ 605791 w 605790"/>
                  <a:gd name="connsiteY1" fmla="*/ 0 h 786942"/>
                  <a:gd name="connsiteX2" fmla="*/ 492221 w 605790"/>
                  <a:gd name="connsiteY2" fmla="*/ 502800 h 786942"/>
                  <a:gd name="connsiteX3" fmla="*/ 0 w 605790"/>
                  <a:gd name="connsiteY3" fmla="*/ 786942 h 786942"/>
                  <a:gd name="connsiteX4" fmla="*/ 113569 w 605790"/>
                  <a:gd name="connsiteY4" fmla="*/ 284230 h 78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786942">
                    <a:moveTo>
                      <a:pt x="113569" y="284230"/>
                    </a:moveTo>
                    <a:lnTo>
                      <a:pt x="605791" y="0"/>
                    </a:lnTo>
                    <a:lnTo>
                      <a:pt x="492221" y="502800"/>
                    </a:lnTo>
                    <a:lnTo>
                      <a:pt x="0" y="786942"/>
                    </a:lnTo>
                    <a:lnTo>
                      <a:pt x="113569" y="28423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1" name="Forma libre: forma 320">
                <a:extLst>
                  <a:ext uri="{FF2B5EF4-FFF2-40B4-BE49-F238E27FC236}">
                    <a16:creationId xmlns:a16="http://schemas.microsoft.com/office/drawing/2014/main" id="{69DB7D50-9F67-4D0A-977E-A772BD0F8533}"/>
                  </a:ext>
                </a:extLst>
              </p:cNvPr>
              <p:cNvSpPr/>
              <p:nvPr/>
            </p:nvSpPr>
            <p:spPr>
              <a:xfrm>
                <a:off x="6633122" y="2319679"/>
                <a:ext cx="605790" cy="786942"/>
              </a:xfrm>
              <a:custGeom>
                <a:avLst/>
                <a:gdLst>
                  <a:gd name="connsiteX0" fmla="*/ 113569 w 605790"/>
                  <a:gd name="connsiteY0" fmla="*/ 284230 h 786942"/>
                  <a:gd name="connsiteX1" fmla="*/ 605791 w 605790"/>
                  <a:gd name="connsiteY1" fmla="*/ 0 h 786942"/>
                  <a:gd name="connsiteX2" fmla="*/ 492221 w 605790"/>
                  <a:gd name="connsiteY2" fmla="*/ 502800 h 786942"/>
                  <a:gd name="connsiteX3" fmla="*/ 0 w 605790"/>
                  <a:gd name="connsiteY3" fmla="*/ 786942 h 786942"/>
                  <a:gd name="connsiteX4" fmla="*/ 113569 w 605790"/>
                  <a:gd name="connsiteY4" fmla="*/ 284230 h 786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786942">
                    <a:moveTo>
                      <a:pt x="113569" y="284230"/>
                    </a:moveTo>
                    <a:lnTo>
                      <a:pt x="605791" y="0"/>
                    </a:lnTo>
                    <a:lnTo>
                      <a:pt x="492221" y="502800"/>
                    </a:lnTo>
                    <a:lnTo>
                      <a:pt x="0" y="786942"/>
                    </a:lnTo>
                    <a:lnTo>
                      <a:pt x="113569" y="284230"/>
                    </a:lnTo>
                    <a:close/>
                  </a:path>
                </a:pathLst>
              </a:custGeom>
              <a:solidFill>
                <a:srgbClr val="23C7AC">
                  <a:alpha val="4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22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6585736" y="1359804"/>
              <a:ext cx="372706" cy="485926"/>
              <a:chOff x="6585736" y="1359804"/>
              <a:chExt cx="372706" cy="485926"/>
            </a:xfrm>
          </p:grpSpPr>
          <p:sp>
            <p:nvSpPr>
              <p:cNvPr id="323" name="Forma libre: forma 322">
                <a:extLst>
                  <a:ext uri="{FF2B5EF4-FFF2-40B4-BE49-F238E27FC236}">
                    <a16:creationId xmlns:a16="http://schemas.microsoft.com/office/drawing/2014/main" id="{42464806-05B1-4DCA-A961-51CA65453103}"/>
                  </a:ext>
                </a:extLst>
              </p:cNvPr>
              <p:cNvSpPr/>
              <p:nvPr/>
            </p:nvSpPr>
            <p:spPr>
              <a:xfrm>
                <a:off x="6585736" y="1359804"/>
                <a:ext cx="372706" cy="485926"/>
              </a:xfrm>
              <a:custGeom>
                <a:avLst/>
                <a:gdLst>
                  <a:gd name="connsiteX0" fmla="*/ 338260 w 372706"/>
                  <a:gd name="connsiteY0" fmla="*/ 158682 h 485926"/>
                  <a:gd name="connsiteX1" fmla="*/ 281432 w 372706"/>
                  <a:gd name="connsiteY1" fmla="*/ 191992 h 485926"/>
                  <a:gd name="connsiteX2" fmla="*/ 281607 w 372706"/>
                  <a:gd name="connsiteY2" fmla="*/ 19846 h 485926"/>
                  <a:gd name="connsiteX3" fmla="*/ 247160 w 372706"/>
                  <a:gd name="connsiteY3" fmla="*/ 0 h 485926"/>
                  <a:gd name="connsiteX4" fmla="*/ 91188 w 372706"/>
                  <a:gd name="connsiteY4" fmla="*/ 90051 h 485926"/>
                  <a:gd name="connsiteX5" fmla="*/ 90926 w 372706"/>
                  <a:gd name="connsiteY5" fmla="*/ 302414 h 485926"/>
                  <a:gd name="connsiteX6" fmla="*/ 0 w 372706"/>
                  <a:gd name="connsiteY6" fmla="*/ 353910 h 485926"/>
                  <a:gd name="connsiteX7" fmla="*/ 203533 w 372706"/>
                  <a:gd name="connsiteY7" fmla="*/ 485927 h 485926"/>
                  <a:gd name="connsiteX8" fmla="*/ 372707 w 372706"/>
                  <a:gd name="connsiteY8" fmla="*/ 178529 h 485926"/>
                  <a:gd name="connsiteX9" fmla="*/ 338260 w 372706"/>
                  <a:gd name="connsiteY9" fmla="*/ 158682 h 4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2706" h="485926">
                    <a:moveTo>
                      <a:pt x="338260" y="158682"/>
                    </a:moveTo>
                    <a:lnTo>
                      <a:pt x="281432" y="191992"/>
                    </a:lnTo>
                    <a:lnTo>
                      <a:pt x="281607" y="19846"/>
                    </a:lnTo>
                    <a:lnTo>
                      <a:pt x="247160" y="0"/>
                    </a:lnTo>
                    <a:lnTo>
                      <a:pt x="91188" y="90051"/>
                    </a:lnTo>
                    <a:lnTo>
                      <a:pt x="90926" y="302414"/>
                    </a:lnTo>
                    <a:lnTo>
                      <a:pt x="0" y="353910"/>
                    </a:lnTo>
                    <a:lnTo>
                      <a:pt x="203533" y="485927"/>
                    </a:lnTo>
                    <a:lnTo>
                      <a:pt x="372707" y="178529"/>
                    </a:lnTo>
                    <a:lnTo>
                      <a:pt x="338260" y="158682"/>
                    </a:ln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4" name="Forma libre: forma 323">
                <a:extLst>
                  <a:ext uri="{FF2B5EF4-FFF2-40B4-BE49-F238E27FC236}">
                    <a16:creationId xmlns:a16="http://schemas.microsoft.com/office/drawing/2014/main" id="{80E135B8-F398-473B-8931-B1B2ABE6BB7A}"/>
                  </a:ext>
                </a:extLst>
              </p:cNvPr>
              <p:cNvSpPr/>
              <p:nvPr/>
            </p:nvSpPr>
            <p:spPr>
              <a:xfrm>
                <a:off x="6620183" y="1379650"/>
                <a:ext cx="338260" cy="466080"/>
              </a:xfrm>
              <a:custGeom>
                <a:avLst/>
                <a:gdLst>
                  <a:gd name="connsiteX0" fmla="*/ 91188 w 338260"/>
                  <a:gd name="connsiteY0" fmla="*/ 90051 h 466080"/>
                  <a:gd name="connsiteX1" fmla="*/ 90925 w 338260"/>
                  <a:gd name="connsiteY1" fmla="*/ 302415 h 466080"/>
                  <a:gd name="connsiteX2" fmla="*/ 0 w 338260"/>
                  <a:gd name="connsiteY2" fmla="*/ 353997 h 466080"/>
                  <a:gd name="connsiteX3" fmla="*/ 169086 w 338260"/>
                  <a:gd name="connsiteY3" fmla="*/ 466080 h 466080"/>
                  <a:gd name="connsiteX4" fmla="*/ 338260 w 338260"/>
                  <a:gd name="connsiteY4" fmla="*/ 158682 h 466080"/>
                  <a:gd name="connsiteX5" fmla="*/ 246898 w 338260"/>
                  <a:gd name="connsiteY5" fmla="*/ 212363 h 466080"/>
                  <a:gd name="connsiteX6" fmla="*/ 247160 w 338260"/>
                  <a:gd name="connsiteY6" fmla="*/ 0 h 466080"/>
                  <a:gd name="connsiteX7" fmla="*/ 91188 w 338260"/>
                  <a:gd name="connsiteY7" fmla="*/ 90051 h 46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260" h="466080">
                    <a:moveTo>
                      <a:pt x="91188" y="90051"/>
                    </a:moveTo>
                    <a:lnTo>
                      <a:pt x="90925" y="302415"/>
                    </a:lnTo>
                    <a:lnTo>
                      <a:pt x="0" y="353997"/>
                    </a:lnTo>
                    <a:lnTo>
                      <a:pt x="169086" y="466080"/>
                    </a:lnTo>
                    <a:lnTo>
                      <a:pt x="338260" y="158682"/>
                    </a:lnTo>
                    <a:lnTo>
                      <a:pt x="246898" y="212363"/>
                    </a:lnTo>
                    <a:lnTo>
                      <a:pt x="247160" y="0"/>
                    </a:lnTo>
                    <a:lnTo>
                      <a:pt x="91188" y="90051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5" name="Forma libre: forma 324">
                <a:extLst>
                  <a:ext uri="{FF2B5EF4-FFF2-40B4-BE49-F238E27FC236}">
                    <a16:creationId xmlns:a16="http://schemas.microsoft.com/office/drawing/2014/main" id="{494347E1-1D8F-4EA9-BC52-B52F8B14C735}"/>
                  </a:ext>
                </a:extLst>
              </p:cNvPr>
              <p:cNvSpPr/>
              <p:nvPr/>
            </p:nvSpPr>
            <p:spPr>
              <a:xfrm>
                <a:off x="6676662" y="1449855"/>
                <a:ext cx="34708" cy="232209"/>
              </a:xfrm>
              <a:custGeom>
                <a:avLst/>
                <a:gdLst>
                  <a:gd name="connsiteX0" fmla="*/ 262 w 34708"/>
                  <a:gd name="connsiteY0" fmla="*/ 0 h 232209"/>
                  <a:gd name="connsiteX1" fmla="*/ 34709 w 34708"/>
                  <a:gd name="connsiteY1" fmla="*/ 19846 h 232209"/>
                  <a:gd name="connsiteX2" fmla="*/ 34447 w 34708"/>
                  <a:gd name="connsiteY2" fmla="*/ 232210 h 232209"/>
                  <a:gd name="connsiteX3" fmla="*/ 0 w 34708"/>
                  <a:gd name="connsiteY3" fmla="*/ 212363 h 232209"/>
                  <a:gd name="connsiteX4" fmla="*/ 262 w 34708"/>
                  <a:gd name="connsiteY4" fmla="*/ 0 h 232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08" h="232209">
                    <a:moveTo>
                      <a:pt x="262" y="0"/>
                    </a:moveTo>
                    <a:lnTo>
                      <a:pt x="34709" y="19846"/>
                    </a:lnTo>
                    <a:lnTo>
                      <a:pt x="34447" y="232210"/>
                    </a:lnTo>
                    <a:lnTo>
                      <a:pt x="0" y="212363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26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5807887" y="695346"/>
              <a:ext cx="657285" cy="956818"/>
              <a:chOff x="5807887" y="695346"/>
              <a:chExt cx="657285" cy="956818"/>
            </a:xfrm>
          </p:grpSpPr>
          <p:sp>
            <p:nvSpPr>
              <p:cNvPr id="327" name="Forma libre: forma 326">
                <a:extLst>
                  <a:ext uri="{FF2B5EF4-FFF2-40B4-BE49-F238E27FC236}">
                    <a16:creationId xmlns:a16="http://schemas.microsoft.com/office/drawing/2014/main" id="{4FD185E0-619E-4AFA-A771-9AFBC0850466}"/>
                  </a:ext>
                </a:extLst>
              </p:cNvPr>
              <p:cNvSpPr/>
              <p:nvPr/>
            </p:nvSpPr>
            <p:spPr>
              <a:xfrm>
                <a:off x="5972252" y="774646"/>
                <a:ext cx="492920" cy="877517"/>
              </a:xfrm>
              <a:custGeom>
                <a:avLst/>
                <a:gdLst>
                  <a:gd name="connsiteX0" fmla="*/ 0 w 492920"/>
                  <a:gd name="connsiteY0" fmla="*/ 877518 h 877517"/>
                  <a:gd name="connsiteX1" fmla="*/ 492921 w 492920"/>
                  <a:gd name="connsiteY1" fmla="*/ 592939 h 877517"/>
                  <a:gd name="connsiteX2" fmla="*/ 451829 w 492920"/>
                  <a:gd name="connsiteY2" fmla="*/ 0 h 877517"/>
                  <a:gd name="connsiteX3" fmla="*/ 0 w 492920"/>
                  <a:gd name="connsiteY3" fmla="*/ 260886 h 877517"/>
                  <a:gd name="connsiteX4" fmla="*/ 0 w 492920"/>
                  <a:gd name="connsiteY4" fmla="*/ 877518 h 8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20" h="877517">
                    <a:moveTo>
                      <a:pt x="0" y="877518"/>
                    </a:moveTo>
                    <a:lnTo>
                      <a:pt x="492921" y="592939"/>
                    </a:lnTo>
                    <a:lnTo>
                      <a:pt x="451829" y="0"/>
                    </a:lnTo>
                    <a:lnTo>
                      <a:pt x="0" y="260886"/>
                    </a:lnTo>
                    <a:lnTo>
                      <a:pt x="0" y="877518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8" name="Forma libre: forma 327">
                <a:extLst>
                  <a:ext uri="{FF2B5EF4-FFF2-40B4-BE49-F238E27FC236}">
                    <a16:creationId xmlns:a16="http://schemas.microsoft.com/office/drawing/2014/main" id="{4EB2E62B-A439-4040-AD87-6B6DC5676BC3}"/>
                  </a:ext>
                </a:extLst>
              </p:cNvPr>
              <p:cNvSpPr/>
              <p:nvPr/>
            </p:nvSpPr>
            <p:spPr>
              <a:xfrm>
                <a:off x="5972252" y="774646"/>
                <a:ext cx="492920" cy="877517"/>
              </a:xfrm>
              <a:custGeom>
                <a:avLst/>
                <a:gdLst>
                  <a:gd name="connsiteX0" fmla="*/ 0 w 492920"/>
                  <a:gd name="connsiteY0" fmla="*/ 877518 h 877517"/>
                  <a:gd name="connsiteX1" fmla="*/ 492921 w 492920"/>
                  <a:gd name="connsiteY1" fmla="*/ 592939 h 877517"/>
                  <a:gd name="connsiteX2" fmla="*/ 451829 w 492920"/>
                  <a:gd name="connsiteY2" fmla="*/ 0 h 877517"/>
                  <a:gd name="connsiteX3" fmla="*/ 0 w 492920"/>
                  <a:gd name="connsiteY3" fmla="*/ 260886 h 877517"/>
                  <a:gd name="connsiteX4" fmla="*/ 0 w 492920"/>
                  <a:gd name="connsiteY4" fmla="*/ 877518 h 877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20" h="877517">
                    <a:moveTo>
                      <a:pt x="0" y="877518"/>
                    </a:moveTo>
                    <a:lnTo>
                      <a:pt x="492921" y="592939"/>
                    </a:lnTo>
                    <a:lnTo>
                      <a:pt x="451829" y="0"/>
                    </a:lnTo>
                    <a:lnTo>
                      <a:pt x="0" y="260886"/>
                    </a:lnTo>
                    <a:lnTo>
                      <a:pt x="0" y="877518"/>
                    </a:ln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29" name="Forma libre: forma 328">
                <a:extLst>
                  <a:ext uri="{FF2B5EF4-FFF2-40B4-BE49-F238E27FC236}">
                    <a16:creationId xmlns:a16="http://schemas.microsoft.com/office/drawing/2014/main" id="{D7EAF59C-417D-4CF2-92DF-F414DB87E6BB}"/>
                  </a:ext>
                </a:extLst>
              </p:cNvPr>
              <p:cNvSpPr/>
              <p:nvPr/>
            </p:nvSpPr>
            <p:spPr>
              <a:xfrm>
                <a:off x="5848978" y="703480"/>
                <a:ext cx="575103" cy="332052"/>
              </a:xfrm>
              <a:custGeom>
                <a:avLst/>
                <a:gdLst>
                  <a:gd name="connsiteX0" fmla="*/ 123274 w 575103"/>
                  <a:gd name="connsiteY0" fmla="*/ 332053 h 332052"/>
                  <a:gd name="connsiteX1" fmla="*/ 123274 w 575103"/>
                  <a:gd name="connsiteY1" fmla="*/ 284579 h 332052"/>
                  <a:gd name="connsiteX2" fmla="*/ 0 w 575103"/>
                  <a:gd name="connsiteY2" fmla="*/ 260886 h 332052"/>
                  <a:gd name="connsiteX3" fmla="*/ 451829 w 575103"/>
                  <a:gd name="connsiteY3" fmla="*/ 0 h 332052"/>
                  <a:gd name="connsiteX4" fmla="*/ 492921 w 575103"/>
                  <a:gd name="connsiteY4" fmla="*/ 71167 h 332052"/>
                  <a:gd name="connsiteX5" fmla="*/ 575103 w 575103"/>
                  <a:gd name="connsiteY5" fmla="*/ 71167 h 332052"/>
                  <a:gd name="connsiteX6" fmla="*/ 123274 w 575103"/>
                  <a:gd name="connsiteY6" fmla="*/ 332053 h 33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03" h="332052">
                    <a:moveTo>
                      <a:pt x="123274" y="332053"/>
                    </a:moveTo>
                    <a:lnTo>
                      <a:pt x="123274" y="284579"/>
                    </a:lnTo>
                    <a:lnTo>
                      <a:pt x="0" y="260886"/>
                    </a:lnTo>
                    <a:lnTo>
                      <a:pt x="451829" y="0"/>
                    </a:lnTo>
                    <a:lnTo>
                      <a:pt x="492921" y="71167"/>
                    </a:lnTo>
                    <a:lnTo>
                      <a:pt x="575103" y="71167"/>
                    </a:lnTo>
                    <a:lnTo>
                      <a:pt x="123274" y="332053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0" name="Forma libre: forma 329">
                <a:extLst>
                  <a:ext uri="{FF2B5EF4-FFF2-40B4-BE49-F238E27FC236}">
                    <a16:creationId xmlns:a16="http://schemas.microsoft.com/office/drawing/2014/main" id="{C08AA254-AAAD-4B56-B6A3-D252D6E175FD}"/>
                  </a:ext>
                </a:extLst>
              </p:cNvPr>
              <p:cNvSpPr/>
              <p:nvPr/>
            </p:nvSpPr>
            <p:spPr>
              <a:xfrm>
                <a:off x="5848978" y="703480"/>
                <a:ext cx="575103" cy="332052"/>
              </a:xfrm>
              <a:custGeom>
                <a:avLst/>
                <a:gdLst>
                  <a:gd name="connsiteX0" fmla="*/ 123274 w 575103"/>
                  <a:gd name="connsiteY0" fmla="*/ 332053 h 332052"/>
                  <a:gd name="connsiteX1" fmla="*/ 123274 w 575103"/>
                  <a:gd name="connsiteY1" fmla="*/ 284579 h 332052"/>
                  <a:gd name="connsiteX2" fmla="*/ 0 w 575103"/>
                  <a:gd name="connsiteY2" fmla="*/ 260886 h 332052"/>
                  <a:gd name="connsiteX3" fmla="*/ 451829 w 575103"/>
                  <a:gd name="connsiteY3" fmla="*/ 0 h 332052"/>
                  <a:gd name="connsiteX4" fmla="*/ 492921 w 575103"/>
                  <a:gd name="connsiteY4" fmla="*/ 71167 h 332052"/>
                  <a:gd name="connsiteX5" fmla="*/ 575103 w 575103"/>
                  <a:gd name="connsiteY5" fmla="*/ 71167 h 332052"/>
                  <a:gd name="connsiteX6" fmla="*/ 123274 w 575103"/>
                  <a:gd name="connsiteY6" fmla="*/ 332053 h 33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103" h="332052">
                    <a:moveTo>
                      <a:pt x="123274" y="332053"/>
                    </a:moveTo>
                    <a:lnTo>
                      <a:pt x="123274" y="284579"/>
                    </a:lnTo>
                    <a:lnTo>
                      <a:pt x="0" y="260886"/>
                    </a:lnTo>
                    <a:lnTo>
                      <a:pt x="451829" y="0"/>
                    </a:lnTo>
                    <a:lnTo>
                      <a:pt x="492921" y="71167"/>
                    </a:lnTo>
                    <a:lnTo>
                      <a:pt x="575103" y="71167"/>
                    </a:lnTo>
                    <a:lnTo>
                      <a:pt x="123274" y="332053"/>
                    </a:ln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1" name="Forma libre: forma 330">
                <a:extLst>
                  <a:ext uri="{FF2B5EF4-FFF2-40B4-BE49-F238E27FC236}">
                    <a16:creationId xmlns:a16="http://schemas.microsoft.com/office/drawing/2014/main" id="{6EBB83C0-798D-4C85-A8BA-F894B1748530}"/>
                  </a:ext>
                </a:extLst>
              </p:cNvPr>
              <p:cNvSpPr/>
              <p:nvPr/>
            </p:nvSpPr>
            <p:spPr>
              <a:xfrm>
                <a:off x="6300807" y="703480"/>
                <a:ext cx="41091" cy="142333"/>
              </a:xfrm>
              <a:custGeom>
                <a:avLst/>
                <a:gdLst>
                  <a:gd name="connsiteX0" fmla="*/ 0 w 41091"/>
                  <a:gd name="connsiteY0" fmla="*/ 0 h 142333"/>
                  <a:gd name="connsiteX1" fmla="*/ 0 w 41091"/>
                  <a:gd name="connsiteY1" fmla="*/ 142333 h 142333"/>
                  <a:gd name="connsiteX2" fmla="*/ 41091 w 41091"/>
                  <a:gd name="connsiteY2" fmla="*/ 118640 h 142333"/>
                  <a:gd name="connsiteX3" fmla="*/ 41091 w 41091"/>
                  <a:gd name="connsiteY3" fmla="*/ 71167 h 142333"/>
                  <a:gd name="connsiteX4" fmla="*/ 0 w 41091"/>
                  <a:gd name="connsiteY4" fmla="*/ 0 h 14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91" h="142333">
                    <a:moveTo>
                      <a:pt x="0" y="0"/>
                    </a:moveTo>
                    <a:lnTo>
                      <a:pt x="0" y="142333"/>
                    </a:lnTo>
                    <a:lnTo>
                      <a:pt x="41091" y="118640"/>
                    </a:lnTo>
                    <a:lnTo>
                      <a:pt x="41091" y="71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2" name="Forma libre: forma 331">
                <a:extLst>
                  <a:ext uri="{FF2B5EF4-FFF2-40B4-BE49-F238E27FC236}">
                    <a16:creationId xmlns:a16="http://schemas.microsoft.com/office/drawing/2014/main" id="{F7490B67-0F21-46A5-A09F-074758302F73}"/>
                  </a:ext>
                </a:extLst>
              </p:cNvPr>
              <p:cNvSpPr/>
              <p:nvPr/>
            </p:nvSpPr>
            <p:spPr>
              <a:xfrm>
                <a:off x="6300807" y="703480"/>
                <a:ext cx="41091" cy="142333"/>
              </a:xfrm>
              <a:custGeom>
                <a:avLst/>
                <a:gdLst>
                  <a:gd name="connsiteX0" fmla="*/ 0 w 41091"/>
                  <a:gd name="connsiteY0" fmla="*/ 0 h 142333"/>
                  <a:gd name="connsiteX1" fmla="*/ 0 w 41091"/>
                  <a:gd name="connsiteY1" fmla="*/ 142333 h 142333"/>
                  <a:gd name="connsiteX2" fmla="*/ 41091 w 41091"/>
                  <a:gd name="connsiteY2" fmla="*/ 118640 h 142333"/>
                  <a:gd name="connsiteX3" fmla="*/ 41091 w 41091"/>
                  <a:gd name="connsiteY3" fmla="*/ 71167 h 142333"/>
                  <a:gd name="connsiteX4" fmla="*/ 0 w 41091"/>
                  <a:gd name="connsiteY4" fmla="*/ 0 h 14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91" h="142333">
                    <a:moveTo>
                      <a:pt x="0" y="0"/>
                    </a:moveTo>
                    <a:lnTo>
                      <a:pt x="0" y="142333"/>
                    </a:lnTo>
                    <a:lnTo>
                      <a:pt x="41091" y="118640"/>
                    </a:lnTo>
                    <a:lnTo>
                      <a:pt x="41091" y="71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3" name="Forma libre: forma 332">
                <a:extLst>
                  <a:ext uri="{FF2B5EF4-FFF2-40B4-BE49-F238E27FC236}">
                    <a16:creationId xmlns:a16="http://schemas.microsoft.com/office/drawing/2014/main" id="{270F44D8-453F-4CC5-95C5-DC2F4B0D7592}"/>
                  </a:ext>
                </a:extLst>
              </p:cNvPr>
              <p:cNvSpPr/>
              <p:nvPr/>
            </p:nvSpPr>
            <p:spPr>
              <a:xfrm>
                <a:off x="6341899" y="774646"/>
                <a:ext cx="82182" cy="47473"/>
              </a:xfrm>
              <a:custGeom>
                <a:avLst/>
                <a:gdLst>
                  <a:gd name="connsiteX0" fmla="*/ 82183 w 82182"/>
                  <a:gd name="connsiteY0" fmla="*/ 0 h 47473"/>
                  <a:gd name="connsiteX1" fmla="*/ 0 w 82182"/>
                  <a:gd name="connsiteY1" fmla="*/ 0 h 47473"/>
                  <a:gd name="connsiteX2" fmla="*/ 0 w 82182"/>
                  <a:gd name="connsiteY2" fmla="*/ 47474 h 47473"/>
                  <a:gd name="connsiteX3" fmla="*/ 82183 w 82182"/>
                  <a:gd name="connsiteY3" fmla="*/ 0 h 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47473">
                    <a:moveTo>
                      <a:pt x="82183" y="0"/>
                    </a:moveTo>
                    <a:lnTo>
                      <a:pt x="0" y="0"/>
                    </a:lnTo>
                    <a:lnTo>
                      <a:pt x="0" y="47474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4" name="Forma libre: forma 333">
                <a:extLst>
                  <a:ext uri="{FF2B5EF4-FFF2-40B4-BE49-F238E27FC236}">
                    <a16:creationId xmlns:a16="http://schemas.microsoft.com/office/drawing/2014/main" id="{F4BDB80A-C4D4-42A7-91B8-DD46CA23D100}"/>
                  </a:ext>
                </a:extLst>
              </p:cNvPr>
              <p:cNvSpPr/>
              <p:nvPr/>
            </p:nvSpPr>
            <p:spPr>
              <a:xfrm>
                <a:off x="6341899" y="774646"/>
                <a:ext cx="82182" cy="47473"/>
              </a:xfrm>
              <a:custGeom>
                <a:avLst/>
                <a:gdLst>
                  <a:gd name="connsiteX0" fmla="*/ 82183 w 82182"/>
                  <a:gd name="connsiteY0" fmla="*/ 0 h 47473"/>
                  <a:gd name="connsiteX1" fmla="*/ 0 w 82182"/>
                  <a:gd name="connsiteY1" fmla="*/ 0 h 47473"/>
                  <a:gd name="connsiteX2" fmla="*/ 0 w 82182"/>
                  <a:gd name="connsiteY2" fmla="*/ 47474 h 47473"/>
                  <a:gd name="connsiteX3" fmla="*/ 82183 w 82182"/>
                  <a:gd name="connsiteY3" fmla="*/ 0 h 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47473">
                    <a:moveTo>
                      <a:pt x="82183" y="0"/>
                    </a:moveTo>
                    <a:lnTo>
                      <a:pt x="0" y="0"/>
                    </a:lnTo>
                    <a:lnTo>
                      <a:pt x="0" y="47474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5" name="Forma libre: forma 334">
                <a:extLst>
                  <a:ext uri="{FF2B5EF4-FFF2-40B4-BE49-F238E27FC236}">
                    <a16:creationId xmlns:a16="http://schemas.microsoft.com/office/drawing/2014/main" id="{65F3F8EF-5752-469C-BE94-91CBC3EBBF08}"/>
                  </a:ext>
                </a:extLst>
              </p:cNvPr>
              <p:cNvSpPr/>
              <p:nvPr/>
            </p:nvSpPr>
            <p:spPr>
              <a:xfrm>
                <a:off x="5807887" y="964366"/>
                <a:ext cx="164365" cy="687798"/>
              </a:xfrm>
              <a:custGeom>
                <a:avLst/>
                <a:gdLst>
                  <a:gd name="connsiteX0" fmla="*/ 41091 w 164365"/>
                  <a:gd name="connsiteY0" fmla="*/ 0 h 687798"/>
                  <a:gd name="connsiteX1" fmla="*/ 0 w 164365"/>
                  <a:gd name="connsiteY1" fmla="*/ 592939 h 687798"/>
                  <a:gd name="connsiteX2" fmla="*/ 164365 w 164365"/>
                  <a:gd name="connsiteY2" fmla="*/ 687799 h 687798"/>
                  <a:gd name="connsiteX3" fmla="*/ 164365 w 164365"/>
                  <a:gd name="connsiteY3" fmla="*/ 71167 h 687798"/>
                  <a:gd name="connsiteX4" fmla="*/ 164365 w 164365"/>
                  <a:gd name="connsiteY4" fmla="*/ 23693 h 687798"/>
                  <a:gd name="connsiteX5" fmla="*/ 41091 w 164365"/>
                  <a:gd name="connsiteY5" fmla="*/ 0 h 68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65" h="687798">
                    <a:moveTo>
                      <a:pt x="41091" y="0"/>
                    </a:moveTo>
                    <a:lnTo>
                      <a:pt x="0" y="592939"/>
                    </a:lnTo>
                    <a:lnTo>
                      <a:pt x="164365" y="687799"/>
                    </a:lnTo>
                    <a:lnTo>
                      <a:pt x="164365" y="71167"/>
                    </a:lnTo>
                    <a:lnTo>
                      <a:pt x="164365" y="23693"/>
                    </a:lnTo>
                    <a:lnTo>
                      <a:pt x="41091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6" name="Forma libre: forma 335">
                <a:extLst>
                  <a:ext uri="{FF2B5EF4-FFF2-40B4-BE49-F238E27FC236}">
                    <a16:creationId xmlns:a16="http://schemas.microsoft.com/office/drawing/2014/main" id="{FAE43357-DE80-470D-98B5-753AF56304AA}"/>
                  </a:ext>
                </a:extLst>
              </p:cNvPr>
              <p:cNvSpPr/>
              <p:nvPr/>
            </p:nvSpPr>
            <p:spPr>
              <a:xfrm>
                <a:off x="5807887" y="964366"/>
                <a:ext cx="164365" cy="687798"/>
              </a:xfrm>
              <a:custGeom>
                <a:avLst/>
                <a:gdLst>
                  <a:gd name="connsiteX0" fmla="*/ 41091 w 164365"/>
                  <a:gd name="connsiteY0" fmla="*/ 0 h 687798"/>
                  <a:gd name="connsiteX1" fmla="*/ 0 w 164365"/>
                  <a:gd name="connsiteY1" fmla="*/ 592939 h 687798"/>
                  <a:gd name="connsiteX2" fmla="*/ 164365 w 164365"/>
                  <a:gd name="connsiteY2" fmla="*/ 687799 h 687798"/>
                  <a:gd name="connsiteX3" fmla="*/ 164365 w 164365"/>
                  <a:gd name="connsiteY3" fmla="*/ 71167 h 687798"/>
                  <a:gd name="connsiteX4" fmla="*/ 164365 w 164365"/>
                  <a:gd name="connsiteY4" fmla="*/ 23693 h 687798"/>
                  <a:gd name="connsiteX5" fmla="*/ 41091 w 164365"/>
                  <a:gd name="connsiteY5" fmla="*/ 0 h 68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65" h="687798">
                    <a:moveTo>
                      <a:pt x="41091" y="0"/>
                    </a:moveTo>
                    <a:lnTo>
                      <a:pt x="0" y="592939"/>
                    </a:lnTo>
                    <a:lnTo>
                      <a:pt x="164365" y="687799"/>
                    </a:lnTo>
                    <a:lnTo>
                      <a:pt x="164365" y="71167"/>
                    </a:lnTo>
                    <a:lnTo>
                      <a:pt x="164365" y="23693"/>
                    </a:lnTo>
                    <a:lnTo>
                      <a:pt x="41091" y="0"/>
                    </a:lnTo>
                    <a:close/>
                  </a:path>
                </a:pathLst>
              </a:custGeom>
              <a:solidFill>
                <a:schemeClr val="accent4">
                  <a:alpha val="10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7" name="Forma libre: forma 336">
                <a:extLst>
                  <a:ext uri="{FF2B5EF4-FFF2-40B4-BE49-F238E27FC236}">
                    <a16:creationId xmlns:a16="http://schemas.microsoft.com/office/drawing/2014/main" id="{78F1F14B-BA8F-44D2-A1C5-E3582FA66DBF}"/>
                  </a:ext>
                </a:extLst>
              </p:cNvPr>
              <p:cNvSpPr/>
              <p:nvPr/>
            </p:nvSpPr>
            <p:spPr>
              <a:xfrm>
                <a:off x="5890069" y="988059"/>
                <a:ext cx="82182" cy="664105"/>
              </a:xfrm>
              <a:custGeom>
                <a:avLst/>
                <a:gdLst>
                  <a:gd name="connsiteX0" fmla="*/ 82183 w 82182"/>
                  <a:gd name="connsiteY0" fmla="*/ 0 h 664105"/>
                  <a:gd name="connsiteX1" fmla="*/ 0 w 82182"/>
                  <a:gd name="connsiteY1" fmla="*/ 616632 h 664105"/>
                  <a:gd name="connsiteX2" fmla="*/ 82183 w 82182"/>
                  <a:gd name="connsiteY2" fmla="*/ 664105 h 664105"/>
                  <a:gd name="connsiteX3" fmla="*/ 82183 w 82182"/>
                  <a:gd name="connsiteY3" fmla="*/ 0 h 664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664105">
                    <a:moveTo>
                      <a:pt x="82183" y="0"/>
                    </a:moveTo>
                    <a:lnTo>
                      <a:pt x="0" y="616632"/>
                    </a:lnTo>
                    <a:lnTo>
                      <a:pt x="82183" y="664105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8" name="Forma libre: forma 337">
                <a:extLst>
                  <a:ext uri="{FF2B5EF4-FFF2-40B4-BE49-F238E27FC236}">
                    <a16:creationId xmlns:a16="http://schemas.microsoft.com/office/drawing/2014/main" id="{4D0789F8-E524-4AF3-A1BE-532F786788CA}"/>
                  </a:ext>
                </a:extLst>
              </p:cNvPr>
              <p:cNvSpPr/>
              <p:nvPr/>
            </p:nvSpPr>
            <p:spPr>
              <a:xfrm>
                <a:off x="5890069" y="988059"/>
                <a:ext cx="82182" cy="664105"/>
              </a:xfrm>
              <a:custGeom>
                <a:avLst/>
                <a:gdLst>
                  <a:gd name="connsiteX0" fmla="*/ 82183 w 82182"/>
                  <a:gd name="connsiteY0" fmla="*/ 0 h 664105"/>
                  <a:gd name="connsiteX1" fmla="*/ 0 w 82182"/>
                  <a:gd name="connsiteY1" fmla="*/ 616632 h 664105"/>
                  <a:gd name="connsiteX2" fmla="*/ 82183 w 82182"/>
                  <a:gd name="connsiteY2" fmla="*/ 664105 h 664105"/>
                  <a:gd name="connsiteX3" fmla="*/ 82183 w 82182"/>
                  <a:gd name="connsiteY3" fmla="*/ 0 h 664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182" h="664105">
                    <a:moveTo>
                      <a:pt x="82183" y="0"/>
                    </a:moveTo>
                    <a:lnTo>
                      <a:pt x="0" y="616632"/>
                    </a:lnTo>
                    <a:lnTo>
                      <a:pt x="82183" y="664105"/>
                    </a:lnTo>
                    <a:lnTo>
                      <a:pt x="82183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39" name="Forma libre: forma 338">
                <a:extLst>
                  <a:ext uri="{FF2B5EF4-FFF2-40B4-BE49-F238E27FC236}">
                    <a16:creationId xmlns:a16="http://schemas.microsoft.com/office/drawing/2014/main" id="{FAEBB03F-5425-45BE-A7C8-655615C0F56E}"/>
                  </a:ext>
                </a:extLst>
              </p:cNvPr>
              <p:cNvSpPr/>
              <p:nvPr/>
            </p:nvSpPr>
            <p:spPr>
              <a:xfrm>
                <a:off x="5807887" y="1553283"/>
                <a:ext cx="164365" cy="98881"/>
              </a:xfrm>
              <a:custGeom>
                <a:avLst/>
                <a:gdLst>
                  <a:gd name="connsiteX0" fmla="*/ 164365 w 164365"/>
                  <a:gd name="connsiteY0" fmla="*/ 98881 h 98881"/>
                  <a:gd name="connsiteX1" fmla="*/ 89002 w 164365"/>
                  <a:gd name="connsiteY1" fmla="*/ 0 h 98881"/>
                  <a:gd name="connsiteX2" fmla="*/ 0 w 164365"/>
                  <a:gd name="connsiteY2" fmla="*/ 4022 h 98881"/>
                  <a:gd name="connsiteX3" fmla="*/ 164365 w 164365"/>
                  <a:gd name="connsiteY3" fmla="*/ 98881 h 9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365" h="98881">
                    <a:moveTo>
                      <a:pt x="164365" y="98881"/>
                    </a:moveTo>
                    <a:lnTo>
                      <a:pt x="89002" y="0"/>
                    </a:lnTo>
                    <a:lnTo>
                      <a:pt x="0" y="4022"/>
                    </a:lnTo>
                    <a:lnTo>
                      <a:pt x="164365" y="98881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0" name="Forma libre: forma 339">
                <a:extLst>
                  <a:ext uri="{FF2B5EF4-FFF2-40B4-BE49-F238E27FC236}">
                    <a16:creationId xmlns:a16="http://schemas.microsoft.com/office/drawing/2014/main" id="{BAE3B95F-F025-499B-A303-853135D72AD7}"/>
                  </a:ext>
                </a:extLst>
              </p:cNvPr>
              <p:cNvSpPr/>
              <p:nvPr/>
            </p:nvSpPr>
            <p:spPr>
              <a:xfrm>
                <a:off x="5982219" y="934416"/>
                <a:ext cx="25266" cy="32708"/>
              </a:xfrm>
              <a:custGeom>
                <a:avLst/>
                <a:gdLst>
                  <a:gd name="connsiteX0" fmla="*/ 0 w 25266"/>
                  <a:gd name="connsiteY0" fmla="*/ 23654 h 32708"/>
                  <a:gd name="connsiteX1" fmla="*/ 12590 w 25266"/>
                  <a:gd name="connsiteY1" fmla="*/ 30998 h 32708"/>
                  <a:gd name="connsiteX2" fmla="*/ 25267 w 25266"/>
                  <a:gd name="connsiteY2" fmla="*/ 9054 h 32708"/>
                  <a:gd name="connsiteX3" fmla="*/ 12590 w 25266"/>
                  <a:gd name="connsiteY3" fmla="*/ 1710 h 32708"/>
                  <a:gd name="connsiteX4" fmla="*/ 0 w 25266"/>
                  <a:gd name="connsiteY4" fmla="*/ 23654 h 3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66" h="32708">
                    <a:moveTo>
                      <a:pt x="0" y="23654"/>
                    </a:moveTo>
                    <a:cubicBezTo>
                      <a:pt x="0" y="31698"/>
                      <a:pt x="5595" y="35020"/>
                      <a:pt x="12590" y="30998"/>
                    </a:cubicBezTo>
                    <a:cubicBezTo>
                      <a:pt x="20056" y="26107"/>
                      <a:pt x="24760" y="17965"/>
                      <a:pt x="25267" y="9054"/>
                    </a:cubicBezTo>
                    <a:cubicBezTo>
                      <a:pt x="25267" y="1011"/>
                      <a:pt x="19584" y="-2312"/>
                      <a:pt x="12590" y="1710"/>
                    </a:cubicBezTo>
                    <a:cubicBezTo>
                      <a:pt x="5149" y="6611"/>
                      <a:pt x="472" y="14756"/>
                      <a:pt x="0" y="2365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1" name="Forma libre: forma 340">
                <a:extLst>
                  <a:ext uri="{FF2B5EF4-FFF2-40B4-BE49-F238E27FC236}">
                    <a16:creationId xmlns:a16="http://schemas.microsoft.com/office/drawing/2014/main" id="{C8CB8679-55FB-4512-8B37-907E7DB47028}"/>
                  </a:ext>
                </a:extLst>
              </p:cNvPr>
              <p:cNvSpPr/>
              <p:nvPr/>
            </p:nvSpPr>
            <p:spPr>
              <a:xfrm>
                <a:off x="6150343" y="839557"/>
                <a:ext cx="25354" cy="32677"/>
              </a:xfrm>
              <a:custGeom>
                <a:avLst/>
                <a:gdLst>
                  <a:gd name="connsiteX0" fmla="*/ 0 w 25354"/>
                  <a:gd name="connsiteY0" fmla="*/ 23654 h 32677"/>
                  <a:gd name="connsiteX1" fmla="*/ 12677 w 25354"/>
                  <a:gd name="connsiteY1" fmla="*/ 30911 h 32677"/>
                  <a:gd name="connsiteX2" fmla="*/ 25354 w 25354"/>
                  <a:gd name="connsiteY2" fmla="*/ 9054 h 32677"/>
                  <a:gd name="connsiteX3" fmla="*/ 12677 w 25354"/>
                  <a:gd name="connsiteY3" fmla="*/ 1710 h 32677"/>
                  <a:gd name="connsiteX4" fmla="*/ 0 w 25354"/>
                  <a:gd name="connsiteY4" fmla="*/ 23654 h 3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77">
                    <a:moveTo>
                      <a:pt x="0" y="23654"/>
                    </a:moveTo>
                    <a:cubicBezTo>
                      <a:pt x="0" y="31698"/>
                      <a:pt x="5683" y="35020"/>
                      <a:pt x="12677" y="30911"/>
                    </a:cubicBezTo>
                    <a:cubicBezTo>
                      <a:pt x="20152" y="26068"/>
                      <a:pt x="24865" y="17945"/>
                      <a:pt x="25354" y="9054"/>
                    </a:cubicBezTo>
                    <a:cubicBezTo>
                      <a:pt x="25354" y="1011"/>
                      <a:pt x="19671" y="-2312"/>
                      <a:pt x="12677" y="1710"/>
                    </a:cubicBezTo>
                    <a:cubicBezTo>
                      <a:pt x="5202" y="6592"/>
                      <a:pt x="498" y="14739"/>
                      <a:pt x="0" y="2365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2" name="Forma libre: forma 341">
                <a:extLst>
                  <a:ext uri="{FF2B5EF4-FFF2-40B4-BE49-F238E27FC236}">
                    <a16:creationId xmlns:a16="http://schemas.microsoft.com/office/drawing/2014/main" id="{5EF267AA-B8E8-42D1-A053-2ACC2B061B2A}"/>
                  </a:ext>
                </a:extLst>
              </p:cNvPr>
              <p:cNvSpPr/>
              <p:nvPr/>
            </p:nvSpPr>
            <p:spPr>
              <a:xfrm>
                <a:off x="5990612" y="695346"/>
                <a:ext cx="176692" cy="253545"/>
              </a:xfrm>
              <a:custGeom>
                <a:avLst/>
                <a:gdLst>
                  <a:gd name="connsiteX0" fmla="*/ 4197 w 176692"/>
                  <a:gd name="connsiteY0" fmla="*/ 253545 h 253545"/>
                  <a:gd name="connsiteX1" fmla="*/ 0 w 176692"/>
                  <a:gd name="connsiteY1" fmla="*/ 249349 h 253545"/>
                  <a:gd name="connsiteX2" fmla="*/ 0 w 176692"/>
                  <a:gd name="connsiteY2" fmla="*/ 145746 h 253545"/>
                  <a:gd name="connsiteX3" fmla="*/ 86204 w 176692"/>
                  <a:gd name="connsiteY3" fmla="*/ 14079 h 253545"/>
                  <a:gd name="connsiteX4" fmla="*/ 155185 w 176692"/>
                  <a:gd name="connsiteY4" fmla="*/ 5861 h 253545"/>
                  <a:gd name="connsiteX5" fmla="*/ 176693 w 176692"/>
                  <a:gd name="connsiteY5" fmla="*/ 49575 h 253545"/>
                  <a:gd name="connsiteX6" fmla="*/ 176693 w 176692"/>
                  <a:gd name="connsiteY6" fmla="*/ 154489 h 253545"/>
                  <a:gd name="connsiteX7" fmla="*/ 172409 w 176692"/>
                  <a:gd name="connsiteY7" fmla="*/ 158686 h 253545"/>
                  <a:gd name="connsiteX8" fmla="*/ 168212 w 176692"/>
                  <a:gd name="connsiteY8" fmla="*/ 154489 h 253545"/>
                  <a:gd name="connsiteX9" fmla="*/ 168212 w 176692"/>
                  <a:gd name="connsiteY9" fmla="*/ 49575 h 253545"/>
                  <a:gd name="connsiteX10" fmla="*/ 150726 w 176692"/>
                  <a:gd name="connsiteY10" fmla="*/ 13030 h 253545"/>
                  <a:gd name="connsiteX11" fmla="*/ 90226 w 176692"/>
                  <a:gd name="connsiteY11" fmla="*/ 21248 h 253545"/>
                  <a:gd name="connsiteX12" fmla="*/ 8218 w 176692"/>
                  <a:gd name="connsiteY12" fmla="*/ 145571 h 253545"/>
                  <a:gd name="connsiteX13" fmla="*/ 8218 w 176692"/>
                  <a:gd name="connsiteY13" fmla="*/ 249349 h 253545"/>
                  <a:gd name="connsiteX14" fmla="*/ 4197 w 176692"/>
                  <a:gd name="connsiteY14" fmla="*/ 253545 h 25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6692" h="253545">
                    <a:moveTo>
                      <a:pt x="4197" y="253545"/>
                    </a:moveTo>
                    <a:cubicBezTo>
                      <a:pt x="1897" y="253499"/>
                      <a:pt x="44" y="251647"/>
                      <a:pt x="0" y="249349"/>
                    </a:cubicBezTo>
                    <a:lnTo>
                      <a:pt x="0" y="145746"/>
                    </a:lnTo>
                    <a:cubicBezTo>
                      <a:pt x="0" y="100546"/>
                      <a:pt x="38643" y="41532"/>
                      <a:pt x="86204" y="14079"/>
                    </a:cubicBezTo>
                    <a:cubicBezTo>
                      <a:pt x="112433" y="-1221"/>
                      <a:pt x="137787" y="-4193"/>
                      <a:pt x="155185" y="5861"/>
                    </a:cubicBezTo>
                    <a:cubicBezTo>
                      <a:pt x="169086" y="13817"/>
                      <a:pt x="176693" y="29379"/>
                      <a:pt x="176693" y="49575"/>
                    </a:cubicBezTo>
                    <a:lnTo>
                      <a:pt x="176693" y="154489"/>
                    </a:lnTo>
                    <a:cubicBezTo>
                      <a:pt x="176649" y="156821"/>
                      <a:pt x="174743" y="158686"/>
                      <a:pt x="172409" y="158686"/>
                    </a:cubicBezTo>
                    <a:cubicBezTo>
                      <a:pt x="170092" y="158686"/>
                      <a:pt x="168212" y="156807"/>
                      <a:pt x="168212" y="154489"/>
                    </a:cubicBezTo>
                    <a:lnTo>
                      <a:pt x="168212" y="49575"/>
                    </a:lnTo>
                    <a:cubicBezTo>
                      <a:pt x="168212" y="32089"/>
                      <a:pt x="162180" y="19500"/>
                      <a:pt x="150726" y="13030"/>
                    </a:cubicBezTo>
                    <a:cubicBezTo>
                      <a:pt x="136038" y="4287"/>
                      <a:pt x="113919" y="7522"/>
                      <a:pt x="90226" y="21248"/>
                    </a:cubicBezTo>
                    <a:cubicBezTo>
                      <a:pt x="45026" y="47477"/>
                      <a:pt x="8218" y="103081"/>
                      <a:pt x="8218" y="145571"/>
                    </a:cubicBezTo>
                    <a:lnTo>
                      <a:pt x="8218" y="249349"/>
                    </a:lnTo>
                    <a:cubicBezTo>
                      <a:pt x="8175" y="251582"/>
                      <a:pt x="6426" y="253409"/>
                      <a:pt x="4197" y="253545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3" name="Forma libre: forma 342">
                <a:extLst>
                  <a:ext uri="{FF2B5EF4-FFF2-40B4-BE49-F238E27FC236}">
                    <a16:creationId xmlns:a16="http://schemas.microsoft.com/office/drawing/2014/main" id="{B89FA127-F42D-4424-B916-6BA5D4734897}"/>
                  </a:ext>
                </a:extLst>
              </p:cNvPr>
              <p:cNvSpPr/>
              <p:nvPr/>
            </p:nvSpPr>
            <p:spPr>
              <a:xfrm>
                <a:off x="6107154" y="1005583"/>
                <a:ext cx="25354" cy="32638"/>
              </a:xfrm>
              <a:custGeom>
                <a:avLst/>
                <a:gdLst>
                  <a:gd name="connsiteX0" fmla="*/ 0 w 25354"/>
                  <a:gd name="connsiteY0" fmla="*/ 23654 h 32638"/>
                  <a:gd name="connsiteX1" fmla="*/ 12677 w 25354"/>
                  <a:gd name="connsiteY1" fmla="*/ 30911 h 32638"/>
                  <a:gd name="connsiteX2" fmla="*/ 25354 w 25354"/>
                  <a:gd name="connsiteY2" fmla="*/ 9054 h 32638"/>
                  <a:gd name="connsiteX3" fmla="*/ 12677 w 25354"/>
                  <a:gd name="connsiteY3" fmla="*/ 1710 h 32638"/>
                  <a:gd name="connsiteX4" fmla="*/ 0 w 25354"/>
                  <a:gd name="connsiteY4" fmla="*/ 23654 h 3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38">
                    <a:moveTo>
                      <a:pt x="0" y="23654"/>
                    </a:moveTo>
                    <a:cubicBezTo>
                      <a:pt x="0" y="31698"/>
                      <a:pt x="5683" y="34933"/>
                      <a:pt x="12677" y="30911"/>
                    </a:cubicBezTo>
                    <a:cubicBezTo>
                      <a:pt x="20152" y="26067"/>
                      <a:pt x="24865" y="17945"/>
                      <a:pt x="25354" y="9054"/>
                    </a:cubicBezTo>
                    <a:cubicBezTo>
                      <a:pt x="25354" y="1011"/>
                      <a:pt x="19671" y="-2312"/>
                      <a:pt x="12677" y="1710"/>
                    </a:cubicBezTo>
                    <a:cubicBezTo>
                      <a:pt x="5202" y="6592"/>
                      <a:pt x="498" y="14739"/>
                      <a:pt x="0" y="23654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4" name="Forma libre: forma 343">
                <a:extLst>
                  <a:ext uri="{FF2B5EF4-FFF2-40B4-BE49-F238E27FC236}">
                    <a16:creationId xmlns:a16="http://schemas.microsoft.com/office/drawing/2014/main" id="{9045BCEC-92C8-448D-8198-F2D90A6BCA90}"/>
                  </a:ext>
                </a:extLst>
              </p:cNvPr>
              <p:cNvSpPr/>
              <p:nvPr/>
            </p:nvSpPr>
            <p:spPr>
              <a:xfrm>
                <a:off x="6275541" y="910708"/>
                <a:ext cx="25354" cy="32654"/>
              </a:xfrm>
              <a:custGeom>
                <a:avLst/>
                <a:gdLst>
                  <a:gd name="connsiteX0" fmla="*/ 0 w 25354"/>
                  <a:gd name="connsiteY0" fmla="*/ 23670 h 32654"/>
                  <a:gd name="connsiteX1" fmla="*/ 12677 w 25354"/>
                  <a:gd name="connsiteY1" fmla="*/ 30927 h 32654"/>
                  <a:gd name="connsiteX2" fmla="*/ 25354 w 25354"/>
                  <a:gd name="connsiteY2" fmla="*/ 9070 h 32654"/>
                  <a:gd name="connsiteX3" fmla="*/ 12677 w 25354"/>
                  <a:gd name="connsiteY3" fmla="*/ 1726 h 32654"/>
                  <a:gd name="connsiteX4" fmla="*/ 0 w 25354"/>
                  <a:gd name="connsiteY4" fmla="*/ 23670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54" h="32654">
                    <a:moveTo>
                      <a:pt x="0" y="23670"/>
                    </a:moveTo>
                    <a:cubicBezTo>
                      <a:pt x="0" y="31714"/>
                      <a:pt x="5683" y="34948"/>
                      <a:pt x="12677" y="30927"/>
                    </a:cubicBezTo>
                    <a:cubicBezTo>
                      <a:pt x="20152" y="26083"/>
                      <a:pt x="24865" y="17961"/>
                      <a:pt x="25354" y="9070"/>
                    </a:cubicBezTo>
                    <a:cubicBezTo>
                      <a:pt x="25354" y="939"/>
                      <a:pt x="19671" y="-2296"/>
                      <a:pt x="12677" y="1726"/>
                    </a:cubicBezTo>
                    <a:cubicBezTo>
                      <a:pt x="5176" y="6588"/>
                      <a:pt x="463" y="14747"/>
                      <a:pt x="0" y="23670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345" name="Forma libre: forma 344">
                <a:extLst>
                  <a:ext uri="{FF2B5EF4-FFF2-40B4-BE49-F238E27FC236}">
                    <a16:creationId xmlns:a16="http://schemas.microsoft.com/office/drawing/2014/main" id="{8E0B2B3E-C647-493E-97B8-E5971BEE93DE}"/>
                  </a:ext>
                </a:extLst>
              </p:cNvPr>
              <p:cNvSpPr/>
              <p:nvPr/>
            </p:nvSpPr>
            <p:spPr>
              <a:xfrm>
                <a:off x="6115897" y="766949"/>
                <a:ext cx="176606" cy="253108"/>
              </a:xfrm>
              <a:custGeom>
                <a:avLst/>
                <a:gdLst>
                  <a:gd name="connsiteX0" fmla="*/ 4109 w 176606"/>
                  <a:gd name="connsiteY0" fmla="*/ 253108 h 253108"/>
                  <a:gd name="connsiteX1" fmla="*/ 0 w 176606"/>
                  <a:gd name="connsiteY1" fmla="*/ 248999 h 253108"/>
                  <a:gd name="connsiteX2" fmla="*/ 0 w 176606"/>
                  <a:gd name="connsiteY2" fmla="*/ 145222 h 253108"/>
                  <a:gd name="connsiteX3" fmla="*/ 86204 w 176606"/>
                  <a:gd name="connsiteY3" fmla="*/ 14079 h 253108"/>
                  <a:gd name="connsiteX4" fmla="*/ 155185 w 176606"/>
                  <a:gd name="connsiteY4" fmla="*/ 5861 h 253108"/>
                  <a:gd name="connsiteX5" fmla="*/ 176605 w 176606"/>
                  <a:gd name="connsiteY5" fmla="*/ 49575 h 253108"/>
                  <a:gd name="connsiteX6" fmla="*/ 176605 w 176606"/>
                  <a:gd name="connsiteY6" fmla="*/ 154489 h 253108"/>
                  <a:gd name="connsiteX7" fmla="*/ 172496 w 176606"/>
                  <a:gd name="connsiteY7" fmla="*/ 158772 h 253108"/>
                  <a:gd name="connsiteX8" fmla="*/ 172409 w 176606"/>
                  <a:gd name="connsiteY8" fmla="*/ 158773 h 253108"/>
                  <a:gd name="connsiteX9" fmla="*/ 168125 w 176606"/>
                  <a:gd name="connsiteY9" fmla="*/ 154489 h 253108"/>
                  <a:gd name="connsiteX10" fmla="*/ 168125 w 176606"/>
                  <a:gd name="connsiteY10" fmla="*/ 49575 h 253108"/>
                  <a:gd name="connsiteX11" fmla="*/ 150639 w 176606"/>
                  <a:gd name="connsiteY11" fmla="*/ 13117 h 253108"/>
                  <a:gd name="connsiteX12" fmla="*/ 90139 w 176606"/>
                  <a:gd name="connsiteY12" fmla="*/ 21336 h 253108"/>
                  <a:gd name="connsiteX13" fmla="*/ 8218 w 176606"/>
                  <a:gd name="connsiteY13" fmla="*/ 145571 h 253108"/>
                  <a:gd name="connsiteX14" fmla="*/ 8218 w 176606"/>
                  <a:gd name="connsiteY14" fmla="*/ 248999 h 253108"/>
                  <a:gd name="connsiteX15" fmla="*/ 4109 w 176606"/>
                  <a:gd name="connsiteY15" fmla="*/ 253108 h 25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6606" h="253108">
                    <a:moveTo>
                      <a:pt x="4109" y="253108"/>
                    </a:moveTo>
                    <a:cubicBezTo>
                      <a:pt x="1862" y="253062"/>
                      <a:pt x="44" y="251248"/>
                      <a:pt x="0" y="248999"/>
                    </a:cubicBezTo>
                    <a:lnTo>
                      <a:pt x="0" y="145222"/>
                    </a:lnTo>
                    <a:cubicBezTo>
                      <a:pt x="0" y="100109"/>
                      <a:pt x="38643" y="41094"/>
                      <a:pt x="86204" y="14079"/>
                    </a:cubicBezTo>
                    <a:cubicBezTo>
                      <a:pt x="112433" y="-1221"/>
                      <a:pt x="137787" y="-4193"/>
                      <a:pt x="155185" y="5861"/>
                    </a:cubicBezTo>
                    <a:cubicBezTo>
                      <a:pt x="168999" y="13817"/>
                      <a:pt x="176605" y="29379"/>
                      <a:pt x="176605" y="49575"/>
                    </a:cubicBezTo>
                    <a:lnTo>
                      <a:pt x="176605" y="154489"/>
                    </a:lnTo>
                    <a:cubicBezTo>
                      <a:pt x="176658" y="156806"/>
                      <a:pt x="174813" y="158724"/>
                      <a:pt x="172496" y="158772"/>
                    </a:cubicBezTo>
                    <a:cubicBezTo>
                      <a:pt x="172470" y="158773"/>
                      <a:pt x="172435" y="158773"/>
                      <a:pt x="172409" y="158773"/>
                    </a:cubicBezTo>
                    <a:cubicBezTo>
                      <a:pt x="170039" y="158773"/>
                      <a:pt x="168125" y="156855"/>
                      <a:pt x="168125" y="154489"/>
                    </a:cubicBezTo>
                    <a:lnTo>
                      <a:pt x="168125" y="49575"/>
                    </a:lnTo>
                    <a:cubicBezTo>
                      <a:pt x="168125" y="32089"/>
                      <a:pt x="162180" y="19587"/>
                      <a:pt x="150639" y="13117"/>
                    </a:cubicBezTo>
                    <a:cubicBezTo>
                      <a:pt x="135951" y="4375"/>
                      <a:pt x="113919" y="7609"/>
                      <a:pt x="90139" y="21336"/>
                    </a:cubicBezTo>
                    <a:cubicBezTo>
                      <a:pt x="44938" y="47564"/>
                      <a:pt x="8218" y="103169"/>
                      <a:pt x="8218" y="145571"/>
                    </a:cubicBezTo>
                    <a:lnTo>
                      <a:pt x="8218" y="248999"/>
                    </a:lnTo>
                    <a:cubicBezTo>
                      <a:pt x="8131" y="251230"/>
                      <a:pt x="6339" y="253019"/>
                      <a:pt x="4109" y="253108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346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4783619" y="3231054"/>
              <a:ext cx="1545114" cy="934715"/>
              <a:chOff x="4783619" y="3231054"/>
              <a:chExt cx="1545114" cy="934715"/>
            </a:xfrm>
          </p:grpSpPr>
          <p:sp>
            <p:nvSpPr>
              <p:cNvPr id="512" name="Forma libre: forma 511">
                <a:extLst>
                  <a:ext uri="{FF2B5EF4-FFF2-40B4-BE49-F238E27FC236}">
                    <a16:creationId xmlns:a16="http://schemas.microsoft.com/office/drawing/2014/main" id="{B5CDC18A-4CD0-40D3-9755-30F66F933D1F}"/>
                  </a:ext>
                </a:extLst>
              </p:cNvPr>
              <p:cNvSpPr/>
              <p:nvPr/>
            </p:nvSpPr>
            <p:spPr>
              <a:xfrm>
                <a:off x="4783748" y="3596395"/>
                <a:ext cx="1544861" cy="569016"/>
              </a:xfrm>
              <a:custGeom>
                <a:avLst/>
                <a:gdLst>
                  <a:gd name="connsiteX0" fmla="*/ 957344 w 1544861"/>
                  <a:gd name="connsiteY0" fmla="*/ 559891 h 569016"/>
                  <a:gd name="connsiteX1" fmla="*/ 1529387 w 1544861"/>
                  <a:gd name="connsiteY1" fmla="*/ 229587 h 569016"/>
                  <a:gd name="connsiteX2" fmla="*/ 1544862 w 1544861"/>
                  <a:gd name="connsiteY2" fmla="*/ 205981 h 569016"/>
                  <a:gd name="connsiteX3" fmla="*/ 1544862 w 1544861"/>
                  <a:gd name="connsiteY3" fmla="*/ 165414 h 569016"/>
                  <a:gd name="connsiteX4" fmla="*/ 1529300 w 1544861"/>
                  <a:gd name="connsiteY4" fmla="*/ 187446 h 569016"/>
                  <a:gd name="connsiteX5" fmla="*/ 1096092 w 1544861"/>
                  <a:gd name="connsiteY5" fmla="*/ 437491 h 569016"/>
                  <a:gd name="connsiteX6" fmla="*/ 957169 w 1544861"/>
                  <a:gd name="connsiteY6" fmla="*/ 517663 h 569016"/>
                  <a:gd name="connsiteX7" fmla="*/ 881893 w 1544861"/>
                  <a:gd name="connsiteY7" fmla="*/ 517663 h 569016"/>
                  <a:gd name="connsiteX8" fmla="*/ 15479 w 1544861"/>
                  <a:gd name="connsiteY8" fmla="*/ 17486 h 569016"/>
                  <a:gd name="connsiteX9" fmla="*/ 441 w 1544861"/>
                  <a:gd name="connsiteY9" fmla="*/ 0 h 569016"/>
                  <a:gd name="connsiteX10" fmla="*/ 441 w 1544861"/>
                  <a:gd name="connsiteY10" fmla="*/ 39867 h 569016"/>
                  <a:gd name="connsiteX11" fmla="*/ 15479 w 1544861"/>
                  <a:gd name="connsiteY11" fmla="*/ 59888 h 569016"/>
                  <a:gd name="connsiteX12" fmla="*/ 881981 w 1544861"/>
                  <a:gd name="connsiteY12" fmla="*/ 559978 h 569016"/>
                  <a:gd name="connsiteX13" fmla="*/ 957344 w 1544861"/>
                  <a:gd name="connsiteY13" fmla="*/ 559891 h 56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4861" h="569016">
                    <a:moveTo>
                      <a:pt x="957344" y="559891"/>
                    </a:moveTo>
                    <a:lnTo>
                      <a:pt x="1529387" y="229587"/>
                    </a:lnTo>
                    <a:cubicBezTo>
                      <a:pt x="1538585" y="225268"/>
                      <a:pt x="1544573" y="216140"/>
                      <a:pt x="1544862" y="205981"/>
                    </a:cubicBezTo>
                    <a:cubicBezTo>
                      <a:pt x="1544862" y="197238"/>
                      <a:pt x="1544862" y="165414"/>
                      <a:pt x="1544862" y="165414"/>
                    </a:cubicBezTo>
                    <a:cubicBezTo>
                      <a:pt x="1544862" y="165414"/>
                      <a:pt x="1529562" y="187272"/>
                      <a:pt x="1529300" y="187446"/>
                    </a:cubicBezTo>
                    <a:lnTo>
                      <a:pt x="1096092" y="437491"/>
                    </a:lnTo>
                    <a:lnTo>
                      <a:pt x="957169" y="517663"/>
                    </a:lnTo>
                    <a:cubicBezTo>
                      <a:pt x="933528" y="529728"/>
                      <a:pt x="905534" y="529728"/>
                      <a:pt x="881893" y="517663"/>
                    </a:cubicBezTo>
                    <a:lnTo>
                      <a:pt x="15479" y="17486"/>
                    </a:lnTo>
                    <a:cubicBezTo>
                      <a:pt x="15479" y="17486"/>
                      <a:pt x="791" y="0"/>
                      <a:pt x="441" y="0"/>
                    </a:cubicBezTo>
                    <a:cubicBezTo>
                      <a:pt x="91" y="0"/>
                      <a:pt x="-346" y="29901"/>
                      <a:pt x="441" y="39867"/>
                    </a:cubicBezTo>
                    <a:cubicBezTo>
                      <a:pt x="1738" y="48654"/>
                      <a:pt x="7399" y="56190"/>
                      <a:pt x="15479" y="59888"/>
                    </a:cubicBezTo>
                    <a:lnTo>
                      <a:pt x="881981" y="559978"/>
                    </a:lnTo>
                    <a:cubicBezTo>
                      <a:pt x="905656" y="572061"/>
                      <a:pt x="933694" y="572026"/>
                      <a:pt x="957344" y="55989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3" name="Forma libre: forma 512">
                <a:extLst>
                  <a:ext uri="{FF2B5EF4-FFF2-40B4-BE49-F238E27FC236}">
                    <a16:creationId xmlns:a16="http://schemas.microsoft.com/office/drawing/2014/main" id="{31C6A556-6BC1-4BF9-B692-0DC3B3716979}"/>
                  </a:ext>
                </a:extLst>
              </p:cNvPr>
              <p:cNvSpPr/>
              <p:nvPr/>
            </p:nvSpPr>
            <p:spPr>
              <a:xfrm>
                <a:off x="4783748" y="3596395"/>
                <a:ext cx="1544861" cy="569016"/>
              </a:xfrm>
              <a:custGeom>
                <a:avLst/>
                <a:gdLst>
                  <a:gd name="connsiteX0" fmla="*/ 957344 w 1544861"/>
                  <a:gd name="connsiteY0" fmla="*/ 559891 h 569016"/>
                  <a:gd name="connsiteX1" fmla="*/ 1529387 w 1544861"/>
                  <a:gd name="connsiteY1" fmla="*/ 229587 h 569016"/>
                  <a:gd name="connsiteX2" fmla="*/ 1544862 w 1544861"/>
                  <a:gd name="connsiteY2" fmla="*/ 205981 h 569016"/>
                  <a:gd name="connsiteX3" fmla="*/ 1544862 w 1544861"/>
                  <a:gd name="connsiteY3" fmla="*/ 165414 h 569016"/>
                  <a:gd name="connsiteX4" fmla="*/ 1529300 w 1544861"/>
                  <a:gd name="connsiteY4" fmla="*/ 187446 h 569016"/>
                  <a:gd name="connsiteX5" fmla="*/ 1096092 w 1544861"/>
                  <a:gd name="connsiteY5" fmla="*/ 437491 h 569016"/>
                  <a:gd name="connsiteX6" fmla="*/ 957169 w 1544861"/>
                  <a:gd name="connsiteY6" fmla="*/ 517663 h 569016"/>
                  <a:gd name="connsiteX7" fmla="*/ 881893 w 1544861"/>
                  <a:gd name="connsiteY7" fmla="*/ 517663 h 569016"/>
                  <a:gd name="connsiteX8" fmla="*/ 15479 w 1544861"/>
                  <a:gd name="connsiteY8" fmla="*/ 17486 h 569016"/>
                  <a:gd name="connsiteX9" fmla="*/ 441 w 1544861"/>
                  <a:gd name="connsiteY9" fmla="*/ 0 h 569016"/>
                  <a:gd name="connsiteX10" fmla="*/ 441 w 1544861"/>
                  <a:gd name="connsiteY10" fmla="*/ 39867 h 569016"/>
                  <a:gd name="connsiteX11" fmla="*/ 15479 w 1544861"/>
                  <a:gd name="connsiteY11" fmla="*/ 59888 h 569016"/>
                  <a:gd name="connsiteX12" fmla="*/ 881981 w 1544861"/>
                  <a:gd name="connsiteY12" fmla="*/ 559978 h 569016"/>
                  <a:gd name="connsiteX13" fmla="*/ 957344 w 1544861"/>
                  <a:gd name="connsiteY13" fmla="*/ 559891 h 56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4861" h="569016">
                    <a:moveTo>
                      <a:pt x="957344" y="559891"/>
                    </a:moveTo>
                    <a:lnTo>
                      <a:pt x="1529387" y="229587"/>
                    </a:lnTo>
                    <a:cubicBezTo>
                      <a:pt x="1538585" y="225268"/>
                      <a:pt x="1544573" y="216140"/>
                      <a:pt x="1544862" y="205981"/>
                    </a:cubicBezTo>
                    <a:cubicBezTo>
                      <a:pt x="1544862" y="197238"/>
                      <a:pt x="1544862" y="165414"/>
                      <a:pt x="1544862" y="165414"/>
                    </a:cubicBezTo>
                    <a:cubicBezTo>
                      <a:pt x="1544862" y="165414"/>
                      <a:pt x="1529562" y="187272"/>
                      <a:pt x="1529300" y="187446"/>
                    </a:cubicBezTo>
                    <a:lnTo>
                      <a:pt x="1096092" y="437491"/>
                    </a:lnTo>
                    <a:lnTo>
                      <a:pt x="957169" y="517663"/>
                    </a:lnTo>
                    <a:cubicBezTo>
                      <a:pt x="933528" y="529728"/>
                      <a:pt x="905534" y="529728"/>
                      <a:pt x="881893" y="517663"/>
                    </a:cubicBezTo>
                    <a:lnTo>
                      <a:pt x="15479" y="17486"/>
                    </a:lnTo>
                    <a:cubicBezTo>
                      <a:pt x="15479" y="17486"/>
                      <a:pt x="791" y="0"/>
                      <a:pt x="441" y="0"/>
                    </a:cubicBezTo>
                    <a:cubicBezTo>
                      <a:pt x="91" y="0"/>
                      <a:pt x="-346" y="29901"/>
                      <a:pt x="441" y="39867"/>
                    </a:cubicBezTo>
                    <a:cubicBezTo>
                      <a:pt x="1738" y="48654"/>
                      <a:pt x="7399" y="56190"/>
                      <a:pt x="15479" y="59888"/>
                    </a:cubicBezTo>
                    <a:lnTo>
                      <a:pt x="881981" y="559978"/>
                    </a:lnTo>
                    <a:cubicBezTo>
                      <a:pt x="905656" y="572061"/>
                      <a:pt x="933694" y="572026"/>
                      <a:pt x="957344" y="559891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4" name="Forma libre: forma 513">
                <a:extLst>
                  <a:ext uri="{FF2B5EF4-FFF2-40B4-BE49-F238E27FC236}">
                    <a16:creationId xmlns:a16="http://schemas.microsoft.com/office/drawing/2014/main" id="{9106D203-D97F-4D7D-BEF0-6F96081A5D6C}"/>
                  </a:ext>
                </a:extLst>
              </p:cNvPr>
              <p:cNvSpPr/>
              <p:nvPr/>
            </p:nvSpPr>
            <p:spPr>
              <a:xfrm>
                <a:off x="6148245" y="3761809"/>
                <a:ext cx="180364" cy="159381"/>
              </a:xfrm>
              <a:custGeom>
                <a:avLst/>
                <a:gdLst>
                  <a:gd name="connsiteX0" fmla="*/ 0 w 180364"/>
                  <a:gd name="connsiteY0" fmla="*/ 117154 h 159381"/>
                  <a:gd name="connsiteX1" fmla="*/ 0 w 180364"/>
                  <a:gd name="connsiteY1" fmla="*/ 117154 h 159381"/>
                  <a:gd name="connsiteX2" fmla="*/ 0 w 180364"/>
                  <a:gd name="connsiteY2" fmla="*/ 159382 h 159381"/>
                  <a:gd name="connsiteX3" fmla="*/ 164890 w 180364"/>
                  <a:gd name="connsiteY3" fmla="*/ 64172 h 159381"/>
                  <a:gd name="connsiteX4" fmla="*/ 180365 w 180364"/>
                  <a:gd name="connsiteY4" fmla="*/ 40567 h 159381"/>
                  <a:gd name="connsiteX5" fmla="*/ 180365 w 180364"/>
                  <a:gd name="connsiteY5" fmla="*/ 0 h 159381"/>
                  <a:gd name="connsiteX6" fmla="*/ 164802 w 180364"/>
                  <a:gd name="connsiteY6" fmla="*/ 22032 h 15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364" h="159381">
                    <a:moveTo>
                      <a:pt x="0" y="117154"/>
                    </a:moveTo>
                    <a:lnTo>
                      <a:pt x="0" y="117154"/>
                    </a:lnTo>
                    <a:lnTo>
                      <a:pt x="0" y="159382"/>
                    </a:lnTo>
                    <a:lnTo>
                      <a:pt x="164890" y="64172"/>
                    </a:lnTo>
                    <a:cubicBezTo>
                      <a:pt x="174087" y="59853"/>
                      <a:pt x="180076" y="50726"/>
                      <a:pt x="180365" y="40567"/>
                    </a:cubicBezTo>
                    <a:cubicBezTo>
                      <a:pt x="180365" y="31824"/>
                      <a:pt x="180365" y="0"/>
                      <a:pt x="180365" y="0"/>
                    </a:cubicBezTo>
                    <a:cubicBezTo>
                      <a:pt x="180365" y="0"/>
                      <a:pt x="165065" y="21857"/>
                      <a:pt x="164802" y="2203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5" name="Forma libre: forma 514">
                <a:extLst>
                  <a:ext uri="{FF2B5EF4-FFF2-40B4-BE49-F238E27FC236}">
                    <a16:creationId xmlns:a16="http://schemas.microsoft.com/office/drawing/2014/main" id="{056B2135-7BF9-4157-83EA-2E420DE9B6B4}"/>
                  </a:ext>
                </a:extLst>
              </p:cNvPr>
              <p:cNvSpPr/>
              <p:nvPr/>
            </p:nvSpPr>
            <p:spPr>
              <a:xfrm>
                <a:off x="4783619" y="3231054"/>
                <a:ext cx="1545114" cy="892052"/>
              </a:xfrm>
              <a:custGeom>
                <a:avLst/>
                <a:gdLst>
                  <a:gd name="connsiteX0" fmla="*/ 1529604 w 1545114"/>
                  <a:gd name="connsiteY0" fmla="*/ 552787 h 892052"/>
                  <a:gd name="connsiteX1" fmla="*/ 1530391 w 1545114"/>
                  <a:gd name="connsiteY1" fmla="*/ 552088 h 892052"/>
                  <a:gd name="connsiteX2" fmla="*/ 1529604 w 1545114"/>
                  <a:gd name="connsiteY2" fmla="*/ 509248 h 892052"/>
                  <a:gd name="connsiteX3" fmla="*/ 663014 w 1545114"/>
                  <a:gd name="connsiteY3" fmla="*/ 8983 h 892052"/>
                  <a:gd name="connsiteX4" fmla="*/ 587739 w 1545114"/>
                  <a:gd name="connsiteY4" fmla="*/ 8983 h 892052"/>
                  <a:gd name="connsiteX5" fmla="*/ 15608 w 1545114"/>
                  <a:gd name="connsiteY5" fmla="*/ 339288 h 892052"/>
                  <a:gd name="connsiteX6" fmla="*/ 14821 w 1545114"/>
                  <a:gd name="connsiteY6" fmla="*/ 382215 h 892052"/>
                  <a:gd name="connsiteX7" fmla="*/ 15608 w 1545114"/>
                  <a:gd name="connsiteY7" fmla="*/ 382827 h 892052"/>
                  <a:gd name="connsiteX8" fmla="*/ 882022 w 1545114"/>
                  <a:gd name="connsiteY8" fmla="*/ 883004 h 892052"/>
                  <a:gd name="connsiteX9" fmla="*/ 957298 w 1545114"/>
                  <a:gd name="connsiteY9" fmla="*/ 883004 h 892052"/>
                  <a:gd name="connsiteX10" fmla="*/ 1096222 w 1545114"/>
                  <a:gd name="connsiteY10" fmla="*/ 802832 h 89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45114" h="892052">
                    <a:moveTo>
                      <a:pt x="1529604" y="552787"/>
                    </a:moveTo>
                    <a:cubicBezTo>
                      <a:pt x="1529927" y="552630"/>
                      <a:pt x="1530198" y="552385"/>
                      <a:pt x="1530391" y="552088"/>
                    </a:cubicBezTo>
                    <a:cubicBezTo>
                      <a:pt x="1550324" y="540285"/>
                      <a:pt x="1549974" y="521051"/>
                      <a:pt x="1529604" y="509248"/>
                    </a:cubicBezTo>
                    <a:lnTo>
                      <a:pt x="663014" y="8983"/>
                    </a:lnTo>
                    <a:cubicBezTo>
                      <a:pt x="639356" y="-2994"/>
                      <a:pt x="611397" y="-2994"/>
                      <a:pt x="587739" y="8983"/>
                    </a:cubicBezTo>
                    <a:lnTo>
                      <a:pt x="15608" y="339288"/>
                    </a:lnTo>
                    <a:cubicBezTo>
                      <a:pt x="-5025" y="351178"/>
                      <a:pt x="-5113" y="370324"/>
                      <a:pt x="14821" y="382215"/>
                    </a:cubicBezTo>
                    <a:lnTo>
                      <a:pt x="15608" y="382827"/>
                    </a:lnTo>
                    <a:lnTo>
                      <a:pt x="882022" y="883004"/>
                    </a:lnTo>
                    <a:cubicBezTo>
                      <a:pt x="905663" y="895069"/>
                      <a:pt x="933657" y="895069"/>
                      <a:pt x="957298" y="883004"/>
                    </a:cubicBezTo>
                    <a:lnTo>
                      <a:pt x="1096222" y="802832"/>
                    </a:lnTo>
                    <a:close/>
                  </a:path>
                </a:pathLst>
              </a:custGeom>
              <a:solidFill>
                <a:schemeClr val="accent5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6" name="Forma libre: forma 515">
                <a:extLst>
                  <a:ext uri="{FF2B5EF4-FFF2-40B4-BE49-F238E27FC236}">
                    <a16:creationId xmlns:a16="http://schemas.microsoft.com/office/drawing/2014/main" id="{57D65EFD-E726-4830-94BE-F8EF1D1A351F}"/>
                  </a:ext>
                </a:extLst>
              </p:cNvPr>
              <p:cNvSpPr/>
              <p:nvPr/>
            </p:nvSpPr>
            <p:spPr>
              <a:xfrm>
                <a:off x="5206642" y="3231054"/>
                <a:ext cx="1122090" cy="647909"/>
              </a:xfrm>
              <a:custGeom>
                <a:avLst/>
                <a:gdLst>
                  <a:gd name="connsiteX0" fmla="*/ 941603 w 1122090"/>
                  <a:gd name="connsiteY0" fmla="*/ 647909 h 647909"/>
                  <a:gd name="connsiteX1" fmla="*/ 1106580 w 1122090"/>
                  <a:gd name="connsiteY1" fmla="*/ 552787 h 647909"/>
                  <a:gd name="connsiteX2" fmla="*/ 1107367 w 1122090"/>
                  <a:gd name="connsiteY2" fmla="*/ 552088 h 647909"/>
                  <a:gd name="connsiteX3" fmla="*/ 1106580 w 1122090"/>
                  <a:gd name="connsiteY3" fmla="*/ 509248 h 647909"/>
                  <a:gd name="connsiteX4" fmla="*/ 239991 w 1122090"/>
                  <a:gd name="connsiteY4" fmla="*/ 8983 h 647909"/>
                  <a:gd name="connsiteX5" fmla="*/ 164715 w 1122090"/>
                  <a:gd name="connsiteY5" fmla="*/ 8983 h 647909"/>
                  <a:gd name="connsiteX6" fmla="*/ 0 w 1122090"/>
                  <a:gd name="connsiteY6" fmla="*/ 10419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2090" h="647909">
                    <a:moveTo>
                      <a:pt x="941603" y="647909"/>
                    </a:moveTo>
                    <a:lnTo>
                      <a:pt x="1106580" y="552787"/>
                    </a:lnTo>
                    <a:cubicBezTo>
                      <a:pt x="1106903" y="552630"/>
                      <a:pt x="1107175" y="552385"/>
                      <a:pt x="1107367" y="552088"/>
                    </a:cubicBezTo>
                    <a:cubicBezTo>
                      <a:pt x="1127301" y="540285"/>
                      <a:pt x="1126951" y="521051"/>
                      <a:pt x="1106580" y="509248"/>
                    </a:cubicBezTo>
                    <a:lnTo>
                      <a:pt x="239991" y="8983"/>
                    </a:lnTo>
                    <a:cubicBezTo>
                      <a:pt x="216333" y="-2994"/>
                      <a:pt x="188373" y="-2994"/>
                      <a:pt x="164715" y="8983"/>
                    </a:cubicBezTo>
                    <a:lnTo>
                      <a:pt x="0" y="104193"/>
                    </a:ln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7" name="Forma libre: forma 516">
                <a:extLst>
                  <a:ext uri="{FF2B5EF4-FFF2-40B4-BE49-F238E27FC236}">
                    <a16:creationId xmlns:a16="http://schemas.microsoft.com/office/drawing/2014/main" id="{4120D6B7-C41B-451D-9BB3-3092375ED4EA}"/>
                  </a:ext>
                </a:extLst>
              </p:cNvPr>
              <p:cNvSpPr/>
              <p:nvPr/>
            </p:nvSpPr>
            <p:spPr>
              <a:xfrm>
                <a:off x="4783839" y="3596570"/>
                <a:ext cx="929625" cy="569199"/>
              </a:xfrm>
              <a:custGeom>
                <a:avLst/>
                <a:gdLst>
                  <a:gd name="connsiteX0" fmla="*/ 350 w 929625"/>
                  <a:gd name="connsiteY0" fmla="*/ 0 h 569199"/>
                  <a:gd name="connsiteX1" fmla="*/ 350 w 929625"/>
                  <a:gd name="connsiteY1" fmla="*/ 39867 h 569199"/>
                  <a:gd name="connsiteX2" fmla="*/ 15387 w 929625"/>
                  <a:gd name="connsiteY2" fmla="*/ 59713 h 569199"/>
                  <a:gd name="connsiteX3" fmla="*/ 881889 w 929625"/>
                  <a:gd name="connsiteY3" fmla="*/ 559803 h 569199"/>
                  <a:gd name="connsiteX4" fmla="*/ 929625 w 929625"/>
                  <a:gd name="connsiteY4" fmla="*/ 568546 h 569199"/>
                  <a:gd name="connsiteX5" fmla="*/ 929625 w 929625"/>
                  <a:gd name="connsiteY5" fmla="*/ 526318 h 569199"/>
                  <a:gd name="connsiteX6" fmla="*/ 881802 w 929625"/>
                  <a:gd name="connsiteY6" fmla="*/ 517575 h 569199"/>
                  <a:gd name="connsiteX7" fmla="*/ 15387 w 929625"/>
                  <a:gd name="connsiteY7" fmla="*/ 17311 h 569199"/>
                  <a:gd name="connsiteX8" fmla="*/ 350 w 929625"/>
                  <a:gd name="connsiteY8" fmla="*/ 0 h 569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9625" h="569199">
                    <a:moveTo>
                      <a:pt x="350" y="0"/>
                    </a:moveTo>
                    <a:cubicBezTo>
                      <a:pt x="350" y="0"/>
                      <a:pt x="-437" y="29900"/>
                      <a:pt x="350" y="39867"/>
                    </a:cubicBezTo>
                    <a:cubicBezTo>
                      <a:pt x="1702" y="48593"/>
                      <a:pt x="7354" y="56050"/>
                      <a:pt x="15387" y="59713"/>
                    </a:cubicBezTo>
                    <a:lnTo>
                      <a:pt x="881889" y="559803"/>
                    </a:lnTo>
                    <a:cubicBezTo>
                      <a:pt x="896507" y="567611"/>
                      <a:pt x="913189" y="570662"/>
                      <a:pt x="929625" y="568546"/>
                    </a:cubicBezTo>
                    <a:lnTo>
                      <a:pt x="929625" y="526318"/>
                    </a:lnTo>
                    <a:cubicBezTo>
                      <a:pt x="913162" y="528338"/>
                      <a:pt x="896481" y="525287"/>
                      <a:pt x="881802" y="517575"/>
                    </a:cubicBezTo>
                    <a:lnTo>
                      <a:pt x="15387" y="17311"/>
                    </a:lnTo>
                    <a:cubicBezTo>
                      <a:pt x="15387" y="17311"/>
                      <a:pt x="699" y="175"/>
                      <a:pt x="350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8" name="Forma libre: forma 517">
                <a:extLst>
                  <a:ext uri="{FF2B5EF4-FFF2-40B4-BE49-F238E27FC236}">
                    <a16:creationId xmlns:a16="http://schemas.microsoft.com/office/drawing/2014/main" id="{4BEB505E-6F95-493C-8363-D44A771B6480}"/>
                  </a:ext>
                </a:extLst>
              </p:cNvPr>
              <p:cNvSpPr/>
              <p:nvPr/>
            </p:nvSpPr>
            <p:spPr>
              <a:xfrm>
                <a:off x="5046648" y="3507235"/>
                <a:ext cx="45313" cy="33120"/>
              </a:xfrm>
              <a:custGeom>
                <a:avLst/>
                <a:gdLst>
                  <a:gd name="connsiteX0" fmla="*/ 18010 w 45313"/>
                  <a:gd name="connsiteY0" fmla="*/ 32681 h 33120"/>
                  <a:gd name="connsiteX1" fmla="*/ 1224 w 45313"/>
                  <a:gd name="connsiteY1" fmla="*/ 22976 h 33120"/>
                  <a:gd name="connsiteX2" fmla="*/ 0 w 45313"/>
                  <a:gd name="connsiteY2" fmla="*/ 21490 h 33120"/>
                  <a:gd name="connsiteX3" fmla="*/ 874 w 45313"/>
                  <a:gd name="connsiteY3" fmla="*/ 20004 h 33120"/>
                  <a:gd name="connsiteX4" fmla="*/ 3410 w 45313"/>
                  <a:gd name="connsiteY4" fmla="*/ 19479 h 33120"/>
                  <a:gd name="connsiteX5" fmla="*/ 6033 w 45313"/>
                  <a:gd name="connsiteY5" fmla="*/ 20179 h 33120"/>
                  <a:gd name="connsiteX6" fmla="*/ 11628 w 45313"/>
                  <a:gd name="connsiteY6" fmla="*/ 23414 h 33120"/>
                  <a:gd name="connsiteX7" fmla="*/ 35846 w 45313"/>
                  <a:gd name="connsiteY7" fmla="*/ 9163 h 33120"/>
                  <a:gd name="connsiteX8" fmla="*/ 37594 w 45313"/>
                  <a:gd name="connsiteY8" fmla="*/ 6278 h 33120"/>
                  <a:gd name="connsiteX9" fmla="*/ 35146 w 45313"/>
                  <a:gd name="connsiteY9" fmla="*/ 3130 h 33120"/>
                  <a:gd name="connsiteX10" fmla="*/ 35146 w 45313"/>
                  <a:gd name="connsiteY10" fmla="*/ 3130 h 33120"/>
                  <a:gd name="connsiteX11" fmla="*/ 33835 w 45313"/>
                  <a:gd name="connsiteY11" fmla="*/ 1556 h 33120"/>
                  <a:gd name="connsiteX12" fmla="*/ 34796 w 45313"/>
                  <a:gd name="connsiteY12" fmla="*/ 158 h 33120"/>
                  <a:gd name="connsiteX13" fmla="*/ 37594 w 45313"/>
                  <a:gd name="connsiteY13" fmla="*/ 420 h 33120"/>
                  <a:gd name="connsiteX14" fmla="*/ 40217 w 45313"/>
                  <a:gd name="connsiteY14" fmla="*/ 1119 h 33120"/>
                  <a:gd name="connsiteX15" fmla="*/ 40217 w 45313"/>
                  <a:gd name="connsiteY15" fmla="*/ 1119 h 33120"/>
                  <a:gd name="connsiteX16" fmla="*/ 45288 w 45313"/>
                  <a:gd name="connsiteY16" fmla="*/ 7327 h 33120"/>
                  <a:gd name="connsiteX17" fmla="*/ 41791 w 45313"/>
                  <a:gd name="connsiteY17" fmla="*/ 13184 h 33120"/>
                  <a:gd name="connsiteX18" fmla="*/ 17223 w 45313"/>
                  <a:gd name="connsiteY18" fmla="*/ 26648 h 33120"/>
                  <a:gd name="connsiteX19" fmla="*/ 22819 w 45313"/>
                  <a:gd name="connsiteY19" fmla="*/ 29883 h 33120"/>
                  <a:gd name="connsiteX20" fmla="*/ 24043 w 45313"/>
                  <a:gd name="connsiteY20" fmla="*/ 31457 h 33120"/>
                  <a:gd name="connsiteX21" fmla="*/ 23169 w 45313"/>
                  <a:gd name="connsiteY21" fmla="*/ 32943 h 33120"/>
                  <a:gd name="connsiteX22" fmla="*/ 20633 w 45313"/>
                  <a:gd name="connsiteY22" fmla="*/ 32943 h 33120"/>
                  <a:gd name="connsiteX23" fmla="*/ 18010 w 45313"/>
                  <a:gd name="connsiteY23" fmla="*/ 32681 h 33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13" h="33120">
                    <a:moveTo>
                      <a:pt x="18010" y="32681"/>
                    </a:moveTo>
                    <a:lnTo>
                      <a:pt x="1224" y="22976"/>
                    </a:lnTo>
                    <a:cubicBezTo>
                      <a:pt x="608" y="22697"/>
                      <a:pt x="156" y="22146"/>
                      <a:pt x="0" y="21490"/>
                    </a:cubicBezTo>
                    <a:cubicBezTo>
                      <a:pt x="0" y="20878"/>
                      <a:pt x="0" y="20441"/>
                      <a:pt x="874" y="20004"/>
                    </a:cubicBezTo>
                    <a:cubicBezTo>
                      <a:pt x="1662" y="19619"/>
                      <a:pt x="2534" y="19435"/>
                      <a:pt x="3410" y="19479"/>
                    </a:cubicBezTo>
                    <a:cubicBezTo>
                      <a:pt x="4325" y="19514"/>
                      <a:pt x="5222" y="19750"/>
                      <a:pt x="6033" y="20179"/>
                    </a:cubicBezTo>
                    <a:lnTo>
                      <a:pt x="11628" y="23414"/>
                    </a:lnTo>
                    <a:lnTo>
                      <a:pt x="35846" y="9163"/>
                    </a:lnTo>
                    <a:cubicBezTo>
                      <a:pt x="36988" y="8673"/>
                      <a:pt x="37693" y="7519"/>
                      <a:pt x="37594" y="6278"/>
                    </a:cubicBezTo>
                    <a:cubicBezTo>
                      <a:pt x="37594" y="5054"/>
                      <a:pt x="36632" y="4092"/>
                      <a:pt x="35146" y="3130"/>
                    </a:cubicBezTo>
                    <a:lnTo>
                      <a:pt x="35146" y="3130"/>
                    </a:lnTo>
                    <a:cubicBezTo>
                      <a:pt x="34484" y="2842"/>
                      <a:pt x="33997" y="2256"/>
                      <a:pt x="33835" y="1556"/>
                    </a:cubicBezTo>
                    <a:cubicBezTo>
                      <a:pt x="33855" y="944"/>
                      <a:pt x="34230" y="394"/>
                      <a:pt x="34796" y="158"/>
                    </a:cubicBezTo>
                    <a:cubicBezTo>
                      <a:pt x="35728" y="-122"/>
                      <a:pt x="36730" y="-26"/>
                      <a:pt x="37594" y="420"/>
                    </a:cubicBezTo>
                    <a:cubicBezTo>
                      <a:pt x="38516" y="411"/>
                      <a:pt x="39422" y="656"/>
                      <a:pt x="40217" y="1119"/>
                    </a:cubicBezTo>
                    <a:lnTo>
                      <a:pt x="40217" y="1119"/>
                    </a:lnTo>
                    <a:cubicBezTo>
                      <a:pt x="42812" y="2247"/>
                      <a:pt x="44701" y="4555"/>
                      <a:pt x="45288" y="7327"/>
                    </a:cubicBezTo>
                    <a:cubicBezTo>
                      <a:pt x="45525" y="9836"/>
                      <a:pt x="44109" y="12205"/>
                      <a:pt x="41791" y="13184"/>
                    </a:cubicBezTo>
                    <a:lnTo>
                      <a:pt x="17223" y="26648"/>
                    </a:lnTo>
                    <a:lnTo>
                      <a:pt x="22819" y="29883"/>
                    </a:lnTo>
                    <a:cubicBezTo>
                      <a:pt x="23606" y="30320"/>
                      <a:pt x="24043" y="30845"/>
                      <a:pt x="24043" y="31457"/>
                    </a:cubicBezTo>
                    <a:cubicBezTo>
                      <a:pt x="24043" y="32069"/>
                      <a:pt x="24043" y="32506"/>
                      <a:pt x="23169" y="32943"/>
                    </a:cubicBezTo>
                    <a:cubicBezTo>
                      <a:pt x="22341" y="33179"/>
                      <a:pt x="21461" y="33179"/>
                      <a:pt x="20633" y="32943"/>
                    </a:cubicBezTo>
                    <a:cubicBezTo>
                      <a:pt x="19751" y="33101"/>
                      <a:pt x="18844" y="33004"/>
                      <a:pt x="18010" y="326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19" name="Forma libre: forma 518">
                <a:extLst>
                  <a:ext uri="{FF2B5EF4-FFF2-40B4-BE49-F238E27FC236}">
                    <a16:creationId xmlns:a16="http://schemas.microsoft.com/office/drawing/2014/main" id="{B514BDAC-AD85-4D05-B0C1-EE5433F9EA20}"/>
                  </a:ext>
                </a:extLst>
              </p:cNvPr>
              <p:cNvSpPr/>
              <p:nvPr/>
            </p:nvSpPr>
            <p:spPr>
              <a:xfrm>
                <a:off x="5080567" y="3529088"/>
                <a:ext cx="64628" cy="37424"/>
              </a:xfrm>
              <a:custGeom>
                <a:avLst/>
                <a:gdLst>
                  <a:gd name="connsiteX0" fmla="*/ 34888 w 64628"/>
                  <a:gd name="connsiteY0" fmla="*/ 23418 h 37424"/>
                  <a:gd name="connsiteX1" fmla="*/ 23697 w 64628"/>
                  <a:gd name="connsiteY1" fmla="*/ 16948 h 37424"/>
                  <a:gd name="connsiteX2" fmla="*/ 18364 w 64628"/>
                  <a:gd name="connsiteY2" fmla="*/ 15550 h 37424"/>
                  <a:gd name="connsiteX3" fmla="*/ 13293 w 64628"/>
                  <a:gd name="connsiteY3" fmla="*/ 16599 h 37424"/>
                  <a:gd name="connsiteX4" fmla="*/ 9708 w 64628"/>
                  <a:gd name="connsiteY4" fmla="*/ 18609 h 37424"/>
                  <a:gd name="connsiteX5" fmla="*/ 9708 w 64628"/>
                  <a:gd name="connsiteY5" fmla="*/ 19396 h 37424"/>
                  <a:gd name="connsiteX6" fmla="*/ 10320 w 64628"/>
                  <a:gd name="connsiteY6" fmla="*/ 20183 h 37424"/>
                  <a:gd name="connsiteX7" fmla="*/ 34101 w 64628"/>
                  <a:gd name="connsiteY7" fmla="*/ 33909 h 37424"/>
                  <a:gd name="connsiteX8" fmla="*/ 35325 w 64628"/>
                  <a:gd name="connsiteY8" fmla="*/ 35396 h 37424"/>
                  <a:gd name="connsiteX9" fmla="*/ 34450 w 64628"/>
                  <a:gd name="connsiteY9" fmla="*/ 36882 h 37424"/>
                  <a:gd name="connsiteX10" fmla="*/ 31915 w 64628"/>
                  <a:gd name="connsiteY10" fmla="*/ 37407 h 37424"/>
                  <a:gd name="connsiteX11" fmla="*/ 29205 w 64628"/>
                  <a:gd name="connsiteY11" fmla="*/ 36620 h 37424"/>
                  <a:gd name="connsiteX12" fmla="*/ 1315 w 64628"/>
                  <a:gd name="connsiteY12" fmla="*/ 20533 h 37424"/>
                  <a:gd name="connsiteX13" fmla="*/ 4 w 64628"/>
                  <a:gd name="connsiteY13" fmla="*/ 18959 h 37424"/>
                  <a:gd name="connsiteX14" fmla="*/ 878 w 64628"/>
                  <a:gd name="connsiteY14" fmla="*/ 17560 h 37424"/>
                  <a:gd name="connsiteX15" fmla="*/ 8134 w 64628"/>
                  <a:gd name="connsiteY15" fmla="*/ 13364 h 37424"/>
                  <a:gd name="connsiteX16" fmla="*/ 18276 w 64628"/>
                  <a:gd name="connsiteY16" fmla="*/ 11265 h 37424"/>
                  <a:gd name="connsiteX17" fmla="*/ 29030 w 64628"/>
                  <a:gd name="connsiteY17" fmla="*/ 14151 h 37424"/>
                  <a:gd name="connsiteX18" fmla="*/ 40133 w 64628"/>
                  <a:gd name="connsiteY18" fmla="*/ 20620 h 37424"/>
                  <a:gd name="connsiteX19" fmla="*/ 45554 w 64628"/>
                  <a:gd name="connsiteY19" fmla="*/ 22107 h 37424"/>
                  <a:gd name="connsiteX20" fmla="*/ 50625 w 64628"/>
                  <a:gd name="connsiteY20" fmla="*/ 21057 h 37424"/>
                  <a:gd name="connsiteX21" fmla="*/ 55433 w 64628"/>
                  <a:gd name="connsiteY21" fmla="*/ 18347 h 37424"/>
                  <a:gd name="connsiteX22" fmla="*/ 57269 w 64628"/>
                  <a:gd name="connsiteY22" fmla="*/ 15374 h 37424"/>
                  <a:gd name="connsiteX23" fmla="*/ 54646 w 64628"/>
                  <a:gd name="connsiteY23" fmla="*/ 12227 h 37424"/>
                  <a:gd name="connsiteX24" fmla="*/ 43543 w 64628"/>
                  <a:gd name="connsiteY24" fmla="*/ 5845 h 37424"/>
                  <a:gd name="connsiteX25" fmla="*/ 38122 w 64628"/>
                  <a:gd name="connsiteY25" fmla="*/ 4359 h 37424"/>
                  <a:gd name="connsiteX26" fmla="*/ 33052 w 64628"/>
                  <a:gd name="connsiteY26" fmla="*/ 5408 h 37424"/>
                  <a:gd name="connsiteX27" fmla="*/ 30604 w 64628"/>
                  <a:gd name="connsiteY27" fmla="*/ 5932 h 37424"/>
                  <a:gd name="connsiteX28" fmla="*/ 27893 w 64628"/>
                  <a:gd name="connsiteY28" fmla="*/ 5146 h 37424"/>
                  <a:gd name="connsiteX29" fmla="*/ 26582 w 64628"/>
                  <a:gd name="connsiteY29" fmla="*/ 3659 h 37424"/>
                  <a:gd name="connsiteX30" fmla="*/ 27544 w 64628"/>
                  <a:gd name="connsiteY30" fmla="*/ 2173 h 37424"/>
                  <a:gd name="connsiteX31" fmla="*/ 37598 w 64628"/>
                  <a:gd name="connsiteY31" fmla="*/ 75 h 37424"/>
                  <a:gd name="connsiteX32" fmla="*/ 48351 w 64628"/>
                  <a:gd name="connsiteY32" fmla="*/ 3047 h 37424"/>
                  <a:gd name="connsiteX33" fmla="*/ 59542 w 64628"/>
                  <a:gd name="connsiteY33" fmla="*/ 9517 h 37424"/>
                  <a:gd name="connsiteX34" fmla="*/ 64613 w 64628"/>
                  <a:gd name="connsiteY34" fmla="*/ 15724 h 37424"/>
                  <a:gd name="connsiteX35" fmla="*/ 61029 w 64628"/>
                  <a:gd name="connsiteY35" fmla="*/ 21495 h 37424"/>
                  <a:gd name="connsiteX36" fmla="*/ 56220 w 64628"/>
                  <a:gd name="connsiteY36" fmla="*/ 24292 h 37424"/>
                  <a:gd name="connsiteX37" fmla="*/ 46078 w 64628"/>
                  <a:gd name="connsiteY37" fmla="*/ 26391 h 37424"/>
                  <a:gd name="connsiteX38" fmla="*/ 34888 w 64628"/>
                  <a:gd name="connsiteY38" fmla="*/ 23418 h 37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628" h="37424">
                    <a:moveTo>
                      <a:pt x="34888" y="23418"/>
                    </a:moveTo>
                    <a:lnTo>
                      <a:pt x="23697" y="16948"/>
                    </a:lnTo>
                    <a:cubicBezTo>
                      <a:pt x="22059" y="16056"/>
                      <a:pt x="20228" y="15576"/>
                      <a:pt x="18364" y="15550"/>
                    </a:cubicBezTo>
                    <a:cubicBezTo>
                      <a:pt x="16608" y="15409"/>
                      <a:pt x="14849" y="15777"/>
                      <a:pt x="13293" y="16599"/>
                    </a:cubicBezTo>
                    <a:lnTo>
                      <a:pt x="9708" y="18609"/>
                    </a:lnTo>
                    <a:cubicBezTo>
                      <a:pt x="9708" y="18609"/>
                      <a:pt x="9184" y="19047"/>
                      <a:pt x="9708" y="19396"/>
                    </a:cubicBezTo>
                    <a:cubicBezTo>
                      <a:pt x="10233" y="19746"/>
                      <a:pt x="9708" y="19921"/>
                      <a:pt x="10320" y="20183"/>
                    </a:cubicBezTo>
                    <a:lnTo>
                      <a:pt x="34101" y="33909"/>
                    </a:lnTo>
                    <a:cubicBezTo>
                      <a:pt x="34717" y="34189"/>
                      <a:pt x="35169" y="34740"/>
                      <a:pt x="35325" y="35396"/>
                    </a:cubicBezTo>
                    <a:cubicBezTo>
                      <a:pt x="35409" y="36034"/>
                      <a:pt x="35049" y="36646"/>
                      <a:pt x="34450" y="36882"/>
                    </a:cubicBezTo>
                    <a:cubicBezTo>
                      <a:pt x="33674" y="37301"/>
                      <a:pt x="32793" y="37485"/>
                      <a:pt x="31915" y="37407"/>
                    </a:cubicBezTo>
                    <a:cubicBezTo>
                      <a:pt x="30965" y="37345"/>
                      <a:pt x="30041" y="37074"/>
                      <a:pt x="29205" y="36620"/>
                    </a:cubicBezTo>
                    <a:lnTo>
                      <a:pt x="1315" y="20533"/>
                    </a:lnTo>
                    <a:cubicBezTo>
                      <a:pt x="653" y="20244"/>
                      <a:pt x="166" y="19659"/>
                      <a:pt x="4" y="18959"/>
                    </a:cubicBezTo>
                    <a:cubicBezTo>
                      <a:pt x="-40" y="18356"/>
                      <a:pt x="313" y="17788"/>
                      <a:pt x="878" y="17560"/>
                    </a:cubicBezTo>
                    <a:lnTo>
                      <a:pt x="8134" y="13364"/>
                    </a:lnTo>
                    <a:cubicBezTo>
                      <a:pt x="11240" y="11694"/>
                      <a:pt x="14763" y="10968"/>
                      <a:pt x="18276" y="11265"/>
                    </a:cubicBezTo>
                    <a:cubicBezTo>
                      <a:pt x="22039" y="11362"/>
                      <a:pt x="25725" y="12350"/>
                      <a:pt x="29030" y="14151"/>
                    </a:cubicBezTo>
                    <a:lnTo>
                      <a:pt x="40133" y="20620"/>
                    </a:lnTo>
                    <a:cubicBezTo>
                      <a:pt x="41801" y="21530"/>
                      <a:pt x="43656" y="22036"/>
                      <a:pt x="45554" y="22107"/>
                    </a:cubicBezTo>
                    <a:cubicBezTo>
                      <a:pt x="47311" y="22273"/>
                      <a:pt x="49079" y="21914"/>
                      <a:pt x="50625" y="21057"/>
                    </a:cubicBezTo>
                    <a:lnTo>
                      <a:pt x="55433" y="18347"/>
                    </a:lnTo>
                    <a:cubicBezTo>
                      <a:pt x="56624" y="17857"/>
                      <a:pt x="57365" y="16660"/>
                      <a:pt x="57269" y="15374"/>
                    </a:cubicBezTo>
                    <a:cubicBezTo>
                      <a:pt x="56897" y="13993"/>
                      <a:pt x="55938" y="12839"/>
                      <a:pt x="54646" y="12227"/>
                    </a:cubicBezTo>
                    <a:lnTo>
                      <a:pt x="43543" y="5845"/>
                    </a:lnTo>
                    <a:cubicBezTo>
                      <a:pt x="41881" y="4927"/>
                      <a:pt x="40022" y="4411"/>
                      <a:pt x="38122" y="4359"/>
                    </a:cubicBezTo>
                    <a:cubicBezTo>
                      <a:pt x="36367" y="4219"/>
                      <a:pt x="34608" y="4586"/>
                      <a:pt x="33052" y="5408"/>
                    </a:cubicBezTo>
                    <a:cubicBezTo>
                      <a:pt x="32292" y="5784"/>
                      <a:pt x="31451" y="5967"/>
                      <a:pt x="30604" y="5932"/>
                    </a:cubicBezTo>
                    <a:cubicBezTo>
                      <a:pt x="29647" y="5906"/>
                      <a:pt x="28713" y="5635"/>
                      <a:pt x="27893" y="5146"/>
                    </a:cubicBezTo>
                    <a:cubicBezTo>
                      <a:pt x="27252" y="4874"/>
                      <a:pt x="26769" y="4332"/>
                      <a:pt x="26582" y="3659"/>
                    </a:cubicBezTo>
                    <a:cubicBezTo>
                      <a:pt x="26540" y="3004"/>
                      <a:pt x="26931" y="2400"/>
                      <a:pt x="27544" y="2173"/>
                    </a:cubicBezTo>
                    <a:cubicBezTo>
                      <a:pt x="30610" y="485"/>
                      <a:pt x="34112" y="-249"/>
                      <a:pt x="37598" y="75"/>
                    </a:cubicBezTo>
                    <a:cubicBezTo>
                      <a:pt x="41376" y="144"/>
                      <a:pt x="45076" y="1167"/>
                      <a:pt x="48351" y="3047"/>
                    </a:cubicBezTo>
                    <a:lnTo>
                      <a:pt x="59542" y="9517"/>
                    </a:lnTo>
                    <a:cubicBezTo>
                      <a:pt x="62137" y="10645"/>
                      <a:pt x="64027" y="12953"/>
                      <a:pt x="64613" y="15724"/>
                    </a:cubicBezTo>
                    <a:cubicBezTo>
                      <a:pt x="64797" y="18225"/>
                      <a:pt x="63349" y="20550"/>
                      <a:pt x="61029" y="21495"/>
                    </a:cubicBezTo>
                    <a:lnTo>
                      <a:pt x="56220" y="24292"/>
                    </a:lnTo>
                    <a:cubicBezTo>
                      <a:pt x="53115" y="25962"/>
                      <a:pt x="49591" y="26688"/>
                      <a:pt x="46078" y="26391"/>
                    </a:cubicBezTo>
                    <a:cubicBezTo>
                      <a:pt x="42155" y="26373"/>
                      <a:pt x="38303" y="25350"/>
                      <a:pt x="34888" y="234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0" name="Forma libre: forma 519">
                <a:extLst>
                  <a:ext uri="{FF2B5EF4-FFF2-40B4-BE49-F238E27FC236}">
                    <a16:creationId xmlns:a16="http://schemas.microsoft.com/office/drawing/2014/main" id="{2702BAB2-E78A-4973-925E-634C26A50769}"/>
                  </a:ext>
                </a:extLst>
              </p:cNvPr>
              <p:cNvSpPr/>
              <p:nvPr/>
            </p:nvSpPr>
            <p:spPr>
              <a:xfrm>
                <a:off x="5129167" y="3554277"/>
                <a:ext cx="60011" cy="35533"/>
              </a:xfrm>
              <a:custGeom>
                <a:avLst/>
                <a:gdLst>
                  <a:gd name="connsiteX0" fmla="*/ 39706 w 60011"/>
                  <a:gd name="connsiteY0" fmla="*/ 32064 h 35533"/>
                  <a:gd name="connsiteX1" fmla="*/ 37258 w 60011"/>
                  <a:gd name="connsiteY1" fmla="*/ 33463 h 35533"/>
                  <a:gd name="connsiteX2" fmla="*/ 27203 w 60011"/>
                  <a:gd name="connsiteY2" fmla="*/ 35474 h 35533"/>
                  <a:gd name="connsiteX3" fmla="*/ 16275 w 60011"/>
                  <a:gd name="connsiteY3" fmla="*/ 32064 h 35533"/>
                  <a:gd name="connsiteX4" fmla="*/ 5084 w 60011"/>
                  <a:gd name="connsiteY4" fmla="*/ 25594 h 35533"/>
                  <a:gd name="connsiteX5" fmla="*/ 13 w 60011"/>
                  <a:gd name="connsiteY5" fmla="*/ 19387 h 35533"/>
                  <a:gd name="connsiteX6" fmla="*/ 3598 w 60011"/>
                  <a:gd name="connsiteY6" fmla="*/ 13529 h 35533"/>
                  <a:gd name="connsiteX7" fmla="*/ 6133 w 60011"/>
                  <a:gd name="connsiteY7" fmla="*/ 13092 h 35533"/>
                  <a:gd name="connsiteX8" fmla="*/ 8844 w 60011"/>
                  <a:gd name="connsiteY8" fmla="*/ 13791 h 35533"/>
                  <a:gd name="connsiteX9" fmla="*/ 10068 w 60011"/>
                  <a:gd name="connsiteY9" fmla="*/ 15365 h 35533"/>
                  <a:gd name="connsiteX10" fmla="*/ 9193 w 60011"/>
                  <a:gd name="connsiteY10" fmla="*/ 16764 h 35533"/>
                  <a:gd name="connsiteX11" fmla="*/ 7445 w 60011"/>
                  <a:gd name="connsiteY11" fmla="*/ 19736 h 35533"/>
                  <a:gd name="connsiteX12" fmla="*/ 9980 w 60011"/>
                  <a:gd name="connsiteY12" fmla="*/ 22796 h 35533"/>
                  <a:gd name="connsiteX13" fmla="*/ 21084 w 60011"/>
                  <a:gd name="connsiteY13" fmla="*/ 29266 h 35533"/>
                  <a:gd name="connsiteX14" fmla="*/ 26504 w 60011"/>
                  <a:gd name="connsiteY14" fmla="*/ 30752 h 35533"/>
                  <a:gd name="connsiteX15" fmla="*/ 31487 w 60011"/>
                  <a:gd name="connsiteY15" fmla="*/ 29703 h 35533"/>
                  <a:gd name="connsiteX16" fmla="*/ 33935 w 60011"/>
                  <a:gd name="connsiteY16" fmla="*/ 28304 h 35533"/>
                  <a:gd name="connsiteX17" fmla="*/ 35684 w 60011"/>
                  <a:gd name="connsiteY17" fmla="*/ 25419 h 35533"/>
                  <a:gd name="connsiteX18" fmla="*/ 33149 w 60011"/>
                  <a:gd name="connsiteY18" fmla="*/ 22272 h 35533"/>
                  <a:gd name="connsiteX19" fmla="*/ 30438 w 60011"/>
                  <a:gd name="connsiteY19" fmla="*/ 20698 h 35533"/>
                  <a:gd name="connsiteX20" fmla="*/ 29127 w 60011"/>
                  <a:gd name="connsiteY20" fmla="*/ 19124 h 35533"/>
                  <a:gd name="connsiteX21" fmla="*/ 30001 w 60011"/>
                  <a:gd name="connsiteY21" fmla="*/ 17638 h 35533"/>
                  <a:gd name="connsiteX22" fmla="*/ 35247 w 60011"/>
                  <a:gd name="connsiteY22" fmla="*/ 17638 h 35533"/>
                  <a:gd name="connsiteX23" fmla="*/ 38045 w 60011"/>
                  <a:gd name="connsiteY23" fmla="*/ 19212 h 35533"/>
                  <a:gd name="connsiteX24" fmla="*/ 43378 w 60011"/>
                  <a:gd name="connsiteY24" fmla="*/ 20698 h 35533"/>
                  <a:gd name="connsiteX25" fmla="*/ 48449 w 60011"/>
                  <a:gd name="connsiteY25" fmla="*/ 19649 h 35533"/>
                  <a:gd name="connsiteX26" fmla="*/ 50897 w 60011"/>
                  <a:gd name="connsiteY26" fmla="*/ 18250 h 35533"/>
                  <a:gd name="connsiteX27" fmla="*/ 52645 w 60011"/>
                  <a:gd name="connsiteY27" fmla="*/ 15365 h 35533"/>
                  <a:gd name="connsiteX28" fmla="*/ 50110 w 60011"/>
                  <a:gd name="connsiteY28" fmla="*/ 12218 h 35533"/>
                  <a:gd name="connsiteX29" fmla="*/ 38919 w 60011"/>
                  <a:gd name="connsiteY29" fmla="*/ 5835 h 35533"/>
                  <a:gd name="connsiteX30" fmla="*/ 33586 w 60011"/>
                  <a:gd name="connsiteY30" fmla="*/ 4349 h 35533"/>
                  <a:gd name="connsiteX31" fmla="*/ 28515 w 60011"/>
                  <a:gd name="connsiteY31" fmla="*/ 5398 h 35533"/>
                  <a:gd name="connsiteX32" fmla="*/ 25979 w 60011"/>
                  <a:gd name="connsiteY32" fmla="*/ 5835 h 35533"/>
                  <a:gd name="connsiteX33" fmla="*/ 23269 w 60011"/>
                  <a:gd name="connsiteY33" fmla="*/ 5136 h 35533"/>
                  <a:gd name="connsiteX34" fmla="*/ 22045 w 60011"/>
                  <a:gd name="connsiteY34" fmla="*/ 3650 h 35533"/>
                  <a:gd name="connsiteX35" fmla="*/ 22920 w 60011"/>
                  <a:gd name="connsiteY35" fmla="*/ 2163 h 35533"/>
                  <a:gd name="connsiteX36" fmla="*/ 33061 w 60011"/>
                  <a:gd name="connsiteY36" fmla="*/ 65 h 35533"/>
                  <a:gd name="connsiteX37" fmla="*/ 43815 w 60011"/>
                  <a:gd name="connsiteY37" fmla="*/ 3038 h 35533"/>
                  <a:gd name="connsiteX38" fmla="*/ 54918 w 60011"/>
                  <a:gd name="connsiteY38" fmla="*/ 9420 h 35533"/>
                  <a:gd name="connsiteX39" fmla="*/ 59989 w 60011"/>
                  <a:gd name="connsiteY39" fmla="*/ 15627 h 35533"/>
                  <a:gd name="connsiteX40" fmla="*/ 56405 w 60011"/>
                  <a:gd name="connsiteY40" fmla="*/ 21485 h 35533"/>
                  <a:gd name="connsiteX41" fmla="*/ 54044 w 60011"/>
                  <a:gd name="connsiteY41" fmla="*/ 22884 h 35533"/>
                  <a:gd name="connsiteX42" fmla="*/ 48973 w 60011"/>
                  <a:gd name="connsiteY42" fmla="*/ 24632 h 35533"/>
                  <a:gd name="connsiteX43" fmla="*/ 42941 w 60011"/>
                  <a:gd name="connsiteY43" fmla="*/ 24632 h 35533"/>
                  <a:gd name="connsiteX44" fmla="*/ 42941 w 60011"/>
                  <a:gd name="connsiteY44" fmla="*/ 28129 h 35533"/>
                  <a:gd name="connsiteX45" fmla="*/ 39706 w 60011"/>
                  <a:gd name="connsiteY45" fmla="*/ 32064 h 35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0011" h="35533">
                    <a:moveTo>
                      <a:pt x="39706" y="32064"/>
                    </a:moveTo>
                    <a:lnTo>
                      <a:pt x="37258" y="33463"/>
                    </a:lnTo>
                    <a:cubicBezTo>
                      <a:pt x="34159" y="35054"/>
                      <a:pt x="30677" y="35753"/>
                      <a:pt x="27203" y="35474"/>
                    </a:cubicBezTo>
                    <a:cubicBezTo>
                      <a:pt x="23334" y="35264"/>
                      <a:pt x="19578" y="34092"/>
                      <a:pt x="16275" y="32064"/>
                    </a:cubicBezTo>
                    <a:lnTo>
                      <a:pt x="5084" y="25594"/>
                    </a:lnTo>
                    <a:cubicBezTo>
                      <a:pt x="2489" y="24466"/>
                      <a:pt x="600" y="22158"/>
                      <a:pt x="13" y="19387"/>
                    </a:cubicBezTo>
                    <a:cubicBezTo>
                      <a:pt x="-155" y="16869"/>
                      <a:pt x="1282" y="14526"/>
                      <a:pt x="3598" y="13529"/>
                    </a:cubicBezTo>
                    <a:cubicBezTo>
                      <a:pt x="4383" y="13144"/>
                      <a:pt x="5263" y="12987"/>
                      <a:pt x="6133" y="13092"/>
                    </a:cubicBezTo>
                    <a:cubicBezTo>
                      <a:pt x="7081" y="13092"/>
                      <a:pt x="8013" y="13337"/>
                      <a:pt x="8844" y="13791"/>
                    </a:cubicBezTo>
                    <a:cubicBezTo>
                      <a:pt x="9464" y="14106"/>
                      <a:pt x="9912" y="14683"/>
                      <a:pt x="10068" y="15365"/>
                    </a:cubicBezTo>
                    <a:cubicBezTo>
                      <a:pt x="10143" y="15977"/>
                      <a:pt x="9778" y="16563"/>
                      <a:pt x="9193" y="16764"/>
                    </a:cubicBezTo>
                    <a:cubicBezTo>
                      <a:pt x="8017" y="17262"/>
                      <a:pt x="7306" y="18469"/>
                      <a:pt x="7445" y="19736"/>
                    </a:cubicBezTo>
                    <a:cubicBezTo>
                      <a:pt x="7723" y="21118"/>
                      <a:pt x="8675" y="22263"/>
                      <a:pt x="9980" y="22796"/>
                    </a:cubicBezTo>
                    <a:lnTo>
                      <a:pt x="21084" y="29266"/>
                    </a:lnTo>
                    <a:cubicBezTo>
                      <a:pt x="22745" y="30184"/>
                      <a:pt x="24604" y="30700"/>
                      <a:pt x="26504" y="30752"/>
                    </a:cubicBezTo>
                    <a:cubicBezTo>
                      <a:pt x="28233" y="30901"/>
                      <a:pt x="29967" y="30542"/>
                      <a:pt x="31487" y="29703"/>
                    </a:cubicBezTo>
                    <a:lnTo>
                      <a:pt x="33935" y="28304"/>
                    </a:lnTo>
                    <a:cubicBezTo>
                      <a:pt x="35078" y="27815"/>
                      <a:pt x="35783" y="26661"/>
                      <a:pt x="35684" y="25419"/>
                    </a:cubicBezTo>
                    <a:cubicBezTo>
                      <a:pt x="35433" y="24003"/>
                      <a:pt x="34477" y="22823"/>
                      <a:pt x="33149" y="22272"/>
                    </a:cubicBezTo>
                    <a:lnTo>
                      <a:pt x="30438" y="20698"/>
                    </a:lnTo>
                    <a:cubicBezTo>
                      <a:pt x="29651" y="20174"/>
                      <a:pt x="29214" y="19736"/>
                      <a:pt x="29127" y="19124"/>
                    </a:cubicBezTo>
                    <a:cubicBezTo>
                      <a:pt x="29039" y="18513"/>
                      <a:pt x="29127" y="18075"/>
                      <a:pt x="30001" y="17638"/>
                    </a:cubicBezTo>
                    <a:cubicBezTo>
                      <a:pt x="31641" y="16764"/>
                      <a:pt x="33607" y="16764"/>
                      <a:pt x="35247" y="17638"/>
                    </a:cubicBezTo>
                    <a:lnTo>
                      <a:pt x="38045" y="19212"/>
                    </a:lnTo>
                    <a:cubicBezTo>
                      <a:pt x="39675" y="20130"/>
                      <a:pt x="41506" y="20646"/>
                      <a:pt x="43378" y="20698"/>
                    </a:cubicBezTo>
                    <a:cubicBezTo>
                      <a:pt x="45135" y="20864"/>
                      <a:pt x="46903" y="20506"/>
                      <a:pt x="48449" y="19649"/>
                    </a:cubicBezTo>
                    <a:lnTo>
                      <a:pt x="50897" y="18250"/>
                    </a:lnTo>
                    <a:cubicBezTo>
                      <a:pt x="52039" y="17769"/>
                      <a:pt x="52744" y="16606"/>
                      <a:pt x="52645" y="15365"/>
                    </a:cubicBezTo>
                    <a:cubicBezTo>
                      <a:pt x="52364" y="13966"/>
                      <a:pt x="51418" y="12786"/>
                      <a:pt x="50110" y="12218"/>
                    </a:cubicBezTo>
                    <a:lnTo>
                      <a:pt x="38919" y="5835"/>
                    </a:lnTo>
                    <a:cubicBezTo>
                      <a:pt x="37288" y="4917"/>
                      <a:pt x="35458" y="4401"/>
                      <a:pt x="33586" y="4349"/>
                    </a:cubicBezTo>
                    <a:cubicBezTo>
                      <a:pt x="31830" y="4209"/>
                      <a:pt x="30071" y="4576"/>
                      <a:pt x="28515" y="5398"/>
                    </a:cubicBezTo>
                    <a:cubicBezTo>
                      <a:pt x="27731" y="5792"/>
                      <a:pt x="26849" y="5940"/>
                      <a:pt x="25979" y="5835"/>
                    </a:cubicBezTo>
                    <a:cubicBezTo>
                      <a:pt x="25030" y="5844"/>
                      <a:pt x="24095" y="5599"/>
                      <a:pt x="23269" y="5136"/>
                    </a:cubicBezTo>
                    <a:cubicBezTo>
                      <a:pt x="22676" y="4830"/>
                      <a:pt x="22233" y="4288"/>
                      <a:pt x="22045" y="3650"/>
                    </a:cubicBezTo>
                    <a:cubicBezTo>
                      <a:pt x="21990" y="3020"/>
                      <a:pt x="22341" y="2425"/>
                      <a:pt x="22920" y="2163"/>
                    </a:cubicBezTo>
                    <a:cubicBezTo>
                      <a:pt x="26025" y="494"/>
                      <a:pt x="29548" y="-232"/>
                      <a:pt x="33061" y="65"/>
                    </a:cubicBezTo>
                    <a:cubicBezTo>
                      <a:pt x="36835" y="161"/>
                      <a:pt x="40528" y="1175"/>
                      <a:pt x="43815" y="3038"/>
                    </a:cubicBezTo>
                    <a:lnTo>
                      <a:pt x="54918" y="9420"/>
                    </a:lnTo>
                    <a:cubicBezTo>
                      <a:pt x="57513" y="10548"/>
                      <a:pt x="59402" y="12856"/>
                      <a:pt x="59989" y="15627"/>
                    </a:cubicBezTo>
                    <a:cubicBezTo>
                      <a:pt x="60213" y="18154"/>
                      <a:pt x="58758" y="20532"/>
                      <a:pt x="56405" y="21485"/>
                    </a:cubicBezTo>
                    <a:lnTo>
                      <a:pt x="54044" y="22884"/>
                    </a:lnTo>
                    <a:cubicBezTo>
                      <a:pt x="52466" y="23749"/>
                      <a:pt x="50751" y="24344"/>
                      <a:pt x="48973" y="24632"/>
                    </a:cubicBezTo>
                    <a:cubicBezTo>
                      <a:pt x="46967" y="24807"/>
                      <a:pt x="44947" y="24807"/>
                      <a:pt x="42941" y="24632"/>
                    </a:cubicBezTo>
                    <a:cubicBezTo>
                      <a:pt x="43371" y="25760"/>
                      <a:pt x="43371" y="27002"/>
                      <a:pt x="42941" y="28129"/>
                    </a:cubicBezTo>
                    <a:cubicBezTo>
                      <a:pt x="42277" y="29729"/>
                      <a:pt x="41151" y="31102"/>
                      <a:pt x="39706" y="32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1" name="Forma libre: forma 520">
                <a:extLst>
                  <a:ext uri="{FF2B5EF4-FFF2-40B4-BE49-F238E27FC236}">
                    <a16:creationId xmlns:a16="http://schemas.microsoft.com/office/drawing/2014/main" id="{AB792F52-A6B6-4DD6-BFF0-E78697DDA7B9}"/>
                  </a:ext>
                </a:extLst>
              </p:cNvPr>
              <p:cNvSpPr/>
              <p:nvPr/>
            </p:nvSpPr>
            <p:spPr>
              <a:xfrm>
                <a:off x="5188529" y="3578118"/>
                <a:ext cx="50036" cy="39904"/>
              </a:xfrm>
              <a:custGeom>
                <a:avLst/>
                <a:gdLst>
                  <a:gd name="connsiteX0" fmla="*/ 12780 w 50036"/>
                  <a:gd name="connsiteY0" fmla="*/ 39871 h 39904"/>
                  <a:gd name="connsiteX1" fmla="*/ 10070 w 50036"/>
                  <a:gd name="connsiteY1" fmla="*/ 39172 h 39904"/>
                  <a:gd name="connsiteX2" fmla="*/ 8846 w 50036"/>
                  <a:gd name="connsiteY2" fmla="*/ 37598 h 39904"/>
                  <a:gd name="connsiteX3" fmla="*/ 9720 w 50036"/>
                  <a:gd name="connsiteY3" fmla="*/ 36200 h 39904"/>
                  <a:gd name="connsiteX4" fmla="*/ 23184 w 50036"/>
                  <a:gd name="connsiteY4" fmla="*/ 28418 h 39904"/>
                  <a:gd name="connsiteX5" fmla="*/ 16277 w 50036"/>
                  <a:gd name="connsiteY5" fmla="*/ 25970 h 39904"/>
                  <a:gd name="connsiteX6" fmla="*/ 5086 w 50036"/>
                  <a:gd name="connsiteY6" fmla="*/ 19501 h 39904"/>
                  <a:gd name="connsiteX7" fmla="*/ 16 w 50036"/>
                  <a:gd name="connsiteY7" fmla="*/ 13293 h 39904"/>
                  <a:gd name="connsiteX8" fmla="*/ 3600 w 50036"/>
                  <a:gd name="connsiteY8" fmla="*/ 7523 h 39904"/>
                  <a:gd name="connsiteX9" fmla="*/ 15665 w 50036"/>
                  <a:gd name="connsiteY9" fmla="*/ 529 h 39904"/>
                  <a:gd name="connsiteX10" fmla="*/ 18201 w 50036"/>
                  <a:gd name="connsiteY10" fmla="*/ 4 h 39904"/>
                  <a:gd name="connsiteX11" fmla="*/ 20911 w 50036"/>
                  <a:gd name="connsiteY11" fmla="*/ 704 h 39904"/>
                  <a:gd name="connsiteX12" fmla="*/ 22135 w 50036"/>
                  <a:gd name="connsiteY12" fmla="*/ 2277 h 39904"/>
                  <a:gd name="connsiteX13" fmla="*/ 21261 w 50036"/>
                  <a:gd name="connsiteY13" fmla="*/ 3764 h 39904"/>
                  <a:gd name="connsiteX14" fmla="*/ 9196 w 50036"/>
                  <a:gd name="connsiteY14" fmla="*/ 10758 h 39904"/>
                  <a:gd name="connsiteX15" fmla="*/ 7360 w 50036"/>
                  <a:gd name="connsiteY15" fmla="*/ 13643 h 39904"/>
                  <a:gd name="connsiteX16" fmla="*/ 9895 w 50036"/>
                  <a:gd name="connsiteY16" fmla="*/ 16703 h 39904"/>
                  <a:gd name="connsiteX17" fmla="*/ 21086 w 50036"/>
                  <a:gd name="connsiteY17" fmla="*/ 23173 h 39904"/>
                  <a:gd name="connsiteX18" fmla="*/ 26419 w 50036"/>
                  <a:gd name="connsiteY18" fmla="*/ 24659 h 39904"/>
                  <a:gd name="connsiteX19" fmla="*/ 31490 w 50036"/>
                  <a:gd name="connsiteY19" fmla="*/ 23610 h 39904"/>
                  <a:gd name="connsiteX20" fmla="*/ 43555 w 50036"/>
                  <a:gd name="connsiteY20" fmla="*/ 16616 h 39904"/>
                  <a:gd name="connsiteX21" fmla="*/ 46090 w 50036"/>
                  <a:gd name="connsiteY21" fmla="*/ 16091 h 39904"/>
                  <a:gd name="connsiteX22" fmla="*/ 48801 w 50036"/>
                  <a:gd name="connsiteY22" fmla="*/ 16791 h 39904"/>
                  <a:gd name="connsiteX23" fmla="*/ 50025 w 50036"/>
                  <a:gd name="connsiteY23" fmla="*/ 18364 h 39904"/>
                  <a:gd name="connsiteX24" fmla="*/ 49150 w 50036"/>
                  <a:gd name="connsiteY24" fmla="*/ 19850 h 39904"/>
                  <a:gd name="connsiteX25" fmla="*/ 15316 w 50036"/>
                  <a:gd name="connsiteY25" fmla="*/ 39434 h 39904"/>
                  <a:gd name="connsiteX26" fmla="*/ 12780 w 50036"/>
                  <a:gd name="connsiteY26" fmla="*/ 39871 h 3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036" h="39904">
                    <a:moveTo>
                      <a:pt x="12780" y="39871"/>
                    </a:moveTo>
                    <a:cubicBezTo>
                      <a:pt x="11831" y="39880"/>
                      <a:pt x="10896" y="39635"/>
                      <a:pt x="10070" y="39172"/>
                    </a:cubicBezTo>
                    <a:cubicBezTo>
                      <a:pt x="9449" y="38857"/>
                      <a:pt x="9002" y="38280"/>
                      <a:pt x="8846" y="37598"/>
                    </a:cubicBezTo>
                    <a:cubicBezTo>
                      <a:pt x="8802" y="36995"/>
                      <a:pt x="9155" y="36427"/>
                      <a:pt x="9720" y="36200"/>
                    </a:cubicBezTo>
                    <a:lnTo>
                      <a:pt x="23184" y="28418"/>
                    </a:lnTo>
                    <a:cubicBezTo>
                      <a:pt x="20762" y="27990"/>
                      <a:pt x="18428" y="27159"/>
                      <a:pt x="16277" y="25970"/>
                    </a:cubicBezTo>
                    <a:lnTo>
                      <a:pt x="5086" y="19501"/>
                    </a:lnTo>
                    <a:cubicBezTo>
                      <a:pt x="2492" y="18373"/>
                      <a:pt x="602" y="16065"/>
                      <a:pt x="16" y="13293"/>
                    </a:cubicBezTo>
                    <a:cubicBezTo>
                      <a:pt x="-168" y="10793"/>
                      <a:pt x="1280" y="8467"/>
                      <a:pt x="3600" y="7523"/>
                    </a:cubicBezTo>
                    <a:lnTo>
                      <a:pt x="15665" y="529"/>
                    </a:lnTo>
                    <a:cubicBezTo>
                      <a:pt x="16456" y="153"/>
                      <a:pt x="17326" y="-31"/>
                      <a:pt x="18201" y="4"/>
                    </a:cubicBezTo>
                    <a:cubicBezTo>
                      <a:pt x="19148" y="4"/>
                      <a:pt x="20080" y="249"/>
                      <a:pt x="20911" y="704"/>
                    </a:cubicBezTo>
                    <a:cubicBezTo>
                      <a:pt x="21532" y="1018"/>
                      <a:pt x="21979" y="1595"/>
                      <a:pt x="22135" y="2277"/>
                    </a:cubicBezTo>
                    <a:cubicBezTo>
                      <a:pt x="22135" y="2889"/>
                      <a:pt x="22135" y="3327"/>
                      <a:pt x="21261" y="3764"/>
                    </a:cubicBezTo>
                    <a:lnTo>
                      <a:pt x="9196" y="10758"/>
                    </a:lnTo>
                    <a:cubicBezTo>
                      <a:pt x="8036" y="11239"/>
                      <a:pt x="7302" y="12393"/>
                      <a:pt x="7360" y="13643"/>
                    </a:cubicBezTo>
                    <a:cubicBezTo>
                      <a:pt x="7702" y="14989"/>
                      <a:pt x="8633" y="16117"/>
                      <a:pt x="9895" y="16703"/>
                    </a:cubicBezTo>
                    <a:lnTo>
                      <a:pt x="21086" y="23173"/>
                    </a:lnTo>
                    <a:cubicBezTo>
                      <a:pt x="22721" y="24082"/>
                      <a:pt x="24549" y="24589"/>
                      <a:pt x="26419" y="24659"/>
                    </a:cubicBezTo>
                    <a:cubicBezTo>
                      <a:pt x="28176" y="24825"/>
                      <a:pt x="29944" y="24467"/>
                      <a:pt x="31490" y="23610"/>
                    </a:cubicBezTo>
                    <a:lnTo>
                      <a:pt x="43555" y="16616"/>
                    </a:lnTo>
                    <a:cubicBezTo>
                      <a:pt x="44349" y="16248"/>
                      <a:pt x="45216" y="16065"/>
                      <a:pt x="46090" y="16091"/>
                    </a:cubicBezTo>
                    <a:cubicBezTo>
                      <a:pt x="47034" y="16126"/>
                      <a:pt x="47958" y="16362"/>
                      <a:pt x="48801" y="16791"/>
                    </a:cubicBezTo>
                    <a:cubicBezTo>
                      <a:pt x="49429" y="17097"/>
                      <a:pt x="49880" y="17682"/>
                      <a:pt x="50025" y="18364"/>
                    </a:cubicBezTo>
                    <a:cubicBezTo>
                      <a:pt x="50109" y="19002"/>
                      <a:pt x="49749" y="19614"/>
                      <a:pt x="49150" y="19850"/>
                    </a:cubicBezTo>
                    <a:lnTo>
                      <a:pt x="15316" y="39434"/>
                    </a:lnTo>
                    <a:cubicBezTo>
                      <a:pt x="14531" y="39828"/>
                      <a:pt x="13650" y="39976"/>
                      <a:pt x="12780" y="398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2" name="Forma libre: forma 521">
                <a:extLst>
                  <a:ext uri="{FF2B5EF4-FFF2-40B4-BE49-F238E27FC236}">
                    <a16:creationId xmlns:a16="http://schemas.microsoft.com/office/drawing/2014/main" id="{6935312B-12C6-49C3-989D-DFC88DCA5F60}"/>
                  </a:ext>
                </a:extLst>
              </p:cNvPr>
              <p:cNvSpPr/>
              <p:nvPr/>
            </p:nvSpPr>
            <p:spPr>
              <a:xfrm>
                <a:off x="5263803" y="3629585"/>
                <a:ext cx="64539" cy="37337"/>
              </a:xfrm>
              <a:custGeom>
                <a:avLst/>
                <a:gdLst>
                  <a:gd name="connsiteX0" fmla="*/ 24410 w 64539"/>
                  <a:gd name="connsiteY0" fmla="*/ 10087 h 37337"/>
                  <a:gd name="connsiteX1" fmla="*/ 24410 w 64539"/>
                  <a:gd name="connsiteY1" fmla="*/ 10874 h 37337"/>
                  <a:gd name="connsiteX2" fmla="*/ 25022 w 64539"/>
                  <a:gd name="connsiteY2" fmla="*/ 11661 h 37337"/>
                  <a:gd name="connsiteX3" fmla="*/ 40409 w 64539"/>
                  <a:gd name="connsiteY3" fmla="*/ 20403 h 37337"/>
                  <a:gd name="connsiteX4" fmla="*/ 45480 w 64539"/>
                  <a:gd name="connsiteY4" fmla="*/ 26611 h 37337"/>
                  <a:gd name="connsiteX5" fmla="*/ 41896 w 64539"/>
                  <a:gd name="connsiteY5" fmla="*/ 32469 h 37337"/>
                  <a:gd name="connsiteX6" fmla="*/ 37087 w 64539"/>
                  <a:gd name="connsiteY6" fmla="*/ 35266 h 37337"/>
                  <a:gd name="connsiteX7" fmla="*/ 26945 w 64539"/>
                  <a:gd name="connsiteY7" fmla="*/ 37277 h 37337"/>
                  <a:gd name="connsiteX8" fmla="*/ 16279 w 64539"/>
                  <a:gd name="connsiteY8" fmla="*/ 34392 h 37337"/>
                  <a:gd name="connsiteX9" fmla="*/ 5088 w 64539"/>
                  <a:gd name="connsiteY9" fmla="*/ 27922 h 37337"/>
                  <a:gd name="connsiteX10" fmla="*/ 18 w 64539"/>
                  <a:gd name="connsiteY10" fmla="*/ 21715 h 37337"/>
                  <a:gd name="connsiteX11" fmla="*/ 3602 w 64539"/>
                  <a:gd name="connsiteY11" fmla="*/ 15857 h 37337"/>
                  <a:gd name="connsiteX12" fmla="*/ 6137 w 64539"/>
                  <a:gd name="connsiteY12" fmla="*/ 15333 h 37337"/>
                  <a:gd name="connsiteX13" fmla="*/ 8848 w 64539"/>
                  <a:gd name="connsiteY13" fmla="*/ 16120 h 37337"/>
                  <a:gd name="connsiteX14" fmla="*/ 10072 w 64539"/>
                  <a:gd name="connsiteY14" fmla="*/ 17693 h 37337"/>
                  <a:gd name="connsiteX15" fmla="*/ 9197 w 64539"/>
                  <a:gd name="connsiteY15" fmla="*/ 19092 h 37337"/>
                  <a:gd name="connsiteX16" fmla="*/ 7361 w 64539"/>
                  <a:gd name="connsiteY16" fmla="*/ 22065 h 37337"/>
                  <a:gd name="connsiteX17" fmla="*/ 9897 w 64539"/>
                  <a:gd name="connsiteY17" fmla="*/ 25125 h 37337"/>
                  <a:gd name="connsiteX18" fmla="*/ 21088 w 64539"/>
                  <a:gd name="connsiteY18" fmla="*/ 31594 h 37337"/>
                  <a:gd name="connsiteX19" fmla="*/ 26421 w 64539"/>
                  <a:gd name="connsiteY19" fmla="*/ 32993 h 37337"/>
                  <a:gd name="connsiteX20" fmla="*/ 31492 w 64539"/>
                  <a:gd name="connsiteY20" fmla="*/ 32031 h 37337"/>
                  <a:gd name="connsiteX21" fmla="*/ 36300 w 64539"/>
                  <a:gd name="connsiteY21" fmla="*/ 29234 h 37337"/>
                  <a:gd name="connsiteX22" fmla="*/ 38136 w 64539"/>
                  <a:gd name="connsiteY22" fmla="*/ 26261 h 37337"/>
                  <a:gd name="connsiteX23" fmla="*/ 35601 w 64539"/>
                  <a:gd name="connsiteY23" fmla="*/ 23201 h 37337"/>
                  <a:gd name="connsiteX24" fmla="*/ 18815 w 64539"/>
                  <a:gd name="connsiteY24" fmla="*/ 13497 h 37337"/>
                  <a:gd name="connsiteX25" fmla="*/ 16279 w 64539"/>
                  <a:gd name="connsiteY25" fmla="*/ 10437 h 37337"/>
                  <a:gd name="connsiteX26" fmla="*/ 18115 w 64539"/>
                  <a:gd name="connsiteY26" fmla="*/ 7551 h 37337"/>
                  <a:gd name="connsiteX27" fmla="*/ 30180 w 64539"/>
                  <a:gd name="connsiteY27" fmla="*/ 557 h 37337"/>
                  <a:gd name="connsiteX28" fmla="*/ 32716 w 64539"/>
                  <a:gd name="connsiteY28" fmla="*/ 33 h 37337"/>
                  <a:gd name="connsiteX29" fmla="*/ 35339 w 64539"/>
                  <a:gd name="connsiteY29" fmla="*/ 732 h 37337"/>
                  <a:gd name="connsiteX30" fmla="*/ 63316 w 64539"/>
                  <a:gd name="connsiteY30" fmla="*/ 16819 h 37337"/>
                  <a:gd name="connsiteX31" fmla="*/ 64540 w 64539"/>
                  <a:gd name="connsiteY31" fmla="*/ 18393 h 37337"/>
                  <a:gd name="connsiteX32" fmla="*/ 63665 w 64539"/>
                  <a:gd name="connsiteY32" fmla="*/ 19879 h 37337"/>
                  <a:gd name="connsiteX33" fmla="*/ 61130 w 64539"/>
                  <a:gd name="connsiteY33" fmla="*/ 20403 h 37337"/>
                  <a:gd name="connsiteX34" fmla="*/ 58507 w 64539"/>
                  <a:gd name="connsiteY34" fmla="*/ 19617 h 37337"/>
                  <a:gd name="connsiteX35" fmla="*/ 34727 w 64539"/>
                  <a:gd name="connsiteY35" fmla="*/ 5890 h 37337"/>
                  <a:gd name="connsiteX36" fmla="*/ 33415 w 64539"/>
                  <a:gd name="connsiteY36" fmla="*/ 5890 h 37337"/>
                  <a:gd name="connsiteX37" fmla="*/ 32104 w 64539"/>
                  <a:gd name="connsiteY37" fmla="*/ 5890 h 3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539" h="37337">
                    <a:moveTo>
                      <a:pt x="24410" y="10087"/>
                    </a:moveTo>
                    <a:cubicBezTo>
                      <a:pt x="24410" y="10087"/>
                      <a:pt x="24410" y="10087"/>
                      <a:pt x="24410" y="10874"/>
                    </a:cubicBezTo>
                    <a:cubicBezTo>
                      <a:pt x="24524" y="11197"/>
                      <a:pt x="24738" y="11468"/>
                      <a:pt x="25022" y="11661"/>
                    </a:cubicBezTo>
                    <a:lnTo>
                      <a:pt x="40409" y="20403"/>
                    </a:lnTo>
                    <a:cubicBezTo>
                      <a:pt x="43006" y="21531"/>
                      <a:pt x="44894" y="23839"/>
                      <a:pt x="45480" y="26611"/>
                    </a:cubicBezTo>
                    <a:cubicBezTo>
                      <a:pt x="45673" y="29129"/>
                      <a:pt x="44230" y="31498"/>
                      <a:pt x="41896" y="32469"/>
                    </a:cubicBezTo>
                    <a:lnTo>
                      <a:pt x="37087" y="35266"/>
                    </a:lnTo>
                    <a:cubicBezTo>
                      <a:pt x="33957" y="36866"/>
                      <a:pt x="30451" y="37557"/>
                      <a:pt x="26945" y="37277"/>
                    </a:cubicBezTo>
                    <a:cubicBezTo>
                      <a:pt x="23210" y="37190"/>
                      <a:pt x="19551" y="36193"/>
                      <a:pt x="16279" y="34392"/>
                    </a:cubicBezTo>
                    <a:lnTo>
                      <a:pt x="5088" y="27922"/>
                    </a:lnTo>
                    <a:cubicBezTo>
                      <a:pt x="2493" y="26794"/>
                      <a:pt x="604" y="24486"/>
                      <a:pt x="18" y="21715"/>
                    </a:cubicBezTo>
                    <a:cubicBezTo>
                      <a:pt x="-177" y="19197"/>
                      <a:pt x="1268" y="16828"/>
                      <a:pt x="3602" y="15857"/>
                    </a:cubicBezTo>
                    <a:cubicBezTo>
                      <a:pt x="4392" y="15481"/>
                      <a:pt x="5262" y="15298"/>
                      <a:pt x="6137" y="15333"/>
                    </a:cubicBezTo>
                    <a:cubicBezTo>
                      <a:pt x="7085" y="15411"/>
                      <a:pt x="8008" y="15674"/>
                      <a:pt x="8848" y="16120"/>
                    </a:cubicBezTo>
                    <a:cubicBezTo>
                      <a:pt x="9469" y="16434"/>
                      <a:pt x="9916" y="17011"/>
                      <a:pt x="10072" y="17693"/>
                    </a:cubicBezTo>
                    <a:cubicBezTo>
                      <a:pt x="10116" y="18296"/>
                      <a:pt x="9762" y="18865"/>
                      <a:pt x="9197" y="19092"/>
                    </a:cubicBezTo>
                    <a:cubicBezTo>
                      <a:pt x="7987" y="19556"/>
                      <a:pt x="7236" y="20771"/>
                      <a:pt x="7361" y="22065"/>
                    </a:cubicBezTo>
                    <a:cubicBezTo>
                      <a:pt x="7704" y="23411"/>
                      <a:pt x="8635" y="24539"/>
                      <a:pt x="9897" y="25125"/>
                    </a:cubicBezTo>
                    <a:lnTo>
                      <a:pt x="21088" y="31594"/>
                    </a:lnTo>
                    <a:cubicBezTo>
                      <a:pt x="22725" y="32486"/>
                      <a:pt x="24556" y="32967"/>
                      <a:pt x="26421" y="32993"/>
                    </a:cubicBezTo>
                    <a:cubicBezTo>
                      <a:pt x="28169" y="33194"/>
                      <a:pt x="29936" y="32853"/>
                      <a:pt x="31492" y="32031"/>
                    </a:cubicBezTo>
                    <a:lnTo>
                      <a:pt x="36300" y="29234"/>
                    </a:lnTo>
                    <a:cubicBezTo>
                      <a:pt x="37489" y="28744"/>
                      <a:pt x="38232" y="27546"/>
                      <a:pt x="38136" y="26261"/>
                    </a:cubicBezTo>
                    <a:cubicBezTo>
                      <a:pt x="37795" y="24915"/>
                      <a:pt x="36860" y="23787"/>
                      <a:pt x="35601" y="23201"/>
                    </a:cubicBezTo>
                    <a:lnTo>
                      <a:pt x="18815" y="13497"/>
                    </a:lnTo>
                    <a:cubicBezTo>
                      <a:pt x="17553" y="12911"/>
                      <a:pt x="16622" y="11783"/>
                      <a:pt x="16279" y="10437"/>
                    </a:cubicBezTo>
                    <a:cubicBezTo>
                      <a:pt x="16164" y="9169"/>
                      <a:pt x="16918" y="7980"/>
                      <a:pt x="18115" y="7551"/>
                    </a:cubicBezTo>
                    <a:lnTo>
                      <a:pt x="30180" y="557"/>
                    </a:lnTo>
                    <a:cubicBezTo>
                      <a:pt x="30941" y="103"/>
                      <a:pt x="31833" y="-81"/>
                      <a:pt x="32716" y="33"/>
                    </a:cubicBezTo>
                    <a:cubicBezTo>
                      <a:pt x="33634" y="33"/>
                      <a:pt x="34543" y="277"/>
                      <a:pt x="35339" y="732"/>
                    </a:cubicBezTo>
                    <a:lnTo>
                      <a:pt x="63316" y="16819"/>
                    </a:lnTo>
                    <a:cubicBezTo>
                      <a:pt x="63936" y="17134"/>
                      <a:pt x="64382" y="17711"/>
                      <a:pt x="64540" y="18393"/>
                    </a:cubicBezTo>
                    <a:cubicBezTo>
                      <a:pt x="64540" y="19005"/>
                      <a:pt x="64540" y="19442"/>
                      <a:pt x="63665" y="19879"/>
                    </a:cubicBezTo>
                    <a:cubicBezTo>
                      <a:pt x="62879" y="20264"/>
                      <a:pt x="62004" y="20447"/>
                      <a:pt x="61130" y="20403"/>
                    </a:cubicBezTo>
                    <a:cubicBezTo>
                      <a:pt x="60203" y="20342"/>
                      <a:pt x="59311" y="20071"/>
                      <a:pt x="58507" y="19617"/>
                    </a:cubicBezTo>
                    <a:lnTo>
                      <a:pt x="34727" y="5890"/>
                    </a:lnTo>
                    <a:lnTo>
                      <a:pt x="33415" y="5890"/>
                    </a:lnTo>
                    <a:cubicBezTo>
                      <a:pt x="32987" y="5751"/>
                      <a:pt x="32532" y="5751"/>
                      <a:pt x="32104" y="58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3" name="Forma libre: forma 522">
                <a:extLst>
                  <a:ext uri="{FF2B5EF4-FFF2-40B4-BE49-F238E27FC236}">
                    <a16:creationId xmlns:a16="http://schemas.microsoft.com/office/drawing/2014/main" id="{20DD3239-048B-4FF5-9C79-45155ACF465B}"/>
                  </a:ext>
                </a:extLst>
              </p:cNvPr>
              <p:cNvSpPr/>
              <p:nvPr/>
            </p:nvSpPr>
            <p:spPr>
              <a:xfrm>
                <a:off x="5308033" y="3658059"/>
                <a:ext cx="60018" cy="34745"/>
              </a:xfrm>
              <a:custGeom>
                <a:avLst/>
                <a:gdLst>
                  <a:gd name="connsiteX0" fmla="*/ 29227 w 60018"/>
                  <a:gd name="connsiteY0" fmla="*/ 11338 h 34745"/>
                  <a:gd name="connsiteX1" fmla="*/ 40417 w 60018"/>
                  <a:gd name="connsiteY1" fmla="*/ 17808 h 34745"/>
                  <a:gd name="connsiteX2" fmla="*/ 45488 w 60018"/>
                  <a:gd name="connsiteY2" fmla="*/ 24016 h 34745"/>
                  <a:gd name="connsiteX3" fmla="*/ 41904 w 60018"/>
                  <a:gd name="connsiteY3" fmla="*/ 29873 h 34745"/>
                  <a:gd name="connsiteX4" fmla="*/ 37095 w 60018"/>
                  <a:gd name="connsiteY4" fmla="*/ 32671 h 34745"/>
                  <a:gd name="connsiteX5" fmla="*/ 26954 w 60018"/>
                  <a:gd name="connsiteY5" fmla="*/ 34682 h 34745"/>
                  <a:gd name="connsiteX6" fmla="*/ 16200 w 60018"/>
                  <a:gd name="connsiteY6" fmla="*/ 31709 h 34745"/>
                  <a:gd name="connsiteX7" fmla="*/ 5096 w 60018"/>
                  <a:gd name="connsiteY7" fmla="*/ 25327 h 34745"/>
                  <a:gd name="connsiteX8" fmla="*/ 26 w 60018"/>
                  <a:gd name="connsiteY8" fmla="*/ 19120 h 34745"/>
                  <a:gd name="connsiteX9" fmla="*/ 3523 w 60018"/>
                  <a:gd name="connsiteY9" fmla="*/ 13262 h 34745"/>
                  <a:gd name="connsiteX10" fmla="*/ 22932 w 60018"/>
                  <a:gd name="connsiteY10" fmla="*/ 2071 h 34745"/>
                  <a:gd name="connsiteX11" fmla="*/ 32986 w 60018"/>
                  <a:gd name="connsiteY11" fmla="*/ 60 h 34745"/>
                  <a:gd name="connsiteX12" fmla="*/ 43740 w 60018"/>
                  <a:gd name="connsiteY12" fmla="*/ 2945 h 34745"/>
                  <a:gd name="connsiteX13" fmla="*/ 54931 w 60018"/>
                  <a:gd name="connsiteY13" fmla="*/ 9415 h 34745"/>
                  <a:gd name="connsiteX14" fmla="*/ 60001 w 60018"/>
                  <a:gd name="connsiteY14" fmla="*/ 15622 h 34745"/>
                  <a:gd name="connsiteX15" fmla="*/ 56417 w 60018"/>
                  <a:gd name="connsiteY15" fmla="*/ 21480 h 34745"/>
                  <a:gd name="connsiteX16" fmla="*/ 53881 w 60018"/>
                  <a:gd name="connsiteY16" fmla="*/ 22005 h 34745"/>
                  <a:gd name="connsiteX17" fmla="*/ 51259 w 60018"/>
                  <a:gd name="connsiteY17" fmla="*/ 21218 h 34745"/>
                  <a:gd name="connsiteX18" fmla="*/ 49947 w 60018"/>
                  <a:gd name="connsiteY18" fmla="*/ 19732 h 34745"/>
                  <a:gd name="connsiteX19" fmla="*/ 50821 w 60018"/>
                  <a:gd name="connsiteY19" fmla="*/ 18245 h 34745"/>
                  <a:gd name="connsiteX20" fmla="*/ 52657 w 60018"/>
                  <a:gd name="connsiteY20" fmla="*/ 15360 h 34745"/>
                  <a:gd name="connsiteX21" fmla="*/ 50035 w 60018"/>
                  <a:gd name="connsiteY21" fmla="*/ 12213 h 34745"/>
                  <a:gd name="connsiteX22" fmla="*/ 38931 w 60018"/>
                  <a:gd name="connsiteY22" fmla="*/ 5743 h 34745"/>
                  <a:gd name="connsiteX23" fmla="*/ 33511 w 60018"/>
                  <a:gd name="connsiteY23" fmla="*/ 4344 h 34745"/>
                  <a:gd name="connsiteX24" fmla="*/ 28527 w 60018"/>
                  <a:gd name="connsiteY24" fmla="*/ 5306 h 34745"/>
                  <a:gd name="connsiteX25" fmla="*/ 22320 w 60018"/>
                  <a:gd name="connsiteY25" fmla="*/ 8891 h 34745"/>
                  <a:gd name="connsiteX26" fmla="*/ 29227 w 60018"/>
                  <a:gd name="connsiteY26" fmla="*/ 11338 h 34745"/>
                  <a:gd name="connsiteX27" fmla="*/ 9118 w 60018"/>
                  <a:gd name="connsiteY27" fmla="*/ 16497 h 34745"/>
                  <a:gd name="connsiteX28" fmla="*/ 7370 w 60018"/>
                  <a:gd name="connsiteY28" fmla="*/ 19382 h 34745"/>
                  <a:gd name="connsiteX29" fmla="*/ 9905 w 60018"/>
                  <a:gd name="connsiteY29" fmla="*/ 22529 h 34745"/>
                  <a:gd name="connsiteX30" fmla="*/ 21096 w 60018"/>
                  <a:gd name="connsiteY30" fmla="*/ 28999 h 34745"/>
                  <a:gd name="connsiteX31" fmla="*/ 26429 w 60018"/>
                  <a:gd name="connsiteY31" fmla="*/ 30485 h 34745"/>
                  <a:gd name="connsiteX32" fmla="*/ 31500 w 60018"/>
                  <a:gd name="connsiteY32" fmla="*/ 29436 h 34745"/>
                  <a:gd name="connsiteX33" fmla="*/ 36396 w 60018"/>
                  <a:gd name="connsiteY33" fmla="*/ 26638 h 34745"/>
                  <a:gd name="connsiteX34" fmla="*/ 38144 w 60018"/>
                  <a:gd name="connsiteY34" fmla="*/ 23753 h 34745"/>
                  <a:gd name="connsiteX35" fmla="*/ 35522 w 60018"/>
                  <a:gd name="connsiteY35" fmla="*/ 20606 h 34745"/>
                  <a:gd name="connsiteX36" fmla="*/ 24418 w 60018"/>
                  <a:gd name="connsiteY36" fmla="*/ 14136 h 34745"/>
                  <a:gd name="connsiteX37" fmla="*/ 18997 w 60018"/>
                  <a:gd name="connsiteY37" fmla="*/ 12650 h 34745"/>
                  <a:gd name="connsiteX38" fmla="*/ 14014 w 60018"/>
                  <a:gd name="connsiteY38" fmla="*/ 13699 h 3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018" h="34745">
                    <a:moveTo>
                      <a:pt x="29227" y="11338"/>
                    </a:moveTo>
                    <a:lnTo>
                      <a:pt x="40417" y="17808"/>
                    </a:lnTo>
                    <a:cubicBezTo>
                      <a:pt x="43014" y="18936"/>
                      <a:pt x="44903" y="21244"/>
                      <a:pt x="45488" y="24016"/>
                    </a:cubicBezTo>
                    <a:cubicBezTo>
                      <a:pt x="45681" y="26534"/>
                      <a:pt x="44238" y="28903"/>
                      <a:pt x="41904" y="29873"/>
                    </a:cubicBezTo>
                    <a:lnTo>
                      <a:pt x="37095" y="32671"/>
                    </a:lnTo>
                    <a:cubicBezTo>
                      <a:pt x="33965" y="34280"/>
                      <a:pt x="30459" y="34970"/>
                      <a:pt x="26954" y="34682"/>
                    </a:cubicBezTo>
                    <a:cubicBezTo>
                      <a:pt x="23177" y="34586"/>
                      <a:pt x="19487" y="33571"/>
                      <a:pt x="16200" y="31709"/>
                    </a:cubicBezTo>
                    <a:lnTo>
                      <a:pt x="5096" y="25327"/>
                    </a:lnTo>
                    <a:cubicBezTo>
                      <a:pt x="2500" y="24199"/>
                      <a:pt x="611" y="21891"/>
                      <a:pt x="26" y="19120"/>
                    </a:cubicBezTo>
                    <a:cubicBezTo>
                      <a:pt x="-210" y="16610"/>
                      <a:pt x="1206" y="14241"/>
                      <a:pt x="3523" y="13262"/>
                    </a:cubicBezTo>
                    <a:lnTo>
                      <a:pt x="22932" y="2071"/>
                    </a:lnTo>
                    <a:cubicBezTo>
                      <a:pt x="26027" y="480"/>
                      <a:pt x="29515" y="-219"/>
                      <a:pt x="32986" y="60"/>
                    </a:cubicBezTo>
                    <a:cubicBezTo>
                      <a:pt x="36754" y="139"/>
                      <a:pt x="40444" y="1127"/>
                      <a:pt x="43740" y="2945"/>
                    </a:cubicBezTo>
                    <a:lnTo>
                      <a:pt x="54931" y="9415"/>
                    </a:lnTo>
                    <a:cubicBezTo>
                      <a:pt x="57527" y="10543"/>
                      <a:pt x="59416" y="12851"/>
                      <a:pt x="60001" y="15622"/>
                    </a:cubicBezTo>
                    <a:cubicBezTo>
                      <a:pt x="60194" y="18141"/>
                      <a:pt x="58751" y="20510"/>
                      <a:pt x="56417" y="21480"/>
                    </a:cubicBezTo>
                    <a:cubicBezTo>
                      <a:pt x="55656" y="21952"/>
                      <a:pt x="54764" y="22136"/>
                      <a:pt x="53881" y="22005"/>
                    </a:cubicBezTo>
                    <a:cubicBezTo>
                      <a:pt x="52955" y="21961"/>
                      <a:pt x="52054" y="21690"/>
                      <a:pt x="51259" y="21218"/>
                    </a:cubicBezTo>
                    <a:cubicBezTo>
                      <a:pt x="50620" y="20947"/>
                      <a:pt x="50131" y="20405"/>
                      <a:pt x="49947" y="19732"/>
                    </a:cubicBezTo>
                    <a:cubicBezTo>
                      <a:pt x="49947" y="19120"/>
                      <a:pt x="49947" y="18682"/>
                      <a:pt x="50821" y="18245"/>
                    </a:cubicBezTo>
                    <a:cubicBezTo>
                      <a:pt x="51696" y="17808"/>
                      <a:pt x="52832" y="16497"/>
                      <a:pt x="52657" y="15360"/>
                    </a:cubicBezTo>
                    <a:cubicBezTo>
                      <a:pt x="52343" y="13944"/>
                      <a:pt x="51363" y="12772"/>
                      <a:pt x="50035" y="12213"/>
                    </a:cubicBezTo>
                    <a:lnTo>
                      <a:pt x="38931" y="5743"/>
                    </a:lnTo>
                    <a:cubicBezTo>
                      <a:pt x="37261" y="4851"/>
                      <a:pt x="35408" y="4370"/>
                      <a:pt x="33511" y="4344"/>
                    </a:cubicBezTo>
                    <a:cubicBezTo>
                      <a:pt x="31797" y="4213"/>
                      <a:pt x="30075" y="4545"/>
                      <a:pt x="28527" y="5306"/>
                    </a:cubicBezTo>
                    <a:lnTo>
                      <a:pt x="22320" y="8891"/>
                    </a:lnTo>
                    <a:cubicBezTo>
                      <a:pt x="24742" y="9336"/>
                      <a:pt x="27067" y="10158"/>
                      <a:pt x="29227" y="11338"/>
                    </a:cubicBezTo>
                    <a:close/>
                    <a:moveTo>
                      <a:pt x="9118" y="16497"/>
                    </a:moveTo>
                    <a:cubicBezTo>
                      <a:pt x="7973" y="16986"/>
                      <a:pt x="7273" y="18141"/>
                      <a:pt x="7370" y="19382"/>
                    </a:cubicBezTo>
                    <a:cubicBezTo>
                      <a:pt x="7649" y="20781"/>
                      <a:pt x="8594" y="21961"/>
                      <a:pt x="9905" y="22529"/>
                    </a:cubicBezTo>
                    <a:lnTo>
                      <a:pt x="21096" y="28999"/>
                    </a:lnTo>
                    <a:cubicBezTo>
                      <a:pt x="22731" y="29908"/>
                      <a:pt x="24558" y="30415"/>
                      <a:pt x="26429" y="30485"/>
                    </a:cubicBezTo>
                    <a:cubicBezTo>
                      <a:pt x="28186" y="30652"/>
                      <a:pt x="29952" y="30293"/>
                      <a:pt x="31500" y="29436"/>
                    </a:cubicBezTo>
                    <a:lnTo>
                      <a:pt x="36396" y="26638"/>
                    </a:lnTo>
                    <a:cubicBezTo>
                      <a:pt x="37541" y="26149"/>
                      <a:pt x="38241" y="24995"/>
                      <a:pt x="38144" y="23753"/>
                    </a:cubicBezTo>
                    <a:cubicBezTo>
                      <a:pt x="37830" y="22337"/>
                      <a:pt x="36850" y="21165"/>
                      <a:pt x="35522" y="20606"/>
                    </a:cubicBezTo>
                    <a:lnTo>
                      <a:pt x="24418" y="14136"/>
                    </a:lnTo>
                    <a:cubicBezTo>
                      <a:pt x="22757" y="13218"/>
                      <a:pt x="20895" y="12702"/>
                      <a:pt x="18997" y="12650"/>
                    </a:cubicBezTo>
                    <a:cubicBezTo>
                      <a:pt x="17266" y="12501"/>
                      <a:pt x="15535" y="12860"/>
                      <a:pt x="14014" y="136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4" name="Forma libre: forma 523">
                <a:extLst>
                  <a:ext uri="{FF2B5EF4-FFF2-40B4-BE49-F238E27FC236}">
                    <a16:creationId xmlns:a16="http://schemas.microsoft.com/office/drawing/2014/main" id="{C7FAC1C7-B691-4756-9FD1-570E9884E2A1}"/>
                  </a:ext>
                </a:extLst>
              </p:cNvPr>
              <p:cNvSpPr/>
              <p:nvPr/>
            </p:nvSpPr>
            <p:spPr>
              <a:xfrm>
                <a:off x="5361915" y="3681430"/>
                <a:ext cx="50733" cy="31156"/>
              </a:xfrm>
              <a:custGeom>
                <a:avLst/>
                <a:gdLst>
                  <a:gd name="connsiteX0" fmla="*/ 39780 w 50733"/>
                  <a:gd name="connsiteY0" fmla="*/ 26523 h 31156"/>
                  <a:gd name="connsiteX1" fmla="*/ 6645 w 50733"/>
                  <a:gd name="connsiteY1" fmla="*/ 31156 h 31156"/>
                  <a:gd name="connsiteX2" fmla="*/ 2098 w 50733"/>
                  <a:gd name="connsiteY2" fmla="*/ 31156 h 31156"/>
                  <a:gd name="connsiteX3" fmla="*/ 1399 w 50733"/>
                  <a:gd name="connsiteY3" fmla="*/ 31156 h 31156"/>
                  <a:gd name="connsiteX4" fmla="*/ 0 w 50733"/>
                  <a:gd name="connsiteY4" fmla="*/ 29670 h 31156"/>
                  <a:gd name="connsiteX5" fmla="*/ 1049 w 50733"/>
                  <a:gd name="connsiteY5" fmla="*/ 28096 h 31156"/>
                  <a:gd name="connsiteX6" fmla="*/ 4896 w 50733"/>
                  <a:gd name="connsiteY6" fmla="*/ 27572 h 31156"/>
                  <a:gd name="connsiteX7" fmla="*/ 35583 w 50733"/>
                  <a:gd name="connsiteY7" fmla="*/ 22938 h 31156"/>
                  <a:gd name="connsiteX8" fmla="*/ 38468 w 50733"/>
                  <a:gd name="connsiteY8" fmla="*/ 22151 h 31156"/>
                  <a:gd name="connsiteX9" fmla="*/ 40829 w 50733"/>
                  <a:gd name="connsiteY9" fmla="*/ 21277 h 31156"/>
                  <a:gd name="connsiteX10" fmla="*/ 41616 w 50733"/>
                  <a:gd name="connsiteY10" fmla="*/ 20840 h 31156"/>
                  <a:gd name="connsiteX11" fmla="*/ 43364 w 50733"/>
                  <a:gd name="connsiteY11" fmla="*/ 17867 h 31156"/>
                  <a:gd name="connsiteX12" fmla="*/ 40829 w 50733"/>
                  <a:gd name="connsiteY12" fmla="*/ 14807 h 31156"/>
                  <a:gd name="connsiteX13" fmla="*/ 35234 w 50733"/>
                  <a:gd name="connsiteY13" fmla="*/ 11573 h 31156"/>
                  <a:gd name="connsiteX14" fmla="*/ 32523 w 50733"/>
                  <a:gd name="connsiteY14" fmla="*/ 9999 h 31156"/>
                  <a:gd name="connsiteX15" fmla="*/ 21332 w 50733"/>
                  <a:gd name="connsiteY15" fmla="*/ 3529 h 31156"/>
                  <a:gd name="connsiteX16" fmla="*/ 20021 w 50733"/>
                  <a:gd name="connsiteY16" fmla="*/ 1955 h 31156"/>
                  <a:gd name="connsiteX17" fmla="*/ 20895 w 50733"/>
                  <a:gd name="connsiteY17" fmla="*/ 557 h 31156"/>
                  <a:gd name="connsiteX18" fmla="*/ 23431 w 50733"/>
                  <a:gd name="connsiteY18" fmla="*/ 32 h 31156"/>
                  <a:gd name="connsiteX19" fmla="*/ 26141 w 50733"/>
                  <a:gd name="connsiteY19" fmla="*/ 731 h 31156"/>
                  <a:gd name="connsiteX20" fmla="*/ 37332 w 50733"/>
                  <a:gd name="connsiteY20" fmla="*/ 7201 h 31156"/>
                  <a:gd name="connsiteX21" fmla="*/ 40130 w 50733"/>
                  <a:gd name="connsiteY21" fmla="*/ 8775 h 31156"/>
                  <a:gd name="connsiteX22" fmla="*/ 45725 w 50733"/>
                  <a:gd name="connsiteY22" fmla="*/ 12010 h 31156"/>
                  <a:gd name="connsiteX23" fmla="*/ 50708 w 50733"/>
                  <a:gd name="connsiteY23" fmla="*/ 18217 h 31156"/>
                  <a:gd name="connsiteX24" fmla="*/ 47211 w 50733"/>
                  <a:gd name="connsiteY24" fmla="*/ 24075 h 31156"/>
                  <a:gd name="connsiteX25" fmla="*/ 43277 w 50733"/>
                  <a:gd name="connsiteY25" fmla="*/ 25736 h 31156"/>
                  <a:gd name="connsiteX26" fmla="*/ 39780 w 50733"/>
                  <a:gd name="connsiteY26" fmla="*/ 26523 h 3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733" h="31156">
                    <a:moveTo>
                      <a:pt x="39780" y="26523"/>
                    </a:moveTo>
                    <a:lnTo>
                      <a:pt x="6645" y="31156"/>
                    </a:lnTo>
                    <a:lnTo>
                      <a:pt x="2098" y="31156"/>
                    </a:lnTo>
                    <a:lnTo>
                      <a:pt x="1399" y="31156"/>
                    </a:lnTo>
                    <a:cubicBezTo>
                      <a:pt x="778" y="30833"/>
                      <a:pt x="288" y="30308"/>
                      <a:pt x="0" y="29670"/>
                    </a:cubicBezTo>
                    <a:cubicBezTo>
                      <a:pt x="0" y="29146"/>
                      <a:pt x="350" y="28621"/>
                      <a:pt x="1049" y="28096"/>
                    </a:cubicBezTo>
                    <a:cubicBezTo>
                      <a:pt x="2291" y="27712"/>
                      <a:pt x="3593" y="27537"/>
                      <a:pt x="4896" y="27572"/>
                    </a:cubicBezTo>
                    <a:cubicBezTo>
                      <a:pt x="15475" y="26085"/>
                      <a:pt x="25704" y="24512"/>
                      <a:pt x="35583" y="22938"/>
                    </a:cubicBezTo>
                    <a:cubicBezTo>
                      <a:pt x="36580" y="22842"/>
                      <a:pt x="37559" y="22580"/>
                      <a:pt x="38468" y="22151"/>
                    </a:cubicBezTo>
                    <a:lnTo>
                      <a:pt x="40829" y="21277"/>
                    </a:lnTo>
                    <a:lnTo>
                      <a:pt x="41616" y="20840"/>
                    </a:lnTo>
                    <a:cubicBezTo>
                      <a:pt x="42796" y="20342"/>
                      <a:pt x="43504" y="19135"/>
                      <a:pt x="43364" y="17867"/>
                    </a:cubicBezTo>
                    <a:cubicBezTo>
                      <a:pt x="43085" y="16486"/>
                      <a:pt x="42132" y="15341"/>
                      <a:pt x="40829" y="14807"/>
                    </a:cubicBezTo>
                    <a:lnTo>
                      <a:pt x="35234" y="11573"/>
                    </a:lnTo>
                    <a:lnTo>
                      <a:pt x="32523" y="9999"/>
                    </a:lnTo>
                    <a:lnTo>
                      <a:pt x="21332" y="3529"/>
                    </a:lnTo>
                    <a:cubicBezTo>
                      <a:pt x="20668" y="3241"/>
                      <a:pt x="20187" y="2655"/>
                      <a:pt x="20021" y="1955"/>
                    </a:cubicBezTo>
                    <a:cubicBezTo>
                      <a:pt x="19977" y="1352"/>
                      <a:pt x="20327" y="784"/>
                      <a:pt x="20895" y="557"/>
                    </a:cubicBezTo>
                    <a:cubicBezTo>
                      <a:pt x="21656" y="111"/>
                      <a:pt x="22548" y="-82"/>
                      <a:pt x="23431" y="32"/>
                    </a:cubicBezTo>
                    <a:cubicBezTo>
                      <a:pt x="24384" y="23"/>
                      <a:pt x="25310" y="268"/>
                      <a:pt x="26141" y="731"/>
                    </a:cubicBezTo>
                    <a:lnTo>
                      <a:pt x="37332" y="7201"/>
                    </a:lnTo>
                    <a:lnTo>
                      <a:pt x="40130" y="8775"/>
                    </a:lnTo>
                    <a:lnTo>
                      <a:pt x="45725" y="12010"/>
                    </a:lnTo>
                    <a:cubicBezTo>
                      <a:pt x="48287" y="13155"/>
                      <a:pt x="50140" y="15472"/>
                      <a:pt x="50708" y="18217"/>
                    </a:cubicBezTo>
                    <a:cubicBezTo>
                      <a:pt x="50944" y="20726"/>
                      <a:pt x="49528" y="23096"/>
                      <a:pt x="47211" y="24075"/>
                    </a:cubicBezTo>
                    <a:cubicBezTo>
                      <a:pt x="45944" y="24722"/>
                      <a:pt x="44623" y="25281"/>
                      <a:pt x="43277" y="25736"/>
                    </a:cubicBezTo>
                    <a:cubicBezTo>
                      <a:pt x="42140" y="26103"/>
                      <a:pt x="40969" y="26365"/>
                      <a:pt x="39780" y="265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5" name="Forma libre: forma 524">
                <a:extLst>
                  <a:ext uri="{FF2B5EF4-FFF2-40B4-BE49-F238E27FC236}">
                    <a16:creationId xmlns:a16="http://schemas.microsoft.com/office/drawing/2014/main" id="{D8B216DF-7C36-44E0-A3D9-8E4A631CA865}"/>
                  </a:ext>
                </a:extLst>
              </p:cNvPr>
              <p:cNvSpPr/>
              <p:nvPr/>
            </p:nvSpPr>
            <p:spPr>
              <a:xfrm>
                <a:off x="5397310" y="3709903"/>
                <a:ext cx="59577" cy="34494"/>
              </a:xfrm>
              <a:custGeom>
                <a:avLst/>
                <a:gdLst>
                  <a:gd name="connsiteX0" fmla="*/ 39531 w 59577"/>
                  <a:gd name="connsiteY0" fmla="*/ 30923 h 34494"/>
                  <a:gd name="connsiteX1" fmla="*/ 37083 w 59577"/>
                  <a:gd name="connsiteY1" fmla="*/ 32322 h 34494"/>
                  <a:gd name="connsiteX2" fmla="*/ 27028 w 59577"/>
                  <a:gd name="connsiteY2" fmla="*/ 34420 h 34494"/>
                  <a:gd name="connsiteX3" fmla="*/ 16275 w 59577"/>
                  <a:gd name="connsiteY3" fmla="*/ 31447 h 34494"/>
                  <a:gd name="connsiteX4" fmla="*/ 5084 w 59577"/>
                  <a:gd name="connsiteY4" fmla="*/ 25065 h 34494"/>
                  <a:gd name="connsiteX5" fmla="*/ 13 w 59577"/>
                  <a:gd name="connsiteY5" fmla="*/ 18858 h 34494"/>
                  <a:gd name="connsiteX6" fmla="*/ 3598 w 59577"/>
                  <a:gd name="connsiteY6" fmla="*/ 13000 h 34494"/>
                  <a:gd name="connsiteX7" fmla="*/ 6046 w 59577"/>
                  <a:gd name="connsiteY7" fmla="*/ 11601 h 34494"/>
                  <a:gd name="connsiteX8" fmla="*/ 11029 w 59577"/>
                  <a:gd name="connsiteY8" fmla="*/ 9853 h 34494"/>
                  <a:gd name="connsiteX9" fmla="*/ 17062 w 59577"/>
                  <a:gd name="connsiteY9" fmla="*/ 9853 h 34494"/>
                  <a:gd name="connsiteX10" fmla="*/ 17062 w 59577"/>
                  <a:gd name="connsiteY10" fmla="*/ 6355 h 34494"/>
                  <a:gd name="connsiteX11" fmla="*/ 20122 w 59577"/>
                  <a:gd name="connsiteY11" fmla="*/ 3470 h 34494"/>
                  <a:gd name="connsiteX12" fmla="*/ 22482 w 59577"/>
                  <a:gd name="connsiteY12" fmla="*/ 2071 h 34494"/>
                  <a:gd name="connsiteX13" fmla="*/ 32624 w 59577"/>
                  <a:gd name="connsiteY13" fmla="*/ 61 h 34494"/>
                  <a:gd name="connsiteX14" fmla="*/ 43377 w 59577"/>
                  <a:gd name="connsiteY14" fmla="*/ 2946 h 34494"/>
                  <a:gd name="connsiteX15" fmla="*/ 54481 w 59577"/>
                  <a:gd name="connsiteY15" fmla="*/ 9415 h 34494"/>
                  <a:gd name="connsiteX16" fmla="*/ 59552 w 59577"/>
                  <a:gd name="connsiteY16" fmla="*/ 15623 h 34494"/>
                  <a:gd name="connsiteX17" fmla="*/ 56055 w 59577"/>
                  <a:gd name="connsiteY17" fmla="*/ 21480 h 34494"/>
                  <a:gd name="connsiteX18" fmla="*/ 53607 w 59577"/>
                  <a:gd name="connsiteY18" fmla="*/ 22879 h 34494"/>
                  <a:gd name="connsiteX19" fmla="*/ 48536 w 59577"/>
                  <a:gd name="connsiteY19" fmla="*/ 24541 h 34494"/>
                  <a:gd name="connsiteX20" fmla="*/ 42503 w 59577"/>
                  <a:gd name="connsiteY20" fmla="*/ 24541 h 34494"/>
                  <a:gd name="connsiteX21" fmla="*/ 42503 w 59577"/>
                  <a:gd name="connsiteY21" fmla="*/ 28038 h 34494"/>
                  <a:gd name="connsiteX22" fmla="*/ 39531 w 59577"/>
                  <a:gd name="connsiteY22" fmla="*/ 30923 h 34494"/>
                  <a:gd name="connsiteX23" fmla="*/ 50896 w 59577"/>
                  <a:gd name="connsiteY23" fmla="*/ 17983 h 34494"/>
                  <a:gd name="connsiteX24" fmla="*/ 52645 w 59577"/>
                  <a:gd name="connsiteY24" fmla="*/ 15011 h 34494"/>
                  <a:gd name="connsiteX25" fmla="*/ 50109 w 59577"/>
                  <a:gd name="connsiteY25" fmla="*/ 11951 h 34494"/>
                  <a:gd name="connsiteX26" fmla="*/ 38919 w 59577"/>
                  <a:gd name="connsiteY26" fmla="*/ 5481 h 34494"/>
                  <a:gd name="connsiteX27" fmla="*/ 33586 w 59577"/>
                  <a:gd name="connsiteY27" fmla="*/ 3995 h 34494"/>
                  <a:gd name="connsiteX28" fmla="*/ 28515 w 59577"/>
                  <a:gd name="connsiteY28" fmla="*/ 5044 h 34494"/>
                  <a:gd name="connsiteX29" fmla="*/ 26154 w 59577"/>
                  <a:gd name="connsiteY29" fmla="*/ 6443 h 34494"/>
                  <a:gd name="connsiteX30" fmla="*/ 24318 w 59577"/>
                  <a:gd name="connsiteY30" fmla="*/ 9415 h 34494"/>
                  <a:gd name="connsiteX31" fmla="*/ 26854 w 59577"/>
                  <a:gd name="connsiteY31" fmla="*/ 12475 h 34494"/>
                  <a:gd name="connsiteX32" fmla="*/ 38044 w 59577"/>
                  <a:gd name="connsiteY32" fmla="*/ 18945 h 34494"/>
                  <a:gd name="connsiteX33" fmla="*/ 43377 w 59577"/>
                  <a:gd name="connsiteY33" fmla="*/ 20344 h 34494"/>
                  <a:gd name="connsiteX34" fmla="*/ 48448 w 59577"/>
                  <a:gd name="connsiteY34" fmla="*/ 19382 h 34494"/>
                  <a:gd name="connsiteX35" fmla="*/ 33935 w 59577"/>
                  <a:gd name="connsiteY35" fmla="*/ 27688 h 34494"/>
                  <a:gd name="connsiteX36" fmla="*/ 35684 w 59577"/>
                  <a:gd name="connsiteY36" fmla="*/ 24803 h 34494"/>
                  <a:gd name="connsiteX37" fmla="*/ 33148 w 59577"/>
                  <a:gd name="connsiteY37" fmla="*/ 21743 h 34494"/>
                  <a:gd name="connsiteX38" fmla="*/ 22045 w 59577"/>
                  <a:gd name="connsiteY38" fmla="*/ 15273 h 34494"/>
                  <a:gd name="connsiteX39" fmla="*/ 16624 w 59577"/>
                  <a:gd name="connsiteY39" fmla="*/ 13787 h 34494"/>
                  <a:gd name="connsiteX40" fmla="*/ 11641 w 59577"/>
                  <a:gd name="connsiteY40" fmla="*/ 14836 h 34494"/>
                  <a:gd name="connsiteX41" fmla="*/ 9193 w 59577"/>
                  <a:gd name="connsiteY41" fmla="*/ 16235 h 34494"/>
                  <a:gd name="connsiteX42" fmla="*/ 7444 w 59577"/>
                  <a:gd name="connsiteY42" fmla="*/ 19120 h 34494"/>
                  <a:gd name="connsiteX43" fmla="*/ 9980 w 59577"/>
                  <a:gd name="connsiteY43" fmla="*/ 22267 h 34494"/>
                  <a:gd name="connsiteX44" fmla="*/ 21083 w 59577"/>
                  <a:gd name="connsiteY44" fmla="*/ 28650 h 34494"/>
                  <a:gd name="connsiteX45" fmla="*/ 26504 w 59577"/>
                  <a:gd name="connsiteY45" fmla="*/ 30136 h 34494"/>
                  <a:gd name="connsiteX46" fmla="*/ 31487 w 59577"/>
                  <a:gd name="connsiteY46" fmla="*/ 29087 h 3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9577" h="34494">
                    <a:moveTo>
                      <a:pt x="39531" y="30923"/>
                    </a:moveTo>
                    <a:lnTo>
                      <a:pt x="37083" y="32322"/>
                    </a:lnTo>
                    <a:cubicBezTo>
                      <a:pt x="34014" y="34009"/>
                      <a:pt x="30517" y="34743"/>
                      <a:pt x="27028" y="34420"/>
                    </a:cubicBezTo>
                    <a:cubicBezTo>
                      <a:pt x="23252" y="34350"/>
                      <a:pt x="19553" y="33327"/>
                      <a:pt x="16275" y="31447"/>
                    </a:cubicBezTo>
                    <a:lnTo>
                      <a:pt x="5084" y="25065"/>
                    </a:lnTo>
                    <a:cubicBezTo>
                      <a:pt x="2487" y="23937"/>
                      <a:pt x="599" y="21629"/>
                      <a:pt x="13" y="18858"/>
                    </a:cubicBezTo>
                    <a:cubicBezTo>
                      <a:pt x="-153" y="16340"/>
                      <a:pt x="1281" y="13997"/>
                      <a:pt x="3598" y="13000"/>
                    </a:cubicBezTo>
                    <a:lnTo>
                      <a:pt x="6046" y="11601"/>
                    </a:lnTo>
                    <a:cubicBezTo>
                      <a:pt x="7602" y="10744"/>
                      <a:pt x="9280" y="10150"/>
                      <a:pt x="11029" y="9853"/>
                    </a:cubicBezTo>
                    <a:cubicBezTo>
                      <a:pt x="13031" y="9590"/>
                      <a:pt x="15059" y="9590"/>
                      <a:pt x="17062" y="9853"/>
                    </a:cubicBezTo>
                    <a:cubicBezTo>
                      <a:pt x="16677" y="8716"/>
                      <a:pt x="16677" y="7492"/>
                      <a:pt x="17062" y="6355"/>
                    </a:cubicBezTo>
                    <a:cubicBezTo>
                      <a:pt x="17831" y="5158"/>
                      <a:pt x="18880" y="4170"/>
                      <a:pt x="20122" y="3470"/>
                    </a:cubicBezTo>
                    <a:lnTo>
                      <a:pt x="22482" y="2071"/>
                    </a:lnTo>
                    <a:cubicBezTo>
                      <a:pt x="25612" y="472"/>
                      <a:pt x="29118" y="-219"/>
                      <a:pt x="32624" y="61"/>
                    </a:cubicBezTo>
                    <a:cubicBezTo>
                      <a:pt x="36383" y="166"/>
                      <a:pt x="40073" y="1154"/>
                      <a:pt x="43377" y="2946"/>
                    </a:cubicBezTo>
                    <a:lnTo>
                      <a:pt x="54481" y="9415"/>
                    </a:lnTo>
                    <a:cubicBezTo>
                      <a:pt x="57077" y="10543"/>
                      <a:pt x="58966" y="12851"/>
                      <a:pt x="59552" y="15623"/>
                    </a:cubicBezTo>
                    <a:cubicBezTo>
                      <a:pt x="59788" y="18132"/>
                      <a:pt x="58371" y="20501"/>
                      <a:pt x="56055" y="21480"/>
                    </a:cubicBezTo>
                    <a:lnTo>
                      <a:pt x="53607" y="22879"/>
                    </a:lnTo>
                    <a:cubicBezTo>
                      <a:pt x="52024" y="23719"/>
                      <a:pt x="50311" y="24278"/>
                      <a:pt x="48536" y="24541"/>
                    </a:cubicBezTo>
                    <a:cubicBezTo>
                      <a:pt x="46534" y="24803"/>
                      <a:pt x="44505" y="24803"/>
                      <a:pt x="42503" y="24541"/>
                    </a:cubicBezTo>
                    <a:cubicBezTo>
                      <a:pt x="42932" y="25668"/>
                      <a:pt x="42932" y="26910"/>
                      <a:pt x="42503" y="28038"/>
                    </a:cubicBezTo>
                    <a:cubicBezTo>
                      <a:pt x="41813" y="29270"/>
                      <a:pt x="40781" y="30267"/>
                      <a:pt x="39531" y="30923"/>
                    </a:cubicBezTo>
                    <a:close/>
                    <a:moveTo>
                      <a:pt x="50896" y="17983"/>
                    </a:moveTo>
                    <a:cubicBezTo>
                      <a:pt x="52077" y="17485"/>
                      <a:pt x="52785" y="16278"/>
                      <a:pt x="52645" y="15011"/>
                    </a:cubicBezTo>
                    <a:cubicBezTo>
                      <a:pt x="52339" y="13647"/>
                      <a:pt x="51395" y="12502"/>
                      <a:pt x="50109" y="11951"/>
                    </a:cubicBezTo>
                    <a:lnTo>
                      <a:pt x="38919" y="5481"/>
                    </a:lnTo>
                    <a:cubicBezTo>
                      <a:pt x="37284" y="4563"/>
                      <a:pt x="35456" y="4047"/>
                      <a:pt x="33586" y="3995"/>
                    </a:cubicBezTo>
                    <a:cubicBezTo>
                      <a:pt x="31837" y="3943"/>
                      <a:pt x="30097" y="4301"/>
                      <a:pt x="28515" y="5044"/>
                    </a:cubicBezTo>
                    <a:lnTo>
                      <a:pt x="26154" y="6443"/>
                    </a:lnTo>
                    <a:cubicBezTo>
                      <a:pt x="24948" y="6906"/>
                      <a:pt x="24196" y="8122"/>
                      <a:pt x="24318" y="9415"/>
                    </a:cubicBezTo>
                    <a:cubicBezTo>
                      <a:pt x="24659" y="10762"/>
                      <a:pt x="25595" y="11890"/>
                      <a:pt x="26854" y="12475"/>
                    </a:cubicBezTo>
                    <a:lnTo>
                      <a:pt x="38044" y="18945"/>
                    </a:lnTo>
                    <a:cubicBezTo>
                      <a:pt x="39679" y="19837"/>
                      <a:pt x="41515" y="20318"/>
                      <a:pt x="43377" y="20344"/>
                    </a:cubicBezTo>
                    <a:cubicBezTo>
                      <a:pt x="45126" y="20475"/>
                      <a:pt x="46875" y="20143"/>
                      <a:pt x="48448" y="19382"/>
                    </a:cubicBezTo>
                    <a:close/>
                    <a:moveTo>
                      <a:pt x="33935" y="27688"/>
                    </a:moveTo>
                    <a:cubicBezTo>
                      <a:pt x="35115" y="27251"/>
                      <a:pt x="35841" y="26053"/>
                      <a:pt x="35684" y="24803"/>
                    </a:cubicBezTo>
                    <a:cubicBezTo>
                      <a:pt x="35404" y="23422"/>
                      <a:pt x="34451" y="22276"/>
                      <a:pt x="33148" y="21743"/>
                    </a:cubicBezTo>
                    <a:lnTo>
                      <a:pt x="22045" y="15273"/>
                    </a:lnTo>
                    <a:cubicBezTo>
                      <a:pt x="20384" y="14355"/>
                      <a:pt x="18522" y="13839"/>
                      <a:pt x="16624" y="13787"/>
                    </a:cubicBezTo>
                    <a:cubicBezTo>
                      <a:pt x="14893" y="13638"/>
                      <a:pt x="13162" y="13997"/>
                      <a:pt x="11641" y="14836"/>
                    </a:cubicBezTo>
                    <a:lnTo>
                      <a:pt x="9193" y="16235"/>
                    </a:lnTo>
                    <a:cubicBezTo>
                      <a:pt x="8048" y="16724"/>
                      <a:pt x="7348" y="17879"/>
                      <a:pt x="7444" y="19120"/>
                    </a:cubicBezTo>
                    <a:cubicBezTo>
                      <a:pt x="7698" y="20536"/>
                      <a:pt x="8651" y="21717"/>
                      <a:pt x="9980" y="22267"/>
                    </a:cubicBezTo>
                    <a:lnTo>
                      <a:pt x="21083" y="28650"/>
                    </a:lnTo>
                    <a:cubicBezTo>
                      <a:pt x="22727" y="29611"/>
                      <a:pt x="24598" y="30118"/>
                      <a:pt x="26504" y="30136"/>
                    </a:cubicBezTo>
                    <a:cubicBezTo>
                      <a:pt x="28235" y="30284"/>
                      <a:pt x="29966" y="29926"/>
                      <a:pt x="31487" y="290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6" name="Forma libre: forma 525">
                <a:extLst>
                  <a:ext uri="{FF2B5EF4-FFF2-40B4-BE49-F238E27FC236}">
                    <a16:creationId xmlns:a16="http://schemas.microsoft.com/office/drawing/2014/main" id="{9075C67B-79BF-4DD0-BC4C-518A66CAE4E4}"/>
                  </a:ext>
                </a:extLst>
              </p:cNvPr>
              <p:cNvSpPr/>
              <p:nvPr/>
            </p:nvSpPr>
            <p:spPr>
              <a:xfrm>
                <a:off x="5486652" y="3761224"/>
                <a:ext cx="60024" cy="34756"/>
              </a:xfrm>
              <a:custGeom>
                <a:avLst/>
                <a:gdLst>
                  <a:gd name="connsiteX0" fmla="*/ 16285 w 60024"/>
                  <a:gd name="connsiteY0" fmla="*/ 31710 h 34756"/>
                  <a:gd name="connsiteX1" fmla="*/ 5094 w 60024"/>
                  <a:gd name="connsiteY1" fmla="*/ 25240 h 34756"/>
                  <a:gd name="connsiteX2" fmla="*/ 23 w 60024"/>
                  <a:gd name="connsiteY2" fmla="*/ 19120 h 34756"/>
                  <a:gd name="connsiteX3" fmla="*/ 3608 w 60024"/>
                  <a:gd name="connsiteY3" fmla="*/ 13262 h 34756"/>
                  <a:gd name="connsiteX4" fmla="*/ 6143 w 60024"/>
                  <a:gd name="connsiteY4" fmla="*/ 12738 h 34756"/>
                  <a:gd name="connsiteX5" fmla="*/ 8853 w 60024"/>
                  <a:gd name="connsiteY5" fmla="*/ 13524 h 34756"/>
                  <a:gd name="connsiteX6" fmla="*/ 10077 w 60024"/>
                  <a:gd name="connsiteY6" fmla="*/ 15011 h 34756"/>
                  <a:gd name="connsiteX7" fmla="*/ 9203 w 60024"/>
                  <a:gd name="connsiteY7" fmla="*/ 16497 h 34756"/>
                  <a:gd name="connsiteX8" fmla="*/ 7367 w 60024"/>
                  <a:gd name="connsiteY8" fmla="*/ 19382 h 34756"/>
                  <a:gd name="connsiteX9" fmla="*/ 9903 w 60024"/>
                  <a:gd name="connsiteY9" fmla="*/ 22530 h 34756"/>
                  <a:gd name="connsiteX10" fmla="*/ 21093 w 60024"/>
                  <a:gd name="connsiteY10" fmla="*/ 28912 h 34756"/>
                  <a:gd name="connsiteX11" fmla="*/ 26514 w 60024"/>
                  <a:gd name="connsiteY11" fmla="*/ 30398 h 34756"/>
                  <a:gd name="connsiteX12" fmla="*/ 31585 w 60024"/>
                  <a:gd name="connsiteY12" fmla="*/ 29436 h 34756"/>
                  <a:gd name="connsiteX13" fmla="*/ 37705 w 60024"/>
                  <a:gd name="connsiteY13" fmla="*/ 25852 h 34756"/>
                  <a:gd name="connsiteX14" fmla="*/ 30711 w 60024"/>
                  <a:gd name="connsiteY14" fmla="*/ 23317 h 34756"/>
                  <a:gd name="connsiteX15" fmla="*/ 19607 w 60024"/>
                  <a:gd name="connsiteY15" fmla="*/ 16934 h 34756"/>
                  <a:gd name="connsiteX16" fmla="*/ 14536 w 60024"/>
                  <a:gd name="connsiteY16" fmla="*/ 10727 h 34756"/>
                  <a:gd name="connsiteX17" fmla="*/ 18121 w 60024"/>
                  <a:gd name="connsiteY17" fmla="*/ 4869 h 34756"/>
                  <a:gd name="connsiteX18" fmla="*/ 22929 w 60024"/>
                  <a:gd name="connsiteY18" fmla="*/ 2071 h 34756"/>
                  <a:gd name="connsiteX19" fmla="*/ 33071 w 60024"/>
                  <a:gd name="connsiteY19" fmla="*/ 61 h 34756"/>
                  <a:gd name="connsiteX20" fmla="*/ 43737 w 60024"/>
                  <a:gd name="connsiteY20" fmla="*/ 2946 h 34756"/>
                  <a:gd name="connsiteX21" fmla="*/ 54928 w 60024"/>
                  <a:gd name="connsiteY21" fmla="*/ 9415 h 34756"/>
                  <a:gd name="connsiteX22" fmla="*/ 59999 w 60024"/>
                  <a:gd name="connsiteY22" fmla="*/ 15623 h 34756"/>
                  <a:gd name="connsiteX23" fmla="*/ 56502 w 60024"/>
                  <a:gd name="connsiteY23" fmla="*/ 21480 h 34756"/>
                  <a:gd name="connsiteX24" fmla="*/ 37093 w 60024"/>
                  <a:gd name="connsiteY24" fmla="*/ 32584 h 34756"/>
                  <a:gd name="connsiteX25" fmla="*/ 27039 w 60024"/>
                  <a:gd name="connsiteY25" fmla="*/ 34682 h 34756"/>
                  <a:gd name="connsiteX26" fmla="*/ 16285 w 60024"/>
                  <a:gd name="connsiteY26" fmla="*/ 31710 h 34756"/>
                  <a:gd name="connsiteX27" fmla="*/ 51256 w 60024"/>
                  <a:gd name="connsiteY27" fmla="*/ 18246 h 34756"/>
                  <a:gd name="connsiteX28" fmla="*/ 53005 w 60024"/>
                  <a:gd name="connsiteY28" fmla="*/ 15273 h 34756"/>
                  <a:gd name="connsiteX29" fmla="*/ 50469 w 60024"/>
                  <a:gd name="connsiteY29" fmla="*/ 12213 h 34756"/>
                  <a:gd name="connsiteX30" fmla="*/ 39279 w 60024"/>
                  <a:gd name="connsiteY30" fmla="*/ 5743 h 34756"/>
                  <a:gd name="connsiteX31" fmla="*/ 33945 w 60024"/>
                  <a:gd name="connsiteY31" fmla="*/ 4257 h 34756"/>
                  <a:gd name="connsiteX32" fmla="*/ 28875 w 60024"/>
                  <a:gd name="connsiteY32" fmla="*/ 5306 h 34756"/>
                  <a:gd name="connsiteX33" fmla="*/ 24066 w 60024"/>
                  <a:gd name="connsiteY33" fmla="*/ 8104 h 34756"/>
                  <a:gd name="connsiteX34" fmla="*/ 22230 w 60024"/>
                  <a:gd name="connsiteY34" fmla="*/ 10989 h 34756"/>
                  <a:gd name="connsiteX35" fmla="*/ 24765 w 60024"/>
                  <a:gd name="connsiteY35" fmla="*/ 14137 h 34756"/>
                  <a:gd name="connsiteX36" fmla="*/ 35956 w 60024"/>
                  <a:gd name="connsiteY36" fmla="*/ 20519 h 34756"/>
                  <a:gd name="connsiteX37" fmla="*/ 41289 w 60024"/>
                  <a:gd name="connsiteY37" fmla="*/ 22005 h 34756"/>
                  <a:gd name="connsiteX38" fmla="*/ 46448 w 60024"/>
                  <a:gd name="connsiteY38" fmla="*/ 21043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024" h="34756">
                    <a:moveTo>
                      <a:pt x="16285" y="31710"/>
                    </a:moveTo>
                    <a:lnTo>
                      <a:pt x="5094" y="25240"/>
                    </a:lnTo>
                    <a:cubicBezTo>
                      <a:pt x="2524" y="24130"/>
                      <a:pt x="635" y="21856"/>
                      <a:pt x="23" y="19120"/>
                    </a:cubicBezTo>
                    <a:cubicBezTo>
                      <a:pt x="-204" y="16593"/>
                      <a:pt x="1256" y="14215"/>
                      <a:pt x="3608" y="13262"/>
                    </a:cubicBezTo>
                    <a:cubicBezTo>
                      <a:pt x="4395" y="12878"/>
                      <a:pt x="5269" y="12694"/>
                      <a:pt x="6143" y="12738"/>
                    </a:cubicBezTo>
                    <a:cubicBezTo>
                      <a:pt x="7096" y="12773"/>
                      <a:pt x="8032" y="13044"/>
                      <a:pt x="8853" y="13524"/>
                    </a:cubicBezTo>
                    <a:cubicBezTo>
                      <a:pt x="9448" y="13831"/>
                      <a:pt x="9894" y="14373"/>
                      <a:pt x="10077" y="15011"/>
                    </a:cubicBezTo>
                    <a:cubicBezTo>
                      <a:pt x="10130" y="15640"/>
                      <a:pt x="9780" y="16235"/>
                      <a:pt x="9203" y="16497"/>
                    </a:cubicBezTo>
                    <a:cubicBezTo>
                      <a:pt x="8040" y="16978"/>
                      <a:pt x="7306" y="18132"/>
                      <a:pt x="7367" y="19382"/>
                    </a:cubicBezTo>
                    <a:cubicBezTo>
                      <a:pt x="7673" y="20772"/>
                      <a:pt x="8609" y="21935"/>
                      <a:pt x="9903" y="22530"/>
                    </a:cubicBezTo>
                    <a:lnTo>
                      <a:pt x="21093" y="28912"/>
                    </a:lnTo>
                    <a:cubicBezTo>
                      <a:pt x="22755" y="29830"/>
                      <a:pt x="24617" y="30346"/>
                      <a:pt x="26514" y="30398"/>
                    </a:cubicBezTo>
                    <a:cubicBezTo>
                      <a:pt x="28263" y="30521"/>
                      <a:pt x="30002" y="30188"/>
                      <a:pt x="31585" y="29436"/>
                    </a:cubicBezTo>
                    <a:lnTo>
                      <a:pt x="37705" y="25852"/>
                    </a:lnTo>
                    <a:cubicBezTo>
                      <a:pt x="35248" y="25406"/>
                      <a:pt x="32879" y="24549"/>
                      <a:pt x="30711" y="23317"/>
                    </a:cubicBezTo>
                    <a:lnTo>
                      <a:pt x="19607" y="16934"/>
                    </a:lnTo>
                    <a:cubicBezTo>
                      <a:pt x="17011" y="15807"/>
                      <a:pt x="15122" y="13498"/>
                      <a:pt x="14536" y="10727"/>
                    </a:cubicBezTo>
                    <a:cubicBezTo>
                      <a:pt x="14344" y="8209"/>
                      <a:pt x="15787" y="5840"/>
                      <a:pt x="18121" y="4869"/>
                    </a:cubicBezTo>
                    <a:lnTo>
                      <a:pt x="22929" y="2071"/>
                    </a:lnTo>
                    <a:cubicBezTo>
                      <a:pt x="26059" y="472"/>
                      <a:pt x="29574" y="-219"/>
                      <a:pt x="33071" y="61"/>
                    </a:cubicBezTo>
                    <a:cubicBezTo>
                      <a:pt x="36804" y="148"/>
                      <a:pt x="40468" y="1145"/>
                      <a:pt x="43737" y="2946"/>
                    </a:cubicBezTo>
                    <a:lnTo>
                      <a:pt x="54928" y="9415"/>
                    </a:lnTo>
                    <a:cubicBezTo>
                      <a:pt x="57525" y="10543"/>
                      <a:pt x="59413" y="12851"/>
                      <a:pt x="59999" y="15623"/>
                    </a:cubicBezTo>
                    <a:cubicBezTo>
                      <a:pt x="60235" y="18132"/>
                      <a:pt x="58819" y="20501"/>
                      <a:pt x="56502" y="21480"/>
                    </a:cubicBezTo>
                    <a:lnTo>
                      <a:pt x="37093" y="32584"/>
                    </a:lnTo>
                    <a:cubicBezTo>
                      <a:pt x="34024" y="34271"/>
                      <a:pt x="30527" y="35006"/>
                      <a:pt x="27039" y="34682"/>
                    </a:cubicBezTo>
                    <a:cubicBezTo>
                      <a:pt x="23262" y="34612"/>
                      <a:pt x="19563" y="33589"/>
                      <a:pt x="16285" y="31710"/>
                    </a:cubicBezTo>
                    <a:close/>
                    <a:moveTo>
                      <a:pt x="51256" y="18246"/>
                    </a:moveTo>
                    <a:cubicBezTo>
                      <a:pt x="52436" y="17747"/>
                      <a:pt x="53145" y="16541"/>
                      <a:pt x="53005" y="15273"/>
                    </a:cubicBezTo>
                    <a:cubicBezTo>
                      <a:pt x="52725" y="13892"/>
                      <a:pt x="51772" y="12746"/>
                      <a:pt x="50469" y="12213"/>
                    </a:cubicBezTo>
                    <a:lnTo>
                      <a:pt x="39279" y="5743"/>
                    </a:lnTo>
                    <a:cubicBezTo>
                      <a:pt x="37644" y="4834"/>
                      <a:pt x="35816" y="4318"/>
                      <a:pt x="33945" y="4257"/>
                    </a:cubicBezTo>
                    <a:cubicBezTo>
                      <a:pt x="32188" y="4091"/>
                      <a:pt x="30422" y="4449"/>
                      <a:pt x="28875" y="5306"/>
                    </a:cubicBezTo>
                    <a:lnTo>
                      <a:pt x="24066" y="8104"/>
                    </a:lnTo>
                    <a:cubicBezTo>
                      <a:pt x="22903" y="8585"/>
                      <a:pt x="22169" y="9739"/>
                      <a:pt x="22230" y="10989"/>
                    </a:cubicBezTo>
                    <a:cubicBezTo>
                      <a:pt x="22536" y="12379"/>
                      <a:pt x="23471" y="13542"/>
                      <a:pt x="24765" y="14137"/>
                    </a:cubicBezTo>
                    <a:lnTo>
                      <a:pt x="35956" y="20519"/>
                    </a:lnTo>
                    <a:cubicBezTo>
                      <a:pt x="37574" y="21480"/>
                      <a:pt x="39410" y="21988"/>
                      <a:pt x="41289" y="22005"/>
                    </a:cubicBezTo>
                    <a:cubicBezTo>
                      <a:pt x="43064" y="22180"/>
                      <a:pt x="44856" y="21848"/>
                      <a:pt x="46448" y="210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7" name="Forma libre: forma 526">
                <a:extLst>
                  <a:ext uri="{FF2B5EF4-FFF2-40B4-BE49-F238E27FC236}">
                    <a16:creationId xmlns:a16="http://schemas.microsoft.com/office/drawing/2014/main" id="{A165B6B0-8CEB-4C89-8BA4-4B38C139D1D2}"/>
                  </a:ext>
                </a:extLst>
              </p:cNvPr>
              <p:cNvSpPr/>
              <p:nvPr/>
            </p:nvSpPr>
            <p:spPr>
              <a:xfrm>
                <a:off x="5526707" y="3784449"/>
                <a:ext cx="45140" cy="33503"/>
              </a:xfrm>
              <a:custGeom>
                <a:avLst/>
                <a:gdLst>
                  <a:gd name="connsiteX0" fmla="*/ 18021 w 45140"/>
                  <a:gd name="connsiteY0" fmla="*/ 32702 h 33503"/>
                  <a:gd name="connsiteX1" fmla="*/ 1322 w 45140"/>
                  <a:gd name="connsiteY1" fmla="*/ 22998 h 33503"/>
                  <a:gd name="connsiteX2" fmla="*/ 11 w 45140"/>
                  <a:gd name="connsiteY2" fmla="*/ 21424 h 33503"/>
                  <a:gd name="connsiteX3" fmla="*/ 885 w 45140"/>
                  <a:gd name="connsiteY3" fmla="*/ 20025 h 33503"/>
                  <a:gd name="connsiteX4" fmla="*/ 3420 w 45140"/>
                  <a:gd name="connsiteY4" fmla="*/ 19501 h 33503"/>
                  <a:gd name="connsiteX5" fmla="*/ 6131 w 45140"/>
                  <a:gd name="connsiteY5" fmla="*/ 20200 h 33503"/>
                  <a:gd name="connsiteX6" fmla="*/ 11726 w 45140"/>
                  <a:gd name="connsiteY6" fmla="*/ 23435 h 33503"/>
                  <a:gd name="connsiteX7" fmla="*/ 35856 w 45140"/>
                  <a:gd name="connsiteY7" fmla="*/ 9446 h 33503"/>
                  <a:gd name="connsiteX8" fmla="*/ 37692 w 45140"/>
                  <a:gd name="connsiteY8" fmla="*/ 6561 h 33503"/>
                  <a:gd name="connsiteX9" fmla="*/ 35244 w 45140"/>
                  <a:gd name="connsiteY9" fmla="*/ 3501 h 33503"/>
                  <a:gd name="connsiteX10" fmla="*/ 35244 w 45140"/>
                  <a:gd name="connsiteY10" fmla="*/ 3501 h 33503"/>
                  <a:gd name="connsiteX11" fmla="*/ 33933 w 45140"/>
                  <a:gd name="connsiteY11" fmla="*/ 2015 h 33503"/>
                  <a:gd name="connsiteX12" fmla="*/ 34807 w 45140"/>
                  <a:gd name="connsiteY12" fmla="*/ 529 h 33503"/>
                  <a:gd name="connsiteX13" fmla="*/ 37343 w 45140"/>
                  <a:gd name="connsiteY13" fmla="*/ 4 h 33503"/>
                  <a:gd name="connsiteX14" fmla="*/ 40053 w 45140"/>
                  <a:gd name="connsiteY14" fmla="*/ 791 h 33503"/>
                  <a:gd name="connsiteX15" fmla="*/ 40053 w 45140"/>
                  <a:gd name="connsiteY15" fmla="*/ 791 h 33503"/>
                  <a:gd name="connsiteX16" fmla="*/ 45124 w 45140"/>
                  <a:gd name="connsiteY16" fmla="*/ 6911 h 33503"/>
                  <a:gd name="connsiteX17" fmla="*/ 41539 w 45140"/>
                  <a:gd name="connsiteY17" fmla="*/ 12769 h 33503"/>
                  <a:gd name="connsiteX18" fmla="*/ 17409 w 45140"/>
                  <a:gd name="connsiteY18" fmla="*/ 26757 h 33503"/>
                  <a:gd name="connsiteX19" fmla="*/ 22917 w 45140"/>
                  <a:gd name="connsiteY19" fmla="*/ 29992 h 33503"/>
                  <a:gd name="connsiteX20" fmla="*/ 24228 w 45140"/>
                  <a:gd name="connsiteY20" fmla="*/ 31478 h 33503"/>
                  <a:gd name="connsiteX21" fmla="*/ 23267 w 45140"/>
                  <a:gd name="connsiteY21" fmla="*/ 32965 h 33503"/>
                  <a:gd name="connsiteX22" fmla="*/ 20819 w 45140"/>
                  <a:gd name="connsiteY22" fmla="*/ 33489 h 33503"/>
                  <a:gd name="connsiteX23" fmla="*/ 18021 w 45140"/>
                  <a:gd name="connsiteY23" fmla="*/ 32702 h 3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40" h="33503">
                    <a:moveTo>
                      <a:pt x="18021" y="32702"/>
                    </a:moveTo>
                    <a:lnTo>
                      <a:pt x="1322" y="22998"/>
                    </a:lnTo>
                    <a:cubicBezTo>
                      <a:pt x="658" y="22709"/>
                      <a:pt x="177" y="22124"/>
                      <a:pt x="11" y="21424"/>
                    </a:cubicBezTo>
                    <a:cubicBezTo>
                      <a:pt x="-68" y="20812"/>
                      <a:pt x="299" y="20226"/>
                      <a:pt x="885" y="20025"/>
                    </a:cubicBezTo>
                    <a:cubicBezTo>
                      <a:pt x="1645" y="19571"/>
                      <a:pt x="2537" y="19387"/>
                      <a:pt x="3420" y="19501"/>
                    </a:cubicBezTo>
                    <a:cubicBezTo>
                      <a:pt x="4373" y="19492"/>
                      <a:pt x="5300" y="19737"/>
                      <a:pt x="6131" y="20200"/>
                    </a:cubicBezTo>
                    <a:lnTo>
                      <a:pt x="11726" y="23435"/>
                    </a:lnTo>
                    <a:lnTo>
                      <a:pt x="35856" y="9446"/>
                    </a:lnTo>
                    <a:cubicBezTo>
                      <a:pt x="37002" y="8948"/>
                      <a:pt x="37727" y="7803"/>
                      <a:pt x="37692" y="6561"/>
                    </a:cubicBezTo>
                    <a:cubicBezTo>
                      <a:pt x="37395" y="5215"/>
                      <a:pt x="36486" y="4087"/>
                      <a:pt x="35244" y="3501"/>
                    </a:cubicBezTo>
                    <a:lnTo>
                      <a:pt x="35244" y="3501"/>
                    </a:lnTo>
                    <a:cubicBezTo>
                      <a:pt x="34606" y="3230"/>
                      <a:pt x="34116" y="2688"/>
                      <a:pt x="33933" y="2015"/>
                    </a:cubicBezTo>
                    <a:cubicBezTo>
                      <a:pt x="33933" y="1403"/>
                      <a:pt x="33933" y="966"/>
                      <a:pt x="34807" y="529"/>
                    </a:cubicBezTo>
                    <a:cubicBezTo>
                      <a:pt x="35594" y="153"/>
                      <a:pt x="36468" y="-31"/>
                      <a:pt x="37343" y="4"/>
                    </a:cubicBezTo>
                    <a:cubicBezTo>
                      <a:pt x="38304" y="-13"/>
                      <a:pt x="39248" y="258"/>
                      <a:pt x="40053" y="791"/>
                    </a:cubicBezTo>
                    <a:lnTo>
                      <a:pt x="40053" y="791"/>
                    </a:lnTo>
                    <a:cubicBezTo>
                      <a:pt x="42623" y="1901"/>
                      <a:pt x="44512" y="4174"/>
                      <a:pt x="45124" y="6911"/>
                    </a:cubicBezTo>
                    <a:cubicBezTo>
                      <a:pt x="45316" y="9429"/>
                      <a:pt x="43873" y="11798"/>
                      <a:pt x="41539" y="12769"/>
                    </a:cubicBezTo>
                    <a:lnTo>
                      <a:pt x="17409" y="26757"/>
                    </a:lnTo>
                    <a:lnTo>
                      <a:pt x="22917" y="29992"/>
                    </a:lnTo>
                    <a:cubicBezTo>
                      <a:pt x="23555" y="30263"/>
                      <a:pt x="24045" y="30805"/>
                      <a:pt x="24228" y="31478"/>
                    </a:cubicBezTo>
                    <a:cubicBezTo>
                      <a:pt x="24272" y="32134"/>
                      <a:pt x="23878" y="32737"/>
                      <a:pt x="23267" y="32965"/>
                    </a:cubicBezTo>
                    <a:cubicBezTo>
                      <a:pt x="22523" y="33375"/>
                      <a:pt x="21667" y="33559"/>
                      <a:pt x="20819" y="33489"/>
                    </a:cubicBezTo>
                    <a:cubicBezTo>
                      <a:pt x="19839" y="33437"/>
                      <a:pt x="18886" y="33175"/>
                      <a:pt x="18021" y="327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8" name="Forma libre: forma 527">
                <a:extLst>
                  <a:ext uri="{FF2B5EF4-FFF2-40B4-BE49-F238E27FC236}">
                    <a16:creationId xmlns:a16="http://schemas.microsoft.com/office/drawing/2014/main" id="{AA45F2C4-AE7D-43FC-8D2E-706DCF887D11}"/>
                  </a:ext>
                </a:extLst>
              </p:cNvPr>
              <p:cNvSpPr/>
              <p:nvPr/>
            </p:nvSpPr>
            <p:spPr>
              <a:xfrm>
                <a:off x="5564819" y="3806337"/>
                <a:ext cx="60010" cy="34747"/>
              </a:xfrm>
              <a:custGeom>
                <a:avLst/>
                <a:gdLst>
                  <a:gd name="connsiteX0" fmla="*/ 16279 w 60010"/>
                  <a:gd name="connsiteY0" fmla="*/ 31710 h 34747"/>
                  <a:gd name="connsiteX1" fmla="*/ 5088 w 60010"/>
                  <a:gd name="connsiteY1" fmla="*/ 25327 h 34747"/>
                  <a:gd name="connsiteX2" fmla="*/ 17 w 60010"/>
                  <a:gd name="connsiteY2" fmla="*/ 19120 h 34747"/>
                  <a:gd name="connsiteX3" fmla="*/ 3602 w 60010"/>
                  <a:gd name="connsiteY3" fmla="*/ 13262 h 34747"/>
                  <a:gd name="connsiteX4" fmla="*/ 22923 w 60010"/>
                  <a:gd name="connsiteY4" fmla="*/ 2071 h 34747"/>
                  <a:gd name="connsiteX5" fmla="*/ 33065 w 60010"/>
                  <a:gd name="connsiteY5" fmla="*/ 61 h 34747"/>
                  <a:gd name="connsiteX6" fmla="*/ 43731 w 60010"/>
                  <a:gd name="connsiteY6" fmla="*/ 2946 h 34747"/>
                  <a:gd name="connsiteX7" fmla="*/ 54922 w 60010"/>
                  <a:gd name="connsiteY7" fmla="*/ 9415 h 34747"/>
                  <a:gd name="connsiteX8" fmla="*/ 59993 w 60010"/>
                  <a:gd name="connsiteY8" fmla="*/ 15623 h 34747"/>
                  <a:gd name="connsiteX9" fmla="*/ 56408 w 60010"/>
                  <a:gd name="connsiteY9" fmla="*/ 21480 h 34747"/>
                  <a:gd name="connsiteX10" fmla="*/ 37087 w 60010"/>
                  <a:gd name="connsiteY10" fmla="*/ 32584 h 34747"/>
                  <a:gd name="connsiteX11" fmla="*/ 26945 w 60010"/>
                  <a:gd name="connsiteY11" fmla="*/ 34682 h 34747"/>
                  <a:gd name="connsiteX12" fmla="*/ 16279 w 60010"/>
                  <a:gd name="connsiteY12" fmla="*/ 31710 h 34747"/>
                  <a:gd name="connsiteX13" fmla="*/ 9897 w 60010"/>
                  <a:gd name="connsiteY13" fmla="*/ 22530 h 34747"/>
                  <a:gd name="connsiteX14" fmla="*/ 21087 w 60010"/>
                  <a:gd name="connsiteY14" fmla="*/ 28999 h 34747"/>
                  <a:gd name="connsiteX15" fmla="*/ 24322 w 60010"/>
                  <a:gd name="connsiteY15" fmla="*/ 30136 h 34747"/>
                  <a:gd name="connsiteX16" fmla="*/ 28082 w 60010"/>
                  <a:gd name="connsiteY16" fmla="*/ 5568 h 34747"/>
                  <a:gd name="connsiteX17" fmla="*/ 9022 w 60010"/>
                  <a:gd name="connsiteY17" fmla="*/ 16497 h 34747"/>
                  <a:gd name="connsiteX18" fmla="*/ 7186 w 60010"/>
                  <a:gd name="connsiteY18" fmla="*/ 19382 h 34747"/>
                  <a:gd name="connsiteX19" fmla="*/ 9897 w 60010"/>
                  <a:gd name="connsiteY19" fmla="*/ 22530 h 34747"/>
                  <a:gd name="connsiteX20" fmla="*/ 50114 w 60010"/>
                  <a:gd name="connsiteY20" fmla="*/ 12213 h 34747"/>
                  <a:gd name="connsiteX21" fmla="*/ 38923 w 60010"/>
                  <a:gd name="connsiteY21" fmla="*/ 5743 h 34747"/>
                  <a:gd name="connsiteX22" fmla="*/ 35688 w 60010"/>
                  <a:gd name="connsiteY22" fmla="*/ 4607 h 34747"/>
                  <a:gd name="connsiteX23" fmla="*/ 31928 w 60010"/>
                  <a:gd name="connsiteY23" fmla="*/ 29174 h 34747"/>
                  <a:gd name="connsiteX24" fmla="*/ 50813 w 60010"/>
                  <a:gd name="connsiteY24" fmla="*/ 18246 h 34747"/>
                  <a:gd name="connsiteX25" fmla="*/ 52649 w 60010"/>
                  <a:gd name="connsiteY25" fmla="*/ 15273 h 34747"/>
                  <a:gd name="connsiteX26" fmla="*/ 50114 w 60010"/>
                  <a:gd name="connsiteY26" fmla="*/ 12213 h 34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0010" h="34747">
                    <a:moveTo>
                      <a:pt x="16279" y="31710"/>
                    </a:moveTo>
                    <a:lnTo>
                      <a:pt x="5088" y="25327"/>
                    </a:lnTo>
                    <a:cubicBezTo>
                      <a:pt x="2491" y="24200"/>
                      <a:pt x="603" y="21891"/>
                      <a:pt x="17" y="19120"/>
                    </a:cubicBezTo>
                    <a:cubicBezTo>
                      <a:pt x="-175" y="16602"/>
                      <a:pt x="1267" y="14233"/>
                      <a:pt x="3602" y="13262"/>
                    </a:cubicBezTo>
                    <a:lnTo>
                      <a:pt x="22923" y="2071"/>
                    </a:lnTo>
                    <a:cubicBezTo>
                      <a:pt x="26053" y="472"/>
                      <a:pt x="29559" y="-219"/>
                      <a:pt x="33065" y="61"/>
                    </a:cubicBezTo>
                    <a:cubicBezTo>
                      <a:pt x="36798" y="148"/>
                      <a:pt x="40461" y="1145"/>
                      <a:pt x="43731" y="2946"/>
                    </a:cubicBezTo>
                    <a:lnTo>
                      <a:pt x="54922" y="9415"/>
                    </a:lnTo>
                    <a:cubicBezTo>
                      <a:pt x="57519" y="10543"/>
                      <a:pt x="59407" y="12851"/>
                      <a:pt x="59993" y="15623"/>
                    </a:cubicBezTo>
                    <a:cubicBezTo>
                      <a:pt x="60185" y="18141"/>
                      <a:pt x="58743" y="20510"/>
                      <a:pt x="56408" y="21480"/>
                    </a:cubicBezTo>
                    <a:lnTo>
                      <a:pt x="37087" y="32584"/>
                    </a:lnTo>
                    <a:cubicBezTo>
                      <a:pt x="33983" y="34254"/>
                      <a:pt x="30460" y="34979"/>
                      <a:pt x="26945" y="34682"/>
                    </a:cubicBezTo>
                    <a:cubicBezTo>
                      <a:pt x="23194" y="34604"/>
                      <a:pt x="19531" y="33581"/>
                      <a:pt x="16279" y="31710"/>
                    </a:cubicBezTo>
                    <a:close/>
                    <a:moveTo>
                      <a:pt x="9897" y="22530"/>
                    </a:moveTo>
                    <a:lnTo>
                      <a:pt x="21087" y="28999"/>
                    </a:lnTo>
                    <a:cubicBezTo>
                      <a:pt x="22119" y="29506"/>
                      <a:pt x="23203" y="29891"/>
                      <a:pt x="24322" y="30136"/>
                    </a:cubicBezTo>
                    <a:lnTo>
                      <a:pt x="28082" y="5568"/>
                    </a:lnTo>
                    <a:lnTo>
                      <a:pt x="9022" y="16497"/>
                    </a:lnTo>
                    <a:cubicBezTo>
                      <a:pt x="7859" y="16978"/>
                      <a:pt x="7125" y="18132"/>
                      <a:pt x="7186" y="19382"/>
                    </a:cubicBezTo>
                    <a:cubicBezTo>
                      <a:pt x="7527" y="20807"/>
                      <a:pt x="8541" y="21979"/>
                      <a:pt x="9897" y="22530"/>
                    </a:cubicBezTo>
                    <a:close/>
                    <a:moveTo>
                      <a:pt x="50114" y="12213"/>
                    </a:moveTo>
                    <a:lnTo>
                      <a:pt x="38923" y="5743"/>
                    </a:lnTo>
                    <a:cubicBezTo>
                      <a:pt x="37909" y="5210"/>
                      <a:pt x="36816" y="4825"/>
                      <a:pt x="35688" y="4607"/>
                    </a:cubicBezTo>
                    <a:lnTo>
                      <a:pt x="31928" y="29174"/>
                    </a:lnTo>
                    <a:lnTo>
                      <a:pt x="50813" y="18246"/>
                    </a:lnTo>
                    <a:cubicBezTo>
                      <a:pt x="52002" y="17756"/>
                      <a:pt x="52745" y="16558"/>
                      <a:pt x="52649" y="15273"/>
                    </a:cubicBezTo>
                    <a:cubicBezTo>
                      <a:pt x="52308" y="13927"/>
                      <a:pt x="51372" y="12799"/>
                      <a:pt x="50114" y="122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29" name="Forma libre: forma 528">
                <a:extLst>
                  <a:ext uri="{FF2B5EF4-FFF2-40B4-BE49-F238E27FC236}">
                    <a16:creationId xmlns:a16="http://schemas.microsoft.com/office/drawing/2014/main" id="{90330861-0705-4457-BF56-3D6A8C160595}"/>
                  </a:ext>
                </a:extLst>
              </p:cNvPr>
              <p:cNvSpPr/>
              <p:nvPr/>
            </p:nvSpPr>
            <p:spPr>
              <a:xfrm>
                <a:off x="5604868" y="3829435"/>
                <a:ext cx="45146" cy="33375"/>
              </a:xfrm>
              <a:custGeom>
                <a:avLst/>
                <a:gdLst>
                  <a:gd name="connsiteX0" fmla="*/ 18021 w 45146"/>
                  <a:gd name="connsiteY0" fmla="*/ 32829 h 33375"/>
                  <a:gd name="connsiteX1" fmla="*/ 1235 w 45146"/>
                  <a:gd name="connsiteY1" fmla="*/ 23125 h 33375"/>
                  <a:gd name="connsiteX2" fmla="*/ 11 w 45146"/>
                  <a:gd name="connsiteY2" fmla="*/ 21551 h 33375"/>
                  <a:gd name="connsiteX3" fmla="*/ 885 w 45146"/>
                  <a:gd name="connsiteY3" fmla="*/ 20152 h 33375"/>
                  <a:gd name="connsiteX4" fmla="*/ 3420 w 45146"/>
                  <a:gd name="connsiteY4" fmla="*/ 19628 h 33375"/>
                  <a:gd name="connsiteX5" fmla="*/ 6131 w 45146"/>
                  <a:gd name="connsiteY5" fmla="*/ 20327 h 33375"/>
                  <a:gd name="connsiteX6" fmla="*/ 11726 w 45146"/>
                  <a:gd name="connsiteY6" fmla="*/ 23562 h 33375"/>
                  <a:gd name="connsiteX7" fmla="*/ 35856 w 45146"/>
                  <a:gd name="connsiteY7" fmla="*/ 9573 h 33375"/>
                  <a:gd name="connsiteX8" fmla="*/ 37692 w 45146"/>
                  <a:gd name="connsiteY8" fmla="*/ 6688 h 33375"/>
                  <a:gd name="connsiteX9" fmla="*/ 35157 w 45146"/>
                  <a:gd name="connsiteY9" fmla="*/ 3628 h 33375"/>
                  <a:gd name="connsiteX10" fmla="*/ 35157 w 45146"/>
                  <a:gd name="connsiteY10" fmla="*/ 3628 h 33375"/>
                  <a:gd name="connsiteX11" fmla="*/ 33933 w 45146"/>
                  <a:gd name="connsiteY11" fmla="*/ 2142 h 33375"/>
                  <a:gd name="connsiteX12" fmla="*/ 34807 w 45146"/>
                  <a:gd name="connsiteY12" fmla="*/ 656 h 33375"/>
                  <a:gd name="connsiteX13" fmla="*/ 40053 w 45146"/>
                  <a:gd name="connsiteY13" fmla="*/ 656 h 33375"/>
                  <a:gd name="connsiteX14" fmla="*/ 40053 w 45146"/>
                  <a:gd name="connsiteY14" fmla="*/ 656 h 33375"/>
                  <a:gd name="connsiteX15" fmla="*/ 45124 w 45146"/>
                  <a:gd name="connsiteY15" fmla="*/ 6776 h 33375"/>
                  <a:gd name="connsiteX16" fmla="*/ 41539 w 45146"/>
                  <a:gd name="connsiteY16" fmla="*/ 12633 h 33375"/>
                  <a:gd name="connsiteX17" fmla="*/ 17321 w 45146"/>
                  <a:gd name="connsiteY17" fmla="*/ 26622 h 33375"/>
                  <a:gd name="connsiteX18" fmla="*/ 22917 w 45146"/>
                  <a:gd name="connsiteY18" fmla="*/ 29857 h 33375"/>
                  <a:gd name="connsiteX19" fmla="*/ 24228 w 45146"/>
                  <a:gd name="connsiteY19" fmla="*/ 31430 h 33375"/>
                  <a:gd name="connsiteX20" fmla="*/ 23267 w 45146"/>
                  <a:gd name="connsiteY20" fmla="*/ 32829 h 33375"/>
                  <a:gd name="connsiteX21" fmla="*/ 20731 w 45146"/>
                  <a:gd name="connsiteY21" fmla="*/ 33354 h 33375"/>
                  <a:gd name="connsiteX22" fmla="*/ 18021 w 45146"/>
                  <a:gd name="connsiteY22" fmla="*/ 32829 h 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5146" h="33375">
                    <a:moveTo>
                      <a:pt x="18021" y="32829"/>
                    </a:moveTo>
                    <a:lnTo>
                      <a:pt x="1235" y="23125"/>
                    </a:lnTo>
                    <a:cubicBezTo>
                      <a:pt x="614" y="22810"/>
                      <a:pt x="168" y="22233"/>
                      <a:pt x="11" y="21551"/>
                    </a:cubicBezTo>
                    <a:cubicBezTo>
                      <a:pt x="-68" y="20939"/>
                      <a:pt x="299" y="20353"/>
                      <a:pt x="885" y="20152"/>
                    </a:cubicBezTo>
                    <a:cubicBezTo>
                      <a:pt x="1645" y="19698"/>
                      <a:pt x="2537" y="19514"/>
                      <a:pt x="3420" y="19628"/>
                    </a:cubicBezTo>
                    <a:cubicBezTo>
                      <a:pt x="4373" y="19619"/>
                      <a:pt x="5300" y="19864"/>
                      <a:pt x="6131" y="20327"/>
                    </a:cubicBezTo>
                    <a:lnTo>
                      <a:pt x="11726" y="23562"/>
                    </a:lnTo>
                    <a:lnTo>
                      <a:pt x="35856" y="9573"/>
                    </a:lnTo>
                    <a:cubicBezTo>
                      <a:pt x="37019" y="9093"/>
                      <a:pt x="37753" y="7939"/>
                      <a:pt x="37692" y="6688"/>
                    </a:cubicBezTo>
                    <a:cubicBezTo>
                      <a:pt x="37351" y="5342"/>
                      <a:pt x="36416" y="4214"/>
                      <a:pt x="35157" y="3628"/>
                    </a:cubicBezTo>
                    <a:lnTo>
                      <a:pt x="35157" y="3628"/>
                    </a:lnTo>
                    <a:cubicBezTo>
                      <a:pt x="34562" y="3322"/>
                      <a:pt x="34116" y="2780"/>
                      <a:pt x="33933" y="2142"/>
                    </a:cubicBezTo>
                    <a:cubicBezTo>
                      <a:pt x="33933" y="1530"/>
                      <a:pt x="33933" y="1093"/>
                      <a:pt x="34807" y="656"/>
                    </a:cubicBezTo>
                    <a:cubicBezTo>
                      <a:pt x="36451" y="-219"/>
                      <a:pt x="38409" y="-219"/>
                      <a:pt x="40053" y="656"/>
                    </a:cubicBezTo>
                    <a:lnTo>
                      <a:pt x="40053" y="656"/>
                    </a:lnTo>
                    <a:cubicBezTo>
                      <a:pt x="42623" y="1766"/>
                      <a:pt x="44512" y="4039"/>
                      <a:pt x="45124" y="6776"/>
                    </a:cubicBezTo>
                    <a:cubicBezTo>
                      <a:pt x="45351" y="9302"/>
                      <a:pt x="43891" y="11680"/>
                      <a:pt x="41539" y="12633"/>
                    </a:cubicBezTo>
                    <a:lnTo>
                      <a:pt x="17321" y="26622"/>
                    </a:lnTo>
                    <a:lnTo>
                      <a:pt x="22917" y="29857"/>
                    </a:lnTo>
                    <a:cubicBezTo>
                      <a:pt x="23581" y="30145"/>
                      <a:pt x="24062" y="30731"/>
                      <a:pt x="24228" y="31430"/>
                    </a:cubicBezTo>
                    <a:cubicBezTo>
                      <a:pt x="24211" y="32042"/>
                      <a:pt x="23835" y="32593"/>
                      <a:pt x="23267" y="32829"/>
                    </a:cubicBezTo>
                    <a:cubicBezTo>
                      <a:pt x="22497" y="33258"/>
                      <a:pt x="21605" y="33441"/>
                      <a:pt x="20731" y="33354"/>
                    </a:cubicBezTo>
                    <a:cubicBezTo>
                      <a:pt x="19804" y="33380"/>
                      <a:pt x="18878" y="33196"/>
                      <a:pt x="18021" y="328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0" name="Forma libre: forma 529">
                <a:extLst>
                  <a:ext uri="{FF2B5EF4-FFF2-40B4-BE49-F238E27FC236}">
                    <a16:creationId xmlns:a16="http://schemas.microsoft.com/office/drawing/2014/main" id="{F638B975-EA35-4326-88EA-04CAE2168542}"/>
                  </a:ext>
                </a:extLst>
              </p:cNvPr>
              <p:cNvSpPr/>
              <p:nvPr/>
            </p:nvSpPr>
            <p:spPr>
              <a:xfrm>
                <a:off x="5683026" y="3874587"/>
                <a:ext cx="45137" cy="33530"/>
              </a:xfrm>
              <a:custGeom>
                <a:avLst/>
                <a:gdLst>
                  <a:gd name="connsiteX0" fmla="*/ 18023 w 45137"/>
                  <a:gd name="connsiteY0" fmla="*/ 32790 h 33530"/>
                  <a:gd name="connsiteX1" fmla="*/ 1237 w 45137"/>
                  <a:gd name="connsiteY1" fmla="*/ 23085 h 33530"/>
                  <a:gd name="connsiteX2" fmla="*/ 13 w 45137"/>
                  <a:gd name="connsiteY2" fmla="*/ 21599 h 33530"/>
                  <a:gd name="connsiteX3" fmla="*/ 887 w 45137"/>
                  <a:gd name="connsiteY3" fmla="*/ 20113 h 33530"/>
                  <a:gd name="connsiteX4" fmla="*/ 3423 w 45137"/>
                  <a:gd name="connsiteY4" fmla="*/ 19588 h 33530"/>
                  <a:gd name="connsiteX5" fmla="*/ 6133 w 45137"/>
                  <a:gd name="connsiteY5" fmla="*/ 20288 h 33530"/>
                  <a:gd name="connsiteX6" fmla="*/ 11728 w 45137"/>
                  <a:gd name="connsiteY6" fmla="*/ 23522 h 33530"/>
                  <a:gd name="connsiteX7" fmla="*/ 35858 w 45137"/>
                  <a:gd name="connsiteY7" fmla="*/ 9534 h 33530"/>
                  <a:gd name="connsiteX8" fmla="*/ 37694 w 45137"/>
                  <a:gd name="connsiteY8" fmla="*/ 6649 h 33530"/>
                  <a:gd name="connsiteX9" fmla="*/ 35246 w 45137"/>
                  <a:gd name="connsiteY9" fmla="*/ 3589 h 33530"/>
                  <a:gd name="connsiteX10" fmla="*/ 35246 w 45137"/>
                  <a:gd name="connsiteY10" fmla="*/ 3589 h 33530"/>
                  <a:gd name="connsiteX11" fmla="*/ 33935 w 45137"/>
                  <a:gd name="connsiteY11" fmla="*/ 2015 h 33530"/>
                  <a:gd name="connsiteX12" fmla="*/ 34809 w 45137"/>
                  <a:gd name="connsiteY12" fmla="*/ 529 h 33530"/>
                  <a:gd name="connsiteX13" fmla="*/ 37345 w 45137"/>
                  <a:gd name="connsiteY13" fmla="*/ 4 h 33530"/>
                  <a:gd name="connsiteX14" fmla="*/ 40055 w 45137"/>
                  <a:gd name="connsiteY14" fmla="*/ 791 h 33530"/>
                  <a:gd name="connsiteX15" fmla="*/ 40055 w 45137"/>
                  <a:gd name="connsiteY15" fmla="*/ 791 h 33530"/>
                  <a:gd name="connsiteX16" fmla="*/ 45126 w 45137"/>
                  <a:gd name="connsiteY16" fmla="*/ 6998 h 33530"/>
                  <a:gd name="connsiteX17" fmla="*/ 41541 w 45137"/>
                  <a:gd name="connsiteY17" fmla="*/ 12769 h 33530"/>
                  <a:gd name="connsiteX18" fmla="*/ 17324 w 45137"/>
                  <a:gd name="connsiteY18" fmla="*/ 26757 h 33530"/>
                  <a:gd name="connsiteX19" fmla="*/ 22919 w 45137"/>
                  <a:gd name="connsiteY19" fmla="*/ 29992 h 33530"/>
                  <a:gd name="connsiteX20" fmla="*/ 24230 w 45137"/>
                  <a:gd name="connsiteY20" fmla="*/ 31566 h 33530"/>
                  <a:gd name="connsiteX21" fmla="*/ 23269 w 45137"/>
                  <a:gd name="connsiteY21" fmla="*/ 32965 h 33530"/>
                  <a:gd name="connsiteX22" fmla="*/ 20733 w 45137"/>
                  <a:gd name="connsiteY22" fmla="*/ 33489 h 33530"/>
                  <a:gd name="connsiteX23" fmla="*/ 18023 w 45137"/>
                  <a:gd name="connsiteY23" fmla="*/ 32790 h 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37" h="33530">
                    <a:moveTo>
                      <a:pt x="18023" y="32790"/>
                    </a:moveTo>
                    <a:lnTo>
                      <a:pt x="1237" y="23085"/>
                    </a:lnTo>
                    <a:cubicBezTo>
                      <a:pt x="642" y="22779"/>
                      <a:pt x="196" y="22237"/>
                      <a:pt x="13" y="21599"/>
                    </a:cubicBezTo>
                    <a:cubicBezTo>
                      <a:pt x="-75" y="20961"/>
                      <a:pt x="293" y="20349"/>
                      <a:pt x="887" y="20113"/>
                    </a:cubicBezTo>
                    <a:cubicBezTo>
                      <a:pt x="1674" y="19737"/>
                      <a:pt x="2548" y="19553"/>
                      <a:pt x="3423" y="19588"/>
                    </a:cubicBezTo>
                    <a:cubicBezTo>
                      <a:pt x="4367" y="19623"/>
                      <a:pt x="5293" y="19859"/>
                      <a:pt x="6133" y="20288"/>
                    </a:cubicBezTo>
                    <a:lnTo>
                      <a:pt x="11728" y="23522"/>
                    </a:lnTo>
                    <a:lnTo>
                      <a:pt x="35858" y="9534"/>
                    </a:lnTo>
                    <a:cubicBezTo>
                      <a:pt x="37021" y="9053"/>
                      <a:pt x="37756" y="7899"/>
                      <a:pt x="37694" y="6649"/>
                    </a:cubicBezTo>
                    <a:cubicBezTo>
                      <a:pt x="37397" y="5302"/>
                      <a:pt x="36488" y="4174"/>
                      <a:pt x="35246" y="3589"/>
                    </a:cubicBezTo>
                    <a:lnTo>
                      <a:pt x="35246" y="3589"/>
                    </a:lnTo>
                    <a:cubicBezTo>
                      <a:pt x="34459" y="3064"/>
                      <a:pt x="34022" y="2627"/>
                      <a:pt x="33935" y="2015"/>
                    </a:cubicBezTo>
                    <a:cubicBezTo>
                      <a:pt x="33848" y="1403"/>
                      <a:pt x="33935" y="966"/>
                      <a:pt x="34809" y="529"/>
                    </a:cubicBezTo>
                    <a:cubicBezTo>
                      <a:pt x="35596" y="153"/>
                      <a:pt x="36470" y="-31"/>
                      <a:pt x="37345" y="4"/>
                    </a:cubicBezTo>
                    <a:cubicBezTo>
                      <a:pt x="38298" y="65"/>
                      <a:pt x="39216" y="336"/>
                      <a:pt x="40055" y="791"/>
                    </a:cubicBezTo>
                    <a:lnTo>
                      <a:pt x="40055" y="791"/>
                    </a:lnTo>
                    <a:cubicBezTo>
                      <a:pt x="42652" y="1919"/>
                      <a:pt x="44540" y="4227"/>
                      <a:pt x="45126" y="6998"/>
                    </a:cubicBezTo>
                    <a:cubicBezTo>
                      <a:pt x="45283" y="9490"/>
                      <a:pt x="43841" y="11807"/>
                      <a:pt x="41541" y="12769"/>
                    </a:cubicBezTo>
                    <a:lnTo>
                      <a:pt x="17324" y="26757"/>
                    </a:lnTo>
                    <a:lnTo>
                      <a:pt x="22919" y="29992"/>
                    </a:lnTo>
                    <a:cubicBezTo>
                      <a:pt x="23584" y="30281"/>
                      <a:pt x="24064" y="30866"/>
                      <a:pt x="24230" y="31566"/>
                    </a:cubicBezTo>
                    <a:cubicBezTo>
                      <a:pt x="24213" y="32178"/>
                      <a:pt x="23837" y="32729"/>
                      <a:pt x="23269" y="32965"/>
                    </a:cubicBezTo>
                    <a:cubicBezTo>
                      <a:pt x="22508" y="33437"/>
                      <a:pt x="21616" y="33620"/>
                      <a:pt x="20733" y="33489"/>
                    </a:cubicBezTo>
                    <a:cubicBezTo>
                      <a:pt x="19780" y="33498"/>
                      <a:pt x="18845" y="33262"/>
                      <a:pt x="18023" y="327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1" name="Forma libre: forma 530">
                <a:extLst>
                  <a:ext uri="{FF2B5EF4-FFF2-40B4-BE49-F238E27FC236}">
                    <a16:creationId xmlns:a16="http://schemas.microsoft.com/office/drawing/2014/main" id="{6F223729-9E53-4F00-A8B5-B3C8B26B3647}"/>
                  </a:ext>
                </a:extLst>
              </p:cNvPr>
              <p:cNvSpPr/>
              <p:nvPr/>
            </p:nvSpPr>
            <p:spPr>
              <a:xfrm>
                <a:off x="5717049" y="3896118"/>
                <a:ext cx="64552" cy="37843"/>
              </a:xfrm>
              <a:custGeom>
                <a:avLst/>
                <a:gdLst>
                  <a:gd name="connsiteX0" fmla="*/ 34796 w 64552"/>
                  <a:gd name="connsiteY0" fmla="*/ 23849 h 37843"/>
                  <a:gd name="connsiteX1" fmla="*/ 23693 w 64552"/>
                  <a:gd name="connsiteY1" fmla="*/ 17379 h 37843"/>
                  <a:gd name="connsiteX2" fmla="*/ 18272 w 64552"/>
                  <a:gd name="connsiteY2" fmla="*/ 15893 h 37843"/>
                  <a:gd name="connsiteX3" fmla="*/ 13289 w 64552"/>
                  <a:gd name="connsiteY3" fmla="*/ 16942 h 37843"/>
                  <a:gd name="connsiteX4" fmla="*/ 9617 w 64552"/>
                  <a:gd name="connsiteY4" fmla="*/ 19040 h 37843"/>
                  <a:gd name="connsiteX5" fmla="*/ 9617 w 64552"/>
                  <a:gd name="connsiteY5" fmla="*/ 19740 h 37843"/>
                  <a:gd name="connsiteX6" fmla="*/ 10229 w 64552"/>
                  <a:gd name="connsiteY6" fmla="*/ 20527 h 37843"/>
                  <a:gd name="connsiteX7" fmla="*/ 34010 w 64552"/>
                  <a:gd name="connsiteY7" fmla="*/ 34253 h 37843"/>
                  <a:gd name="connsiteX8" fmla="*/ 35234 w 64552"/>
                  <a:gd name="connsiteY8" fmla="*/ 35826 h 37843"/>
                  <a:gd name="connsiteX9" fmla="*/ 34359 w 64552"/>
                  <a:gd name="connsiteY9" fmla="*/ 37313 h 37843"/>
                  <a:gd name="connsiteX10" fmla="*/ 31824 w 64552"/>
                  <a:gd name="connsiteY10" fmla="*/ 37837 h 37843"/>
                  <a:gd name="connsiteX11" fmla="*/ 29201 w 64552"/>
                  <a:gd name="connsiteY11" fmla="*/ 37051 h 37843"/>
                  <a:gd name="connsiteX12" fmla="*/ 1224 w 64552"/>
                  <a:gd name="connsiteY12" fmla="*/ 20964 h 37843"/>
                  <a:gd name="connsiteX13" fmla="*/ 0 w 64552"/>
                  <a:gd name="connsiteY13" fmla="*/ 19390 h 37843"/>
                  <a:gd name="connsiteX14" fmla="*/ 874 w 64552"/>
                  <a:gd name="connsiteY14" fmla="*/ 17904 h 37843"/>
                  <a:gd name="connsiteX15" fmla="*/ 8131 w 64552"/>
                  <a:gd name="connsiteY15" fmla="*/ 13707 h 37843"/>
                  <a:gd name="connsiteX16" fmla="*/ 18185 w 64552"/>
                  <a:gd name="connsiteY16" fmla="*/ 11696 h 37843"/>
                  <a:gd name="connsiteX17" fmla="*/ 28939 w 64552"/>
                  <a:gd name="connsiteY17" fmla="*/ 14581 h 37843"/>
                  <a:gd name="connsiteX18" fmla="*/ 40130 w 64552"/>
                  <a:gd name="connsiteY18" fmla="*/ 21051 h 37843"/>
                  <a:gd name="connsiteX19" fmla="*/ 45463 w 64552"/>
                  <a:gd name="connsiteY19" fmla="*/ 22537 h 37843"/>
                  <a:gd name="connsiteX20" fmla="*/ 50534 w 64552"/>
                  <a:gd name="connsiteY20" fmla="*/ 21488 h 37843"/>
                  <a:gd name="connsiteX21" fmla="*/ 55430 w 64552"/>
                  <a:gd name="connsiteY21" fmla="*/ 18691 h 37843"/>
                  <a:gd name="connsiteX22" fmla="*/ 57178 w 64552"/>
                  <a:gd name="connsiteY22" fmla="*/ 15805 h 37843"/>
                  <a:gd name="connsiteX23" fmla="*/ 54643 w 64552"/>
                  <a:gd name="connsiteY23" fmla="*/ 12658 h 37843"/>
                  <a:gd name="connsiteX24" fmla="*/ 43452 w 64552"/>
                  <a:gd name="connsiteY24" fmla="*/ 6188 h 37843"/>
                  <a:gd name="connsiteX25" fmla="*/ 38119 w 64552"/>
                  <a:gd name="connsiteY25" fmla="*/ 4790 h 37843"/>
                  <a:gd name="connsiteX26" fmla="*/ 33048 w 64552"/>
                  <a:gd name="connsiteY26" fmla="*/ 5839 h 37843"/>
                  <a:gd name="connsiteX27" fmla="*/ 30512 w 64552"/>
                  <a:gd name="connsiteY27" fmla="*/ 5839 h 37843"/>
                  <a:gd name="connsiteX28" fmla="*/ 27802 w 64552"/>
                  <a:gd name="connsiteY28" fmla="*/ 5139 h 37843"/>
                  <a:gd name="connsiteX29" fmla="*/ 26578 w 64552"/>
                  <a:gd name="connsiteY29" fmla="*/ 3565 h 37843"/>
                  <a:gd name="connsiteX30" fmla="*/ 27452 w 64552"/>
                  <a:gd name="connsiteY30" fmla="*/ 2167 h 37843"/>
                  <a:gd name="connsiteX31" fmla="*/ 37594 w 64552"/>
                  <a:gd name="connsiteY31" fmla="*/ 68 h 37843"/>
                  <a:gd name="connsiteX32" fmla="*/ 48260 w 64552"/>
                  <a:gd name="connsiteY32" fmla="*/ 3041 h 37843"/>
                  <a:gd name="connsiteX33" fmla="*/ 59451 w 64552"/>
                  <a:gd name="connsiteY33" fmla="*/ 9423 h 37843"/>
                  <a:gd name="connsiteX34" fmla="*/ 64522 w 64552"/>
                  <a:gd name="connsiteY34" fmla="*/ 15631 h 37843"/>
                  <a:gd name="connsiteX35" fmla="*/ 61025 w 64552"/>
                  <a:gd name="connsiteY35" fmla="*/ 21488 h 37843"/>
                  <a:gd name="connsiteX36" fmla="*/ 56129 w 64552"/>
                  <a:gd name="connsiteY36" fmla="*/ 24286 h 37843"/>
                  <a:gd name="connsiteX37" fmla="*/ 46075 w 64552"/>
                  <a:gd name="connsiteY37" fmla="*/ 26384 h 37843"/>
                  <a:gd name="connsiteX38" fmla="*/ 34796 w 64552"/>
                  <a:gd name="connsiteY38" fmla="*/ 23849 h 3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4552" h="37843">
                    <a:moveTo>
                      <a:pt x="34796" y="23849"/>
                    </a:moveTo>
                    <a:lnTo>
                      <a:pt x="23693" y="17379"/>
                    </a:lnTo>
                    <a:cubicBezTo>
                      <a:pt x="22032" y="16461"/>
                      <a:pt x="20170" y="15945"/>
                      <a:pt x="18272" y="15893"/>
                    </a:cubicBezTo>
                    <a:cubicBezTo>
                      <a:pt x="16541" y="15744"/>
                      <a:pt x="14810" y="16103"/>
                      <a:pt x="13289" y="16942"/>
                    </a:cubicBezTo>
                    <a:lnTo>
                      <a:pt x="9617" y="19040"/>
                    </a:lnTo>
                    <a:cubicBezTo>
                      <a:pt x="9495" y="19259"/>
                      <a:pt x="9495" y="19521"/>
                      <a:pt x="9617" y="19740"/>
                    </a:cubicBezTo>
                    <a:cubicBezTo>
                      <a:pt x="9687" y="20081"/>
                      <a:pt x="9914" y="20369"/>
                      <a:pt x="10229" y="20527"/>
                    </a:cubicBezTo>
                    <a:lnTo>
                      <a:pt x="34010" y="34253"/>
                    </a:lnTo>
                    <a:cubicBezTo>
                      <a:pt x="34796" y="34253"/>
                      <a:pt x="35234" y="35214"/>
                      <a:pt x="35234" y="35826"/>
                    </a:cubicBezTo>
                    <a:cubicBezTo>
                      <a:pt x="35234" y="36439"/>
                      <a:pt x="35234" y="36876"/>
                      <a:pt x="34359" y="37313"/>
                    </a:cubicBezTo>
                    <a:cubicBezTo>
                      <a:pt x="33572" y="37697"/>
                      <a:pt x="32698" y="37881"/>
                      <a:pt x="31824" y="37837"/>
                    </a:cubicBezTo>
                    <a:cubicBezTo>
                      <a:pt x="30897" y="37776"/>
                      <a:pt x="30005" y="37505"/>
                      <a:pt x="29201" y="37051"/>
                    </a:cubicBezTo>
                    <a:lnTo>
                      <a:pt x="1224" y="20964"/>
                    </a:lnTo>
                    <a:cubicBezTo>
                      <a:pt x="577" y="20675"/>
                      <a:pt x="114" y="20089"/>
                      <a:pt x="0" y="19390"/>
                    </a:cubicBezTo>
                    <a:cubicBezTo>
                      <a:pt x="0" y="18778"/>
                      <a:pt x="0" y="18341"/>
                      <a:pt x="874" y="17904"/>
                    </a:cubicBezTo>
                    <a:lnTo>
                      <a:pt x="8131" y="13707"/>
                    </a:lnTo>
                    <a:cubicBezTo>
                      <a:pt x="11226" y="12116"/>
                      <a:pt x="14714" y="11417"/>
                      <a:pt x="18185" y="11696"/>
                    </a:cubicBezTo>
                    <a:cubicBezTo>
                      <a:pt x="21953" y="11775"/>
                      <a:pt x="25643" y="12763"/>
                      <a:pt x="28939" y="14581"/>
                    </a:cubicBezTo>
                    <a:lnTo>
                      <a:pt x="40130" y="21051"/>
                    </a:lnTo>
                    <a:cubicBezTo>
                      <a:pt x="41764" y="21969"/>
                      <a:pt x="43592" y="22485"/>
                      <a:pt x="45463" y="22537"/>
                    </a:cubicBezTo>
                    <a:cubicBezTo>
                      <a:pt x="47220" y="22703"/>
                      <a:pt x="48986" y="22345"/>
                      <a:pt x="50534" y="21488"/>
                    </a:cubicBezTo>
                    <a:lnTo>
                      <a:pt x="55430" y="18691"/>
                    </a:lnTo>
                    <a:cubicBezTo>
                      <a:pt x="56575" y="18201"/>
                      <a:pt x="57274" y="17047"/>
                      <a:pt x="57178" y="15805"/>
                    </a:cubicBezTo>
                    <a:cubicBezTo>
                      <a:pt x="56872" y="14415"/>
                      <a:pt x="55937" y="13252"/>
                      <a:pt x="54643" y="12658"/>
                    </a:cubicBezTo>
                    <a:lnTo>
                      <a:pt x="43452" y="6188"/>
                    </a:lnTo>
                    <a:cubicBezTo>
                      <a:pt x="41808" y="5305"/>
                      <a:pt x="39981" y="4824"/>
                      <a:pt x="38119" y="4790"/>
                    </a:cubicBezTo>
                    <a:cubicBezTo>
                      <a:pt x="36361" y="4623"/>
                      <a:pt x="34595" y="4982"/>
                      <a:pt x="33048" y="5839"/>
                    </a:cubicBezTo>
                    <a:cubicBezTo>
                      <a:pt x="32217" y="6066"/>
                      <a:pt x="31343" y="6066"/>
                      <a:pt x="30512" y="5839"/>
                    </a:cubicBezTo>
                    <a:cubicBezTo>
                      <a:pt x="29559" y="5847"/>
                      <a:pt x="28633" y="5603"/>
                      <a:pt x="27802" y="5139"/>
                    </a:cubicBezTo>
                    <a:cubicBezTo>
                      <a:pt x="27181" y="4824"/>
                      <a:pt x="26736" y="4247"/>
                      <a:pt x="26578" y="3565"/>
                    </a:cubicBezTo>
                    <a:cubicBezTo>
                      <a:pt x="26499" y="2953"/>
                      <a:pt x="26867" y="2368"/>
                      <a:pt x="27452" y="2167"/>
                    </a:cubicBezTo>
                    <a:cubicBezTo>
                      <a:pt x="30556" y="488"/>
                      <a:pt x="34080" y="-238"/>
                      <a:pt x="37594" y="68"/>
                    </a:cubicBezTo>
                    <a:cubicBezTo>
                      <a:pt x="41345" y="147"/>
                      <a:pt x="45008" y="1170"/>
                      <a:pt x="48260" y="3041"/>
                    </a:cubicBezTo>
                    <a:lnTo>
                      <a:pt x="59451" y="9423"/>
                    </a:lnTo>
                    <a:cubicBezTo>
                      <a:pt x="62048" y="10551"/>
                      <a:pt x="63936" y="12859"/>
                      <a:pt x="64522" y="15631"/>
                    </a:cubicBezTo>
                    <a:cubicBezTo>
                      <a:pt x="64784" y="18140"/>
                      <a:pt x="63359" y="20527"/>
                      <a:pt x="61025" y="21488"/>
                    </a:cubicBezTo>
                    <a:lnTo>
                      <a:pt x="56129" y="24286"/>
                    </a:lnTo>
                    <a:cubicBezTo>
                      <a:pt x="53060" y="25973"/>
                      <a:pt x="49563" y="26708"/>
                      <a:pt x="46075" y="26384"/>
                    </a:cubicBezTo>
                    <a:cubicBezTo>
                      <a:pt x="42167" y="26472"/>
                      <a:pt x="38294" y="25597"/>
                      <a:pt x="34796" y="238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2" name="Forma libre: forma 531">
                <a:extLst>
                  <a:ext uri="{FF2B5EF4-FFF2-40B4-BE49-F238E27FC236}">
                    <a16:creationId xmlns:a16="http://schemas.microsoft.com/office/drawing/2014/main" id="{58F5DF0E-E59D-4695-8DF3-7CDA5B863D1D}"/>
                  </a:ext>
                </a:extLst>
              </p:cNvPr>
              <p:cNvSpPr/>
              <p:nvPr/>
            </p:nvSpPr>
            <p:spPr>
              <a:xfrm>
                <a:off x="5761187" y="3919699"/>
                <a:ext cx="45141" cy="33531"/>
              </a:xfrm>
              <a:custGeom>
                <a:avLst/>
                <a:gdLst>
                  <a:gd name="connsiteX0" fmla="*/ 18023 w 45141"/>
                  <a:gd name="connsiteY0" fmla="*/ 32791 h 33531"/>
                  <a:gd name="connsiteX1" fmla="*/ 1237 w 45141"/>
                  <a:gd name="connsiteY1" fmla="*/ 23087 h 33531"/>
                  <a:gd name="connsiteX2" fmla="*/ 13 w 45141"/>
                  <a:gd name="connsiteY2" fmla="*/ 21600 h 33531"/>
                  <a:gd name="connsiteX3" fmla="*/ 887 w 45141"/>
                  <a:gd name="connsiteY3" fmla="*/ 20114 h 33531"/>
                  <a:gd name="connsiteX4" fmla="*/ 3423 w 45141"/>
                  <a:gd name="connsiteY4" fmla="*/ 19590 h 33531"/>
                  <a:gd name="connsiteX5" fmla="*/ 6133 w 45141"/>
                  <a:gd name="connsiteY5" fmla="*/ 20289 h 33531"/>
                  <a:gd name="connsiteX6" fmla="*/ 11728 w 45141"/>
                  <a:gd name="connsiteY6" fmla="*/ 23524 h 33531"/>
                  <a:gd name="connsiteX7" fmla="*/ 35858 w 45141"/>
                  <a:gd name="connsiteY7" fmla="*/ 9623 h 33531"/>
                  <a:gd name="connsiteX8" fmla="*/ 37607 w 45141"/>
                  <a:gd name="connsiteY8" fmla="*/ 6738 h 33531"/>
                  <a:gd name="connsiteX9" fmla="*/ 35159 w 45141"/>
                  <a:gd name="connsiteY9" fmla="*/ 3590 h 33531"/>
                  <a:gd name="connsiteX10" fmla="*/ 35159 w 45141"/>
                  <a:gd name="connsiteY10" fmla="*/ 3590 h 33531"/>
                  <a:gd name="connsiteX11" fmla="*/ 33935 w 45141"/>
                  <a:gd name="connsiteY11" fmla="*/ 2016 h 33531"/>
                  <a:gd name="connsiteX12" fmla="*/ 34809 w 45141"/>
                  <a:gd name="connsiteY12" fmla="*/ 618 h 33531"/>
                  <a:gd name="connsiteX13" fmla="*/ 37345 w 45141"/>
                  <a:gd name="connsiteY13" fmla="*/ 6 h 33531"/>
                  <a:gd name="connsiteX14" fmla="*/ 40055 w 45141"/>
                  <a:gd name="connsiteY14" fmla="*/ 792 h 33531"/>
                  <a:gd name="connsiteX15" fmla="*/ 40055 w 45141"/>
                  <a:gd name="connsiteY15" fmla="*/ 792 h 33531"/>
                  <a:gd name="connsiteX16" fmla="*/ 45126 w 45141"/>
                  <a:gd name="connsiteY16" fmla="*/ 7000 h 33531"/>
                  <a:gd name="connsiteX17" fmla="*/ 41541 w 45141"/>
                  <a:gd name="connsiteY17" fmla="*/ 12770 h 33531"/>
                  <a:gd name="connsiteX18" fmla="*/ 17324 w 45141"/>
                  <a:gd name="connsiteY18" fmla="*/ 26759 h 33531"/>
                  <a:gd name="connsiteX19" fmla="*/ 22919 w 45141"/>
                  <a:gd name="connsiteY19" fmla="*/ 29994 h 33531"/>
                  <a:gd name="connsiteX20" fmla="*/ 24230 w 45141"/>
                  <a:gd name="connsiteY20" fmla="*/ 31567 h 33531"/>
                  <a:gd name="connsiteX21" fmla="*/ 23269 w 45141"/>
                  <a:gd name="connsiteY21" fmla="*/ 32966 h 33531"/>
                  <a:gd name="connsiteX22" fmla="*/ 20733 w 45141"/>
                  <a:gd name="connsiteY22" fmla="*/ 33491 h 33531"/>
                  <a:gd name="connsiteX23" fmla="*/ 18023 w 45141"/>
                  <a:gd name="connsiteY23" fmla="*/ 32791 h 3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141" h="33531">
                    <a:moveTo>
                      <a:pt x="18023" y="32791"/>
                    </a:moveTo>
                    <a:lnTo>
                      <a:pt x="1237" y="23087"/>
                    </a:lnTo>
                    <a:cubicBezTo>
                      <a:pt x="642" y="22781"/>
                      <a:pt x="197" y="22239"/>
                      <a:pt x="13" y="21600"/>
                    </a:cubicBezTo>
                    <a:cubicBezTo>
                      <a:pt x="-75" y="20962"/>
                      <a:pt x="293" y="20350"/>
                      <a:pt x="887" y="20114"/>
                    </a:cubicBezTo>
                    <a:cubicBezTo>
                      <a:pt x="1674" y="19738"/>
                      <a:pt x="2548" y="19555"/>
                      <a:pt x="3423" y="19590"/>
                    </a:cubicBezTo>
                    <a:cubicBezTo>
                      <a:pt x="4367" y="19624"/>
                      <a:pt x="5294" y="19861"/>
                      <a:pt x="6133" y="20289"/>
                    </a:cubicBezTo>
                    <a:lnTo>
                      <a:pt x="11728" y="23524"/>
                    </a:lnTo>
                    <a:lnTo>
                      <a:pt x="35858" y="9623"/>
                    </a:lnTo>
                    <a:cubicBezTo>
                      <a:pt x="37004" y="9133"/>
                      <a:pt x="37703" y="7979"/>
                      <a:pt x="37607" y="6738"/>
                    </a:cubicBezTo>
                    <a:cubicBezTo>
                      <a:pt x="37371" y="5347"/>
                      <a:pt x="36453" y="4159"/>
                      <a:pt x="35159" y="3590"/>
                    </a:cubicBezTo>
                    <a:lnTo>
                      <a:pt x="35159" y="3590"/>
                    </a:lnTo>
                    <a:cubicBezTo>
                      <a:pt x="34538" y="3275"/>
                      <a:pt x="34092" y="2698"/>
                      <a:pt x="33935" y="2016"/>
                    </a:cubicBezTo>
                    <a:cubicBezTo>
                      <a:pt x="33935" y="1405"/>
                      <a:pt x="33935" y="967"/>
                      <a:pt x="34809" y="618"/>
                    </a:cubicBezTo>
                    <a:cubicBezTo>
                      <a:pt x="35579" y="172"/>
                      <a:pt x="36462" y="-38"/>
                      <a:pt x="37345" y="6"/>
                    </a:cubicBezTo>
                    <a:cubicBezTo>
                      <a:pt x="38289" y="84"/>
                      <a:pt x="39216" y="347"/>
                      <a:pt x="40055" y="792"/>
                    </a:cubicBezTo>
                    <a:lnTo>
                      <a:pt x="40055" y="792"/>
                    </a:lnTo>
                    <a:cubicBezTo>
                      <a:pt x="42652" y="1920"/>
                      <a:pt x="44540" y="4228"/>
                      <a:pt x="45126" y="7000"/>
                    </a:cubicBezTo>
                    <a:cubicBezTo>
                      <a:pt x="45309" y="9500"/>
                      <a:pt x="43858" y="11826"/>
                      <a:pt x="41541" y="12770"/>
                    </a:cubicBezTo>
                    <a:lnTo>
                      <a:pt x="17324" y="26759"/>
                    </a:lnTo>
                    <a:lnTo>
                      <a:pt x="22919" y="29994"/>
                    </a:lnTo>
                    <a:cubicBezTo>
                      <a:pt x="23584" y="30282"/>
                      <a:pt x="24064" y="30868"/>
                      <a:pt x="24230" y="31567"/>
                    </a:cubicBezTo>
                    <a:cubicBezTo>
                      <a:pt x="24213" y="32179"/>
                      <a:pt x="23837" y="32730"/>
                      <a:pt x="23269" y="32966"/>
                    </a:cubicBezTo>
                    <a:cubicBezTo>
                      <a:pt x="22508" y="33438"/>
                      <a:pt x="21616" y="33622"/>
                      <a:pt x="20733" y="33491"/>
                    </a:cubicBezTo>
                    <a:cubicBezTo>
                      <a:pt x="19780" y="33499"/>
                      <a:pt x="18845" y="33263"/>
                      <a:pt x="18023" y="32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3" name="Forma libre: forma 532">
                <a:extLst>
                  <a:ext uri="{FF2B5EF4-FFF2-40B4-BE49-F238E27FC236}">
                    <a16:creationId xmlns:a16="http://schemas.microsoft.com/office/drawing/2014/main" id="{E46398DC-94BB-424C-9388-26773F588C65}"/>
                  </a:ext>
                </a:extLst>
              </p:cNvPr>
              <p:cNvSpPr/>
              <p:nvPr/>
            </p:nvSpPr>
            <p:spPr>
              <a:xfrm>
                <a:off x="5799301" y="3941662"/>
                <a:ext cx="60010" cy="34756"/>
              </a:xfrm>
              <a:custGeom>
                <a:avLst/>
                <a:gdLst>
                  <a:gd name="connsiteX0" fmla="*/ 39447 w 60010"/>
                  <a:gd name="connsiteY0" fmla="*/ 31286 h 34756"/>
                  <a:gd name="connsiteX1" fmla="*/ 37087 w 60010"/>
                  <a:gd name="connsiteY1" fmla="*/ 32685 h 34756"/>
                  <a:gd name="connsiteX2" fmla="*/ 26945 w 60010"/>
                  <a:gd name="connsiteY2" fmla="*/ 34696 h 34756"/>
                  <a:gd name="connsiteX3" fmla="*/ 16279 w 60010"/>
                  <a:gd name="connsiteY3" fmla="*/ 31811 h 34756"/>
                  <a:gd name="connsiteX4" fmla="*/ 5088 w 60010"/>
                  <a:gd name="connsiteY4" fmla="*/ 25341 h 34756"/>
                  <a:gd name="connsiteX5" fmla="*/ 17 w 60010"/>
                  <a:gd name="connsiteY5" fmla="*/ 19134 h 34756"/>
                  <a:gd name="connsiteX6" fmla="*/ 3602 w 60010"/>
                  <a:gd name="connsiteY6" fmla="*/ 13276 h 34756"/>
                  <a:gd name="connsiteX7" fmla="*/ 6050 w 60010"/>
                  <a:gd name="connsiteY7" fmla="*/ 12839 h 34756"/>
                  <a:gd name="connsiteX8" fmla="*/ 8760 w 60010"/>
                  <a:gd name="connsiteY8" fmla="*/ 13539 h 34756"/>
                  <a:gd name="connsiteX9" fmla="*/ 10071 w 60010"/>
                  <a:gd name="connsiteY9" fmla="*/ 15112 h 34756"/>
                  <a:gd name="connsiteX10" fmla="*/ 9197 w 60010"/>
                  <a:gd name="connsiteY10" fmla="*/ 16511 h 34756"/>
                  <a:gd name="connsiteX11" fmla="*/ 7361 w 60010"/>
                  <a:gd name="connsiteY11" fmla="*/ 19484 h 34756"/>
                  <a:gd name="connsiteX12" fmla="*/ 9897 w 60010"/>
                  <a:gd name="connsiteY12" fmla="*/ 22544 h 34756"/>
                  <a:gd name="connsiteX13" fmla="*/ 21087 w 60010"/>
                  <a:gd name="connsiteY13" fmla="*/ 29013 h 34756"/>
                  <a:gd name="connsiteX14" fmla="*/ 26420 w 60010"/>
                  <a:gd name="connsiteY14" fmla="*/ 30500 h 34756"/>
                  <a:gd name="connsiteX15" fmla="*/ 31491 w 60010"/>
                  <a:gd name="connsiteY15" fmla="*/ 29451 h 34756"/>
                  <a:gd name="connsiteX16" fmla="*/ 33939 w 60010"/>
                  <a:gd name="connsiteY16" fmla="*/ 28052 h 34756"/>
                  <a:gd name="connsiteX17" fmla="*/ 35688 w 60010"/>
                  <a:gd name="connsiteY17" fmla="*/ 25079 h 34756"/>
                  <a:gd name="connsiteX18" fmla="*/ 33153 w 60010"/>
                  <a:gd name="connsiteY18" fmla="*/ 22019 h 34756"/>
                  <a:gd name="connsiteX19" fmla="*/ 30355 w 60010"/>
                  <a:gd name="connsiteY19" fmla="*/ 20445 h 34756"/>
                  <a:gd name="connsiteX20" fmla="*/ 29043 w 60010"/>
                  <a:gd name="connsiteY20" fmla="*/ 18872 h 34756"/>
                  <a:gd name="connsiteX21" fmla="*/ 30005 w 60010"/>
                  <a:gd name="connsiteY21" fmla="*/ 17385 h 34756"/>
                  <a:gd name="connsiteX22" fmla="*/ 32453 w 60010"/>
                  <a:gd name="connsiteY22" fmla="*/ 16861 h 34756"/>
                  <a:gd name="connsiteX23" fmla="*/ 35163 w 60010"/>
                  <a:gd name="connsiteY23" fmla="*/ 17648 h 34756"/>
                  <a:gd name="connsiteX24" fmla="*/ 37961 w 60010"/>
                  <a:gd name="connsiteY24" fmla="*/ 19221 h 34756"/>
                  <a:gd name="connsiteX25" fmla="*/ 43382 w 60010"/>
                  <a:gd name="connsiteY25" fmla="*/ 20708 h 34756"/>
                  <a:gd name="connsiteX26" fmla="*/ 48452 w 60010"/>
                  <a:gd name="connsiteY26" fmla="*/ 19659 h 34756"/>
                  <a:gd name="connsiteX27" fmla="*/ 50813 w 60010"/>
                  <a:gd name="connsiteY27" fmla="*/ 18260 h 34756"/>
                  <a:gd name="connsiteX28" fmla="*/ 52649 w 60010"/>
                  <a:gd name="connsiteY28" fmla="*/ 15374 h 34756"/>
                  <a:gd name="connsiteX29" fmla="*/ 50114 w 60010"/>
                  <a:gd name="connsiteY29" fmla="*/ 12227 h 34756"/>
                  <a:gd name="connsiteX30" fmla="*/ 38923 w 60010"/>
                  <a:gd name="connsiteY30" fmla="*/ 5845 h 34756"/>
                  <a:gd name="connsiteX31" fmla="*/ 33502 w 60010"/>
                  <a:gd name="connsiteY31" fmla="*/ 4359 h 34756"/>
                  <a:gd name="connsiteX32" fmla="*/ 28519 w 60010"/>
                  <a:gd name="connsiteY32" fmla="*/ 5408 h 34756"/>
                  <a:gd name="connsiteX33" fmla="*/ 25983 w 60010"/>
                  <a:gd name="connsiteY33" fmla="*/ 5932 h 34756"/>
                  <a:gd name="connsiteX34" fmla="*/ 23273 w 60010"/>
                  <a:gd name="connsiteY34" fmla="*/ 5146 h 34756"/>
                  <a:gd name="connsiteX35" fmla="*/ 21962 w 60010"/>
                  <a:gd name="connsiteY35" fmla="*/ 3572 h 34756"/>
                  <a:gd name="connsiteX36" fmla="*/ 22923 w 60010"/>
                  <a:gd name="connsiteY36" fmla="*/ 2173 h 34756"/>
                  <a:gd name="connsiteX37" fmla="*/ 32978 w 60010"/>
                  <a:gd name="connsiteY37" fmla="*/ 75 h 34756"/>
                  <a:gd name="connsiteX38" fmla="*/ 43731 w 60010"/>
                  <a:gd name="connsiteY38" fmla="*/ 3047 h 34756"/>
                  <a:gd name="connsiteX39" fmla="*/ 54922 w 60010"/>
                  <a:gd name="connsiteY39" fmla="*/ 9429 h 34756"/>
                  <a:gd name="connsiteX40" fmla="*/ 59993 w 60010"/>
                  <a:gd name="connsiteY40" fmla="*/ 15637 h 34756"/>
                  <a:gd name="connsiteX41" fmla="*/ 56408 w 60010"/>
                  <a:gd name="connsiteY41" fmla="*/ 21495 h 34756"/>
                  <a:gd name="connsiteX42" fmla="*/ 53960 w 60010"/>
                  <a:gd name="connsiteY42" fmla="*/ 22893 h 34756"/>
                  <a:gd name="connsiteX43" fmla="*/ 48977 w 60010"/>
                  <a:gd name="connsiteY43" fmla="*/ 24642 h 34756"/>
                  <a:gd name="connsiteX44" fmla="*/ 42944 w 60010"/>
                  <a:gd name="connsiteY44" fmla="*/ 24642 h 34756"/>
                  <a:gd name="connsiteX45" fmla="*/ 42944 w 60010"/>
                  <a:gd name="connsiteY45" fmla="*/ 28052 h 34756"/>
                  <a:gd name="connsiteX46" fmla="*/ 39447 w 60010"/>
                  <a:gd name="connsiteY46" fmla="*/ 31286 h 34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010" h="34756">
                    <a:moveTo>
                      <a:pt x="39447" y="31286"/>
                    </a:moveTo>
                    <a:lnTo>
                      <a:pt x="37087" y="32685"/>
                    </a:lnTo>
                    <a:cubicBezTo>
                      <a:pt x="33957" y="34285"/>
                      <a:pt x="30451" y="34976"/>
                      <a:pt x="26945" y="34696"/>
                    </a:cubicBezTo>
                    <a:cubicBezTo>
                      <a:pt x="23212" y="34609"/>
                      <a:pt x="19549" y="33612"/>
                      <a:pt x="16279" y="31811"/>
                    </a:cubicBezTo>
                    <a:lnTo>
                      <a:pt x="5088" y="25341"/>
                    </a:lnTo>
                    <a:cubicBezTo>
                      <a:pt x="2491" y="24214"/>
                      <a:pt x="603" y="21905"/>
                      <a:pt x="17" y="19134"/>
                    </a:cubicBezTo>
                    <a:cubicBezTo>
                      <a:pt x="-175" y="16616"/>
                      <a:pt x="1267" y="14247"/>
                      <a:pt x="3602" y="13276"/>
                    </a:cubicBezTo>
                    <a:cubicBezTo>
                      <a:pt x="4354" y="12892"/>
                      <a:pt x="5210" y="12743"/>
                      <a:pt x="6050" y="12839"/>
                    </a:cubicBezTo>
                    <a:cubicBezTo>
                      <a:pt x="7003" y="12830"/>
                      <a:pt x="7929" y="13075"/>
                      <a:pt x="8760" y="13539"/>
                    </a:cubicBezTo>
                    <a:cubicBezTo>
                      <a:pt x="9424" y="13827"/>
                      <a:pt x="9905" y="14413"/>
                      <a:pt x="10071" y="15112"/>
                    </a:cubicBezTo>
                    <a:cubicBezTo>
                      <a:pt x="10071" y="15707"/>
                      <a:pt x="9730" y="16249"/>
                      <a:pt x="9197" y="16511"/>
                    </a:cubicBezTo>
                    <a:cubicBezTo>
                      <a:pt x="7991" y="16975"/>
                      <a:pt x="7239" y="18190"/>
                      <a:pt x="7361" y="19484"/>
                    </a:cubicBezTo>
                    <a:cubicBezTo>
                      <a:pt x="7667" y="20848"/>
                      <a:pt x="8611" y="21993"/>
                      <a:pt x="9897" y="22544"/>
                    </a:cubicBezTo>
                    <a:lnTo>
                      <a:pt x="21087" y="29013"/>
                    </a:lnTo>
                    <a:cubicBezTo>
                      <a:pt x="22722" y="29931"/>
                      <a:pt x="24549" y="30447"/>
                      <a:pt x="26420" y="30500"/>
                    </a:cubicBezTo>
                    <a:cubicBezTo>
                      <a:pt x="28178" y="30666"/>
                      <a:pt x="29944" y="30307"/>
                      <a:pt x="31491" y="29451"/>
                    </a:cubicBezTo>
                    <a:lnTo>
                      <a:pt x="33939" y="28052"/>
                    </a:lnTo>
                    <a:cubicBezTo>
                      <a:pt x="35120" y="27553"/>
                      <a:pt x="35828" y="26347"/>
                      <a:pt x="35688" y="25079"/>
                    </a:cubicBezTo>
                    <a:cubicBezTo>
                      <a:pt x="35382" y="23715"/>
                      <a:pt x="34438" y="22570"/>
                      <a:pt x="33153" y="22019"/>
                    </a:cubicBezTo>
                    <a:lnTo>
                      <a:pt x="30355" y="20445"/>
                    </a:lnTo>
                    <a:cubicBezTo>
                      <a:pt x="29725" y="20122"/>
                      <a:pt x="29253" y="19554"/>
                      <a:pt x="29043" y="18872"/>
                    </a:cubicBezTo>
                    <a:cubicBezTo>
                      <a:pt x="29052" y="18233"/>
                      <a:pt x="29428" y="17657"/>
                      <a:pt x="30005" y="17385"/>
                    </a:cubicBezTo>
                    <a:cubicBezTo>
                      <a:pt x="30766" y="17009"/>
                      <a:pt x="31605" y="16826"/>
                      <a:pt x="32453" y="16861"/>
                    </a:cubicBezTo>
                    <a:cubicBezTo>
                      <a:pt x="33406" y="16922"/>
                      <a:pt x="34324" y="17193"/>
                      <a:pt x="35163" y="17648"/>
                    </a:cubicBezTo>
                    <a:lnTo>
                      <a:pt x="37961" y="19221"/>
                    </a:lnTo>
                    <a:cubicBezTo>
                      <a:pt x="39622" y="20139"/>
                      <a:pt x="41484" y="20655"/>
                      <a:pt x="43382" y="20708"/>
                    </a:cubicBezTo>
                    <a:cubicBezTo>
                      <a:pt x="45139" y="20848"/>
                      <a:pt x="46896" y="20480"/>
                      <a:pt x="48452" y="19659"/>
                    </a:cubicBezTo>
                    <a:lnTo>
                      <a:pt x="50813" y="18260"/>
                    </a:lnTo>
                    <a:cubicBezTo>
                      <a:pt x="51958" y="17761"/>
                      <a:pt x="52684" y="16625"/>
                      <a:pt x="52649" y="15374"/>
                    </a:cubicBezTo>
                    <a:cubicBezTo>
                      <a:pt x="52317" y="14002"/>
                      <a:pt x="51390" y="12848"/>
                      <a:pt x="50114" y="12227"/>
                    </a:cubicBezTo>
                    <a:lnTo>
                      <a:pt x="38923" y="5845"/>
                    </a:lnTo>
                    <a:cubicBezTo>
                      <a:pt x="37279" y="4883"/>
                      <a:pt x="35408" y="4376"/>
                      <a:pt x="33502" y="4359"/>
                    </a:cubicBezTo>
                    <a:cubicBezTo>
                      <a:pt x="31771" y="4210"/>
                      <a:pt x="30040" y="4568"/>
                      <a:pt x="28519" y="5408"/>
                    </a:cubicBezTo>
                    <a:cubicBezTo>
                      <a:pt x="27723" y="5775"/>
                      <a:pt x="26858" y="5958"/>
                      <a:pt x="25983" y="5932"/>
                    </a:cubicBezTo>
                    <a:cubicBezTo>
                      <a:pt x="25030" y="5871"/>
                      <a:pt x="24112" y="5600"/>
                      <a:pt x="23273" y="5146"/>
                    </a:cubicBezTo>
                    <a:cubicBezTo>
                      <a:pt x="22609" y="4857"/>
                      <a:pt x="22128" y="4271"/>
                      <a:pt x="21962" y="3572"/>
                    </a:cubicBezTo>
                    <a:cubicBezTo>
                      <a:pt x="21979" y="2960"/>
                      <a:pt x="22355" y="2409"/>
                      <a:pt x="22923" y="2173"/>
                    </a:cubicBezTo>
                    <a:cubicBezTo>
                      <a:pt x="25992" y="485"/>
                      <a:pt x="29489" y="-249"/>
                      <a:pt x="32978" y="75"/>
                    </a:cubicBezTo>
                    <a:cubicBezTo>
                      <a:pt x="36755" y="144"/>
                      <a:pt x="40453" y="1167"/>
                      <a:pt x="43731" y="3047"/>
                    </a:cubicBezTo>
                    <a:lnTo>
                      <a:pt x="54922" y="9429"/>
                    </a:lnTo>
                    <a:cubicBezTo>
                      <a:pt x="57519" y="10557"/>
                      <a:pt x="59407" y="12865"/>
                      <a:pt x="59993" y="15637"/>
                    </a:cubicBezTo>
                    <a:cubicBezTo>
                      <a:pt x="60185" y="18155"/>
                      <a:pt x="58743" y="20524"/>
                      <a:pt x="56408" y="21495"/>
                    </a:cubicBezTo>
                    <a:lnTo>
                      <a:pt x="53960" y="22893"/>
                    </a:lnTo>
                    <a:cubicBezTo>
                      <a:pt x="52404" y="23750"/>
                      <a:pt x="50726" y="24345"/>
                      <a:pt x="48977" y="24642"/>
                    </a:cubicBezTo>
                    <a:cubicBezTo>
                      <a:pt x="46966" y="24817"/>
                      <a:pt x="44955" y="24817"/>
                      <a:pt x="42944" y="24642"/>
                    </a:cubicBezTo>
                    <a:cubicBezTo>
                      <a:pt x="43329" y="25744"/>
                      <a:pt x="43329" y="26950"/>
                      <a:pt x="42944" y="28052"/>
                    </a:cubicBezTo>
                    <a:cubicBezTo>
                      <a:pt x="42149" y="29477"/>
                      <a:pt x="40925" y="30605"/>
                      <a:pt x="39447" y="312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4" name="Forma libre: forma 533">
                <a:extLst>
                  <a:ext uri="{FF2B5EF4-FFF2-40B4-BE49-F238E27FC236}">
                    <a16:creationId xmlns:a16="http://schemas.microsoft.com/office/drawing/2014/main" id="{72F6E4F2-C523-4666-AE0E-2DC80CBC0A28}"/>
                  </a:ext>
                </a:extLst>
              </p:cNvPr>
              <p:cNvSpPr/>
              <p:nvPr/>
            </p:nvSpPr>
            <p:spPr>
              <a:xfrm>
                <a:off x="5645620" y="3952385"/>
                <a:ext cx="25884" cy="19443"/>
              </a:xfrm>
              <a:custGeom>
                <a:avLst/>
                <a:gdLst>
                  <a:gd name="connsiteX0" fmla="*/ 10491 w 25884"/>
                  <a:gd name="connsiteY0" fmla="*/ 18640 h 19443"/>
                  <a:gd name="connsiteX1" fmla="*/ 699 w 25884"/>
                  <a:gd name="connsiteY1" fmla="*/ 12957 h 19443"/>
                  <a:gd name="connsiteX2" fmla="*/ 0 w 25884"/>
                  <a:gd name="connsiteY2" fmla="*/ 12082 h 19443"/>
                  <a:gd name="connsiteX3" fmla="*/ 0 w 25884"/>
                  <a:gd name="connsiteY3" fmla="*/ 11208 h 19443"/>
                  <a:gd name="connsiteX4" fmla="*/ 1486 w 25884"/>
                  <a:gd name="connsiteY4" fmla="*/ 11208 h 19443"/>
                  <a:gd name="connsiteX5" fmla="*/ 3060 w 25884"/>
                  <a:gd name="connsiteY5" fmla="*/ 11645 h 19443"/>
                  <a:gd name="connsiteX6" fmla="*/ 6382 w 25884"/>
                  <a:gd name="connsiteY6" fmla="*/ 13481 h 19443"/>
                  <a:gd name="connsiteX7" fmla="*/ 20458 w 25884"/>
                  <a:gd name="connsiteY7" fmla="*/ 5351 h 19443"/>
                  <a:gd name="connsiteX8" fmla="*/ 21507 w 25884"/>
                  <a:gd name="connsiteY8" fmla="*/ 3689 h 19443"/>
                  <a:gd name="connsiteX9" fmla="*/ 20108 w 25884"/>
                  <a:gd name="connsiteY9" fmla="*/ 1853 h 19443"/>
                  <a:gd name="connsiteX10" fmla="*/ 20108 w 25884"/>
                  <a:gd name="connsiteY10" fmla="*/ 1853 h 19443"/>
                  <a:gd name="connsiteX11" fmla="*/ 19322 w 25884"/>
                  <a:gd name="connsiteY11" fmla="*/ 892 h 19443"/>
                  <a:gd name="connsiteX12" fmla="*/ 19846 w 25884"/>
                  <a:gd name="connsiteY12" fmla="*/ 105 h 19443"/>
                  <a:gd name="connsiteX13" fmla="*/ 21332 w 25884"/>
                  <a:gd name="connsiteY13" fmla="*/ 105 h 19443"/>
                  <a:gd name="connsiteX14" fmla="*/ 22906 w 25884"/>
                  <a:gd name="connsiteY14" fmla="*/ 542 h 19443"/>
                  <a:gd name="connsiteX15" fmla="*/ 22906 w 25884"/>
                  <a:gd name="connsiteY15" fmla="*/ 542 h 19443"/>
                  <a:gd name="connsiteX16" fmla="*/ 25879 w 25884"/>
                  <a:gd name="connsiteY16" fmla="*/ 4214 h 19443"/>
                  <a:gd name="connsiteX17" fmla="*/ 23780 w 25884"/>
                  <a:gd name="connsiteY17" fmla="*/ 7624 h 19443"/>
                  <a:gd name="connsiteX18" fmla="*/ 9705 w 25884"/>
                  <a:gd name="connsiteY18" fmla="*/ 15755 h 19443"/>
                  <a:gd name="connsiteX19" fmla="*/ 12939 w 25884"/>
                  <a:gd name="connsiteY19" fmla="*/ 17591 h 19443"/>
                  <a:gd name="connsiteX20" fmla="*/ 13726 w 25884"/>
                  <a:gd name="connsiteY20" fmla="*/ 18552 h 19443"/>
                  <a:gd name="connsiteX21" fmla="*/ 13114 w 25884"/>
                  <a:gd name="connsiteY21" fmla="*/ 19339 h 19443"/>
                  <a:gd name="connsiteX22" fmla="*/ 11715 w 25884"/>
                  <a:gd name="connsiteY22" fmla="*/ 19339 h 19443"/>
                  <a:gd name="connsiteX23" fmla="*/ 10491 w 25884"/>
                  <a:gd name="connsiteY23" fmla="*/ 18640 h 1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884" h="19443">
                    <a:moveTo>
                      <a:pt x="10491" y="18640"/>
                    </a:moveTo>
                    <a:lnTo>
                      <a:pt x="699" y="12957"/>
                    </a:lnTo>
                    <a:cubicBezTo>
                      <a:pt x="699" y="12957"/>
                      <a:pt x="0" y="12432"/>
                      <a:pt x="0" y="12082"/>
                    </a:cubicBezTo>
                    <a:cubicBezTo>
                      <a:pt x="0" y="11733"/>
                      <a:pt x="0" y="11470"/>
                      <a:pt x="0" y="11208"/>
                    </a:cubicBezTo>
                    <a:cubicBezTo>
                      <a:pt x="490" y="11112"/>
                      <a:pt x="997" y="11112"/>
                      <a:pt x="1486" y="11208"/>
                    </a:cubicBezTo>
                    <a:cubicBezTo>
                      <a:pt x="2037" y="11208"/>
                      <a:pt x="2588" y="11357"/>
                      <a:pt x="3060" y="11645"/>
                    </a:cubicBezTo>
                    <a:lnTo>
                      <a:pt x="6382" y="13481"/>
                    </a:lnTo>
                    <a:lnTo>
                      <a:pt x="20458" y="5351"/>
                    </a:lnTo>
                    <a:cubicBezTo>
                      <a:pt x="21131" y="5088"/>
                      <a:pt x="21560" y="4415"/>
                      <a:pt x="21507" y="3689"/>
                    </a:cubicBezTo>
                    <a:cubicBezTo>
                      <a:pt x="21324" y="2903"/>
                      <a:pt x="20817" y="2238"/>
                      <a:pt x="20108" y="1853"/>
                    </a:cubicBezTo>
                    <a:lnTo>
                      <a:pt x="20108" y="1853"/>
                    </a:lnTo>
                    <a:cubicBezTo>
                      <a:pt x="19732" y="1644"/>
                      <a:pt x="19453" y="1303"/>
                      <a:pt x="19322" y="892"/>
                    </a:cubicBezTo>
                    <a:cubicBezTo>
                      <a:pt x="19348" y="560"/>
                      <a:pt x="19549" y="253"/>
                      <a:pt x="19846" y="105"/>
                    </a:cubicBezTo>
                    <a:cubicBezTo>
                      <a:pt x="20336" y="-35"/>
                      <a:pt x="20843" y="-35"/>
                      <a:pt x="21332" y="105"/>
                    </a:cubicBezTo>
                    <a:cubicBezTo>
                      <a:pt x="21883" y="149"/>
                      <a:pt x="22417" y="297"/>
                      <a:pt x="22906" y="542"/>
                    </a:cubicBezTo>
                    <a:lnTo>
                      <a:pt x="22906" y="542"/>
                    </a:lnTo>
                    <a:cubicBezTo>
                      <a:pt x="24436" y="1215"/>
                      <a:pt x="25538" y="2579"/>
                      <a:pt x="25879" y="4214"/>
                    </a:cubicBezTo>
                    <a:cubicBezTo>
                      <a:pt x="25966" y="5674"/>
                      <a:pt x="25127" y="7038"/>
                      <a:pt x="23780" y="7624"/>
                    </a:cubicBezTo>
                    <a:lnTo>
                      <a:pt x="9705" y="15755"/>
                    </a:lnTo>
                    <a:lnTo>
                      <a:pt x="12939" y="17591"/>
                    </a:lnTo>
                    <a:cubicBezTo>
                      <a:pt x="13315" y="17800"/>
                      <a:pt x="13595" y="18141"/>
                      <a:pt x="13726" y="18552"/>
                    </a:cubicBezTo>
                    <a:cubicBezTo>
                      <a:pt x="13735" y="18928"/>
                      <a:pt x="13481" y="19252"/>
                      <a:pt x="13114" y="19339"/>
                    </a:cubicBezTo>
                    <a:cubicBezTo>
                      <a:pt x="12660" y="19479"/>
                      <a:pt x="12170" y="19479"/>
                      <a:pt x="11715" y="19339"/>
                    </a:cubicBezTo>
                    <a:cubicBezTo>
                      <a:pt x="11269" y="19173"/>
                      <a:pt x="10859" y="18937"/>
                      <a:pt x="10491" y="186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5" name="Forma libre: forma 534">
                <a:extLst>
                  <a:ext uri="{FF2B5EF4-FFF2-40B4-BE49-F238E27FC236}">
                    <a16:creationId xmlns:a16="http://schemas.microsoft.com/office/drawing/2014/main" id="{86C2EAAE-C03C-4DB9-A415-353148266DC1}"/>
                  </a:ext>
                </a:extLst>
              </p:cNvPr>
              <p:cNvSpPr/>
              <p:nvPr/>
            </p:nvSpPr>
            <p:spPr>
              <a:xfrm>
                <a:off x="5665105" y="3964701"/>
                <a:ext cx="37708" cy="21768"/>
              </a:xfrm>
              <a:custGeom>
                <a:avLst/>
                <a:gdLst>
                  <a:gd name="connsiteX0" fmla="*/ 20645 w 37708"/>
                  <a:gd name="connsiteY0" fmla="*/ 13756 h 21768"/>
                  <a:gd name="connsiteX1" fmla="*/ 14175 w 37708"/>
                  <a:gd name="connsiteY1" fmla="*/ 9996 h 21768"/>
                  <a:gd name="connsiteX2" fmla="*/ 11028 w 37708"/>
                  <a:gd name="connsiteY2" fmla="*/ 9122 h 21768"/>
                  <a:gd name="connsiteX3" fmla="*/ 8055 w 37708"/>
                  <a:gd name="connsiteY3" fmla="*/ 9734 h 21768"/>
                  <a:gd name="connsiteX4" fmla="*/ 5957 w 37708"/>
                  <a:gd name="connsiteY4" fmla="*/ 10958 h 21768"/>
                  <a:gd name="connsiteX5" fmla="*/ 5957 w 37708"/>
                  <a:gd name="connsiteY5" fmla="*/ 11395 h 21768"/>
                  <a:gd name="connsiteX6" fmla="*/ 5957 w 37708"/>
                  <a:gd name="connsiteY6" fmla="*/ 11832 h 21768"/>
                  <a:gd name="connsiteX7" fmla="*/ 19858 w 37708"/>
                  <a:gd name="connsiteY7" fmla="*/ 19875 h 21768"/>
                  <a:gd name="connsiteX8" fmla="*/ 20557 w 37708"/>
                  <a:gd name="connsiteY8" fmla="*/ 20750 h 21768"/>
                  <a:gd name="connsiteX9" fmla="*/ 20033 w 37708"/>
                  <a:gd name="connsiteY9" fmla="*/ 21624 h 21768"/>
                  <a:gd name="connsiteX10" fmla="*/ 18546 w 37708"/>
                  <a:gd name="connsiteY10" fmla="*/ 21624 h 21768"/>
                  <a:gd name="connsiteX11" fmla="*/ 17060 w 37708"/>
                  <a:gd name="connsiteY11" fmla="*/ 21624 h 21768"/>
                  <a:gd name="connsiteX12" fmla="*/ 711 w 37708"/>
                  <a:gd name="connsiteY12" fmla="*/ 12269 h 21768"/>
                  <a:gd name="connsiteX13" fmla="*/ 12 w 37708"/>
                  <a:gd name="connsiteY13" fmla="*/ 11308 h 21768"/>
                  <a:gd name="connsiteX14" fmla="*/ 449 w 37708"/>
                  <a:gd name="connsiteY14" fmla="*/ 10521 h 21768"/>
                  <a:gd name="connsiteX15" fmla="*/ 4733 w 37708"/>
                  <a:gd name="connsiteY15" fmla="*/ 8073 h 21768"/>
                  <a:gd name="connsiteX16" fmla="*/ 10590 w 37708"/>
                  <a:gd name="connsiteY16" fmla="*/ 6849 h 21768"/>
                  <a:gd name="connsiteX17" fmla="*/ 16885 w 37708"/>
                  <a:gd name="connsiteY17" fmla="*/ 8510 h 21768"/>
                  <a:gd name="connsiteX18" fmla="*/ 23442 w 37708"/>
                  <a:gd name="connsiteY18" fmla="*/ 12269 h 21768"/>
                  <a:gd name="connsiteX19" fmla="*/ 26590 w 37708"/>
                  <a:gd name="connsiteY19" fmla="*/ 13143 h 21768"/>
                  <a:gd name="connsiteX20" fmla="*/ 29475 w 37708"/>
                  <a:gd name="connsiteY20" fmla="*/ 12531 h 21768"/>
                  <a:gd name="connsiteX21" fmla="*/ 32360 w 37708"/>
                  <a:gd name="connsiteY21" fmla="*/ 10958 h 21768"/>
                  <a:gd name="connsiteX22" fmla="*/ 33409 w 37708"/>
                  <a:gd name="connsiteY22" fmla="*/ 9209 h 21768"/>
                  <a:gd name="connsiteX23" fmla="*/ 31836 w 37708"/>
                  <a:gd name="connsiteY23" fmla="*/ 7373 h 21768"/>
                  <a:gd name="connsiteX24" fmla="*/ 25366 w 37708"/>
                  <a:gd name="connsiteY24" fmla="*/ 3614 h 21768"/>
                  <a:gd name="connsiteX25" fmla="*/ 22218 w 37708"/>
                  <a:gd name="connsiteY25" fmla="*/ 2827 h 21768"/>
                  <a:gd name="connsiteX26" fmla="*/ 19246 w 37708"/>
                  <a:gd name="connsiteY26" fmla="*/ 3439 h 21768"/>
                  <a:gd name="connsiteX27" fmla="*/ 17760 w 37708"/>
                  <a:gd name="connsiteY27" fmla="*/ 3439 h 21768"/>
                  <a:gd name="connsiteX28" fmla="*/ 16273 w 37708"/>
                  <a:gd name="connsiteY28" fmla="*/ 3002 h 21768"/>
                  <a:gd name="connsiteX29" fmla="*/ 15487 w 37708"/>
                  <a:gd name="connsiteY29" fmla="*/ 2127 h 21768"/>
                  <a:gd name="connsiteX30" fmla="*/ 16011 w 37708"/>
                  <a:gd name="connsiteY30" fmla="*/ 1253 h 21768"/>
                  <a:gd name="connsiteX31" fmla="*/ 21956 w 37708"/>
                  <a:gd name="connsiteY31" fmla="*/ 29 h 21768"/>
                  <a:gd name="connsiteX32" fmla="*/ 28164 w 37708"/>
                  <a:gd name="connsiteY32" fmla="*/ 1778 h 21768"/>
                  <a:gd name="connsiteX33" fmla="*/ 34721 w 37708"/>
                  <a:gd name="connsiteY33" fmla="*/ 5537 h 21768"/>
                  <a:gd name="connsiteX34" fmla="*/ 37693 w 37708"/>
                  <a:gd name="connsiteY34" fmla="*/ 9122 h 21768"/>
                  <a:gd name="connsiteX35" fmla="*/ 35595 w 37708"/>
                  <a:gd name="connsiteY35" fmla="*/ 12531 h 21768"/>
                  <a:gd name="connsiteX36" fmla="*/ 32797 w 37708"/>
                  <a:gd name="connsiteY36" fmla="*/ 14193 h 21768"/>
                  <a:gd name="connsiteX37" fmla="*/ 26852 w 37708"/>
                  <a:gd name="connsiteY37" fmla="*/ 15417 h 21768"/>
                  <a:gd name="connsiteX38" fmla="*/ 20645 w 37708"/>
                  <a:gd name="connsiteY38" fmla="*/ 13756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708" h="21768">
                    <a:moveTo>
                      <a:pt x="20645" y="13756"/>
                    </a:moveTo>
                    <a:lnTo>
                      <a:pt x="14175" y="9996"/>
                    </a:lnTo>
                    <a:cubicBezTo>
                      <a:pt x="13205" y="9471"/>
                      <a:pt x="12129" y="9174"/>
                      <a:pt x="11028" y="9122"/>
                    </a:cubicBezTo>
                    <a:cubicBezTo>
                      <a:pt x="10005" y="9069"/>
                      <a:pt x="8982" y="9279"/>
                      <a:pt x="8055" y="9734"/>
                    </a:cubicBezTo>
                    <a:lnTo>
                      <a:pt x="5957" y="10958"/>
                    </a:lnTo>
                    <a:cubicBezTo>
                      <a:pt x="5878" y="11089"/>
                      <a:pt x="5878" y="11264"/>
                      <a:pt x="5957" y="11395"/>
                    </a:cubicBezTo>
                    <a:cubicBezTo>
                      <a:pt x="5904" y="11535"/>
                      <a:pt x="5904" y="11692"/>
                      <a:pt x="5957" y="11832"/>
                    </a:cubicBezTo>
                    <a:lnTo>
                      <a:pt x="19858" y="19875"/>
                    </a:lnTo>
                    <a:cubicBezTo>
                      <a:pt x="20295" y="19875"/>
                      <a:pt x="20557" y="20400"/>
                      <a:pt x="20557" y="20750"/>
                    </a:cubicBezTo>
                    <a:cubicBezTo>
                      <a:pt x="20557" y="21099"/>
                      <a:pt x="20557" y="21362"/>
                      <a:pt x="20033" y="21624"/>
                    </a:cubicBezTo>
                    <a:cubicBezTo>
                      <a:pt x="19552" y="21816"/>
                      <a:pt x="19027" y="21816"/>
                      <a:pt x="18546" y="21624"/>
                    </a:cubicBezTo>
                    <a:cubicBezTo>
                      <a:pt x="18057" y="21746"/>
                      <a:pt x="17550" y="21746"/>
                      <a:pt x="17060" y="21624"/>
                    </a:cubicBezTo>
                    <a:lnTo>
                      <a:pt x="711" y="12269"/>
                    </a:lnTo>
                    <a:cubicBezTo>
                      <a:pt x="326" y="12094"/>
                      <a:pt x="64" y="11727"/>
                      <a:pt x="12" y="11308"/>
                    </a:cubicBezTo>
                    <a:cubicBezTo>
                      <a:pt x="-50" y="10975"/>
                      <a:pt x="134" y="10643"/>
                      <a:pt x="449" y="10521"/>
                    </a:cubicBezTo>
                    <a:lnTo>
                      <a:pt x="4733" y="8073"/>
                    </a:lnTo>
                    <a:cubicBezTo>
                      <a:pt x="6516" y="7094"/>
                      <a:pt x="8562" y="6665"/>
                      <a:pt x="10590" y="6849"/>
                    </a:cubicBezTo>
                    <a:cubicBezTo>
                      <a:pt x="12794" y="6866"/>
                      <a:pt x="14962" y="7443"/>
                      <a:pt x="16885" y="8510"/>
                    </a:cubicBezTo>
                    <a:lnTo>
                      <a:pt x="23442" y="12269"/>
                    </a:lnTo>
                    <a:cubicBezTo>
                      <a:pt x="24395" y="12846"/>
                      <a:pt x="25480" y="13143"/>
                      <a:pt x="26590" y="13143"/>
                    </a:cubicBezTo>
                    <a:cubicBezTo>
                      <a:pt x="27595" y="13283"/>
                      <a:pt x="28618" y="13074"/>
                      <a:pt x="29475" y="12531"/>
                    </a:cubicBezTo>
                    <a:lnTo>
                      <a:pt x="32360" y="10958"/>
                    </a:lnTo>
                    <a:cubicBezTo>
                      <a:pt x="33051" y="10661"/>
                      <a:pt x="33470" y="9952"/>
                      <a:pt x="33409" y="9209"/>
                    </a:cubicBezTo>
                    <a:cubicBezTo>
                      <a:pt x="33409" y="8510"/>
                      <a:pt x="32797" y="7985"/>
                      <a:pt x="31836" y="7373"/>
                    </a:cubicBezTo>
                    <a:lnTo>
                      <a:pt x="25366" y="3614"/>
                    </a:lnTo>
                    <a:cubicBezTo>
                      <a:pt x="24395" y="3107"/>
                      <a:pt x="23311" y="2836"/>
                      <a:pt x="22218" y="2827"/>
                    </a:cubicBezTo>
                    <a:cubicBezTo>
                      <a:pt x="21187" y="2687"/>
                      <a:pt x="20138" y="2897"/>
                      <a:pt x="19246" y="3439"/>
                    </a:cubicBezTo>
                    <a:cubicBezTo>
                      <a:pt x="18756" y="3544"/>
                      <a:pt x="18249" y="3544"/>
                      <a:pt x="17760" y="3439"/>
                    </a:cubicBezTo>
                    <a:cubicBezTo>
                      <a:pt x="17235" y="3430"/>
                      <a:pt x="16719" y="3273"/>
                      <a:pt x="16273" y="3002"/>
                    </a:cubicBezTo>
                    <a:cubicBezTo>
                      <a:pt x="15906" y="2827"/>
                      <a:pt x="15618" y="2512"/>
                      <a:pt x="15487" y="2127"/>
                    </a:cubicBezTo>
                    <a:cubicBezTo>
                      <a:pt x="15495" y="1769"/>
                      <a:pt x="15696" y="1437"/>
                      <a:pt x="16011" y="1253"/>
                    </a:cubicBezTo>
                    <a:cubicBezTo>
                      <a:pt x="17838" y="300"/>
                      <a:pt x="19902" y="-119"/>
                      <a:pt x="21956" y="29"/>
                    </a:cubicBezTo>
                    <a:cubicBezTo>
                      <a:pt x="24142" y="73"/>
                      <a:pt x="26275" y="676"/>
                      <a:pt x="28164" y="1778"/>
                    </a:cubicBezTo>
                    <a:lnTo>
                      <a:pt x="34721" y="5537"/>
                    </a:lnTo>
                    <a:cubicBezTo>
                      <a:pt x="36225" y="6193"/>
                      <a:pt x="37326" y="7522"/>
                      <a:pt x="37693" y="9122"/>
                    </a:cubicBezTo>
                    <a:cubicBezTo>
                      <a:pt x="37833" y="10599"/>
                      <a:pt x="36976" y="11990"/>
                      <a:pt x="35595" y="12531"/>
                    </a:cubicBezTo>
                    <a:lnTo>
                      <a:pt x="32797" y="14193"/>
                    </a:lnTo>
                    <a:cubicBezTo>
                      <a:pt x="30961" y="15137"/>
                      <a:pt x="28907" y="15557"/>
                      <a:pt x="26852" y="15417"/>
                    </a:cubicBezTo>
                    <a:cubicBezTo>
                      <a:pt x="24684" y="15373"/>
                      <a:pt x="22551" y="14796"/>
                      <a:pt x="20645" y="137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6" name="Forma libre: forma 535">
                <a:extLst>
                  <a:ext uri="{FF2B5EF4-FFF2-40B4-BE49-F238E27FC236}">
                    <a16:creationId xmlns:a16="http://schemas.microsoft.com/office/drawing/2014/main" id="{1DFBED81-0EF1-4C7B-9E6C-FE0500654ADC}"/>
                  </a:ext>
                </a:extLst>
              </p:cNvPr>
              <p:cNvSpPr/>
              <p:nvPr/>
            </p:nvSpPr>
            <p:spPr>
              <a:xfrm>
                <a:off x="5704258" y="3987494"/>
                <a:ext cx="37714" cy="21055"/>
              </a:xfrm>
              <a:custGeom>
                <a:avLst/>
                <a:gdLst>
                  <a:gd name="connsiteX0" fmla="*/ 20659 w 37714"/>
                  <a:gd name="connsiteY0" fmla="*/ 13519 h 21055"/>
                  <a:gd name="connsiteX1" fmla="*/ 14102 w 37714"/>
                  <a:gd name="connsiteY1" fmla="*/ 9759 h 21055"/>
                  <a:gd name="connsiteX2" fmla="*/ 10955 w 37714"/>
                  <a:gd name="connsiteY2" fmla="*/ 8973 h 21055"/>
                  <a:gd name="connsiteX3" fmla="*/ 8070 w 37714"/>
                  <a:gd name="connsiteY3" fmla="*/ 9497 h 21055"/>
                  <a:gd name="connsiteX4" fmla="*/ 5884 w 37714"/>
                  <a:gd name="connsiteY4" fmla="*/ 10721 h 21055"/>
                  <a:gd name="connsiteX5" fmla="*/ 5884 w 37714"/>
                  <a:gd name="connsiteY5" fmla="*/ 11158 h 21055"/>
                  <a:gd name="connsiteX6" fmla="*/ 6321 w 37714"/>
                  <a:gd name="connsiteY6" fmla="*/ 11158 h 21055"/>
                  <a:gd name="connsiteX7" fmla="*/ 20135 w 37714"/>
                  <a:gd name="connsiteY7" fmla="*/ 19202 h 21055"/>
                  <a:gd name="connsiteX8" fmla="*/ 20922 w 37714"/>
                  <a:gd name="connsiteY8" fmla="*/ 20076 h 21055"/>
                  <a:gd name="connsiteX9" fmla="*/ 20397 w 37714"/>
                  <a:gd name="connsiteY9" fmla="*/ 20950 h 21055"/>
                  <a:gd name="connsiteX10" fmla="*/ 18911 w 37714"/>
                  <a:gd name="connsiteY10" fmla="*/ 20950 h 21055"/>
                  <a:gd name="connsiteX11" fmla="*/ 17337 w 37714"/>
                  <a:gd name="connsiteY11" fmla="*/ 20513 h 21055"/>
                  <a:gd name="connsiteX12" fmla="*/ 726 w 37714"/>
                  <a:gd name="connsiteY12" fmla="*/ 11858 h 21055"/>
                  <a:gd name="connsiteX13" fmla="*/ 26 w 37714"/>
                  <a:gd name="connsiteY13" fmla="*/ 10984 h 21055"/>
                  <a:gd name="connsiteX14" fmla="*/ 507 w 37714"/>
                  <a:gd name="connsiteY14" fmla="*/ 10118 h 21055"/>
                  <a:gd name="connsiteX15" fmla="*/ 551 w 37714"/>
                  <a:gd name="connsiteY15" fmla="*/ 10109 h 21055"/>
                  <a:gd name="connsiteX16" fmla="*/ 4748 w 37714"/>
                  <a:gd name="connsiteY16" fmla="*/ 7661 h 21055"/>
                  <a:gd name="connsiteX17" fmla="*/ 10693 w 37714"/>
                  <a:gd name="connsiteY17" fmla="*/ 6437 h 21055"/>
                  <a:gd name="connsiteX18" fmla="*/ 16900 w 37714"/>
                  <a:gd name="connsiteY18" fmla="*/ 8186 h 21055"/>
                  <a:gd name="connsiteX19" fmla="*/ 23457 w 37714"/>
                  <a:gd name="connsiteY19" fmla="*/ 11945 h 21055"/>
                  <a:gd name="connsiteX20" fmla="*/ 26605 w 37714"/>
                  <a:gd name="connsiteY20" fmla="*/ 12819 h 21055"/>
                  <a:gd name="connsiteX21" fmla="*/ 29577 w 37714"/>
                  <a:gd name="connsiteY21" fmla="*/ 12207 h 21055"/>
                  <a:gd name="connsiteX22" fmla="*/ 32375 w 37714"/>
                  <a:gd name="connsiteY22" fmla="*/ 10546 h 21055"/>
                  <a:gd name="connsiteX23" fmla="*/ 33424 w 37714"/>
                  <a:gd name="connsiteY23" fmla="*/ 8885 h 21055"/>
                  <a:gd name="connsiteX24" fmla="*/ 31938 w 37714"/>
                  <a:gd name="connsiteY24" fmla="*/ 7049 h 21055"/>
                  <a:gd name="connsiteX25" fmla="*/ 25381 w 37714"/>
                  <a:gd name="connsiteY25" fmla="*/ 3290 h 21055"/>
                  <a:gd name="connsiteX26" fmla="*/ 22233 w 37714"/>
                  <a:gd name="connsiteY26" fmla="*/ 2415 h 21055"/>
                  <a:gd name="connsiteX27" fmla="*/ 19348 w 37714"/>
                  <a:gd name="connsiteY27" fmla="*/ 3028 h 21055"/>
                  <a:gd name="connsiteX28" fmla="*/ 17862 w 37714"/>
                  <a:gd name="connsiteY28" fmla="*/ 3028 h 21055"/>
                  <a:gd name="connsiteX29" fmla="*/ 16288 w 37714"/>
                  <a:gd name="connsiteY29" fmla="*/ 3028 h 21055"/>
                  <a:gd name="connsiteX30" fmla="*/ 15501 w 37714"/>
                  <a:gd name="connsiteY30" fmla="*/ 2066 h 21055"/>
                  <a:gd name="connsiteX31" fmla="*/ 16026 w 37714"/>
                  <a:gd name="connsiteY31" fmla="*/ 1191 h 21055"/>
                  <a:gd name="connsiteX32" fmla="*/ 21971 w 37714"/>
                  <a:gd name="connsiteY32" fmla="*/ 55 h 21055"/>
                  <a:gd name="connsiteX33" fmla="*/ 28266 w 37714"/>
                  <a:gd name="connsiteY33" fmla="*/ 1716 h 21055"/>
                  <a:gd name="connsiteX34" fmla="*/ 34735 w 37714"/>
                  <a:gd name="connsiteY34" fmla="*/ 5476 h 21055"/>
                  <a:gd name="connsiteX35" fmla="*/ 37708 w 37714"/>
                  <a:gd name="connsiteY35" fmla="*/ 9147 h 21055"/>
                  <a:gd name="connsiteX36" fmla="*/ 35610 w 37714"/>
                  <a:gd name="connsiteY36" fmla="*/ 12557 h 21055"/>
                  <a:gd name="connsiteX37" fmla="*/ 32812 w 37714"/>
                  <a:gd name="connsiteY37" fmla="*/ 14131 h 21055"/>
                  <a:gd name="connsiteX38" fmla="*/ 26954 w 37714"/>
                  <a:gd name="connsiteY38" fmla="*/ 15355 h 21055"/>
                  <a:gd name="connsiteX39" fmla="*/ 20659 w 37714"/>
                  <a:gd name="connsiteY39" fmla="*/ 13519 h 2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7714" h="21055">
                    <a:moveTo>
                      <a:pt x="20659" y="13519"/>
                    </a:moveTo>
                    <a:lnTo>
                      <a:pt x="14102" y="9759"/>
                    </a:lnTo>
                    <a:cubicBezTo>
                      <a:pt x="13141" y="9217"/>
                      <a:pt x="12056" y="8946"/>
                      <a:pt x="10955" y="8973"/>
                    </a:cubicBezTo>
                    <a:cubicBezTo>
                      <a:pt x="9958" y="8859"/>
                      <a:pt x="8961" y="9043"/>
                      <a:pt x="8070" y="9497"/>
                    </a:cubicBezTo>
                    <a:lnTo>
                      <a:pt x="5884" y="10721"/>
                    </a:lnTo>
                    <a:cubicBezTo>
                      <a:pt x="5884" y="10721"/>
                      <a:pt x="5884" y="10721"/>
                      <a:pt x="5884" y="11158"/>
                    </a:cubicBezTo>
                    <a:cubicBezTo>
                      <a:pt x="6024" y="11202"/>
                      <a:pt x="6181" y="11202"/>
                      <a:pt x="6321" y="11158"/>
                    </a:cubicBezTo>
                    <a:lnTo>
                      <a:pt x="20135" y="19202"/>
                    </a:lnTo>
                    <a:cubicBezTo>
                      <a:pt x="20502" y="19377"/>
                      <a:pt x="20791" y="19691"/>
                      <a:pt x="20922" y="20076"/>
                    </a:cubicBezTo>
                    <a:cubicBezTo>
                      <a:pt x="20930" y="20443"/>
                      <a:pt x="20721" y="20784"/>
                      <a:pt x="20397" y="20950"/>
                    </a:cubicBezTo>
                    <a:cubicBezTo>
                      <a:pt x="19908" y="21090"/>
                      <a:pt x="19400" y="21090"/>
                      <a:pt x="18911" y="20950"/>
                    </a:cubicBezTo>
                    <a:cubicBezTo>
                      <a:pt x="18360" y="20906"/>
                      <a:pt x="17827" y="20758"/>
                      <a:pt x="17337" y="20513"/>
                    </a:cubicBezTo>
                    <a:lnTo>
                      <a:pt x="726" y="11858"/>
                    </a:lnTo>
                    <a:cubicBezTo>
                      <a:pt x="289" y="11858"/>
                      <a:pt x="26" y="11333"/>
                      <a:pt x="26" y="10984"/>
                    </a:cubicBezTo>
                    <a:cubicBezTo>
                      <a:pt x="-79" y="10616"/>
                      <a:pt x="140" y="10223"/>
                      <a:pt x="507" y="10118"/>
                    </a:cubicBezTo>
                    <a:cubicBezTo>
                      <a:pt x="525" y="10118"/>
                      <a:pt x="533" y="10109"/>
                      <a:pt x="551" y="10109"/>
                    </a:cubicBezTo>
                    <a:lnTo>
                      <a:pt x="4748" y="7661"/>
                    </a:lnTo>
                    <a:cubicBezTo>
                      <a:pt x="6583" y="6717"/>
                      <a:pt x="8638" y="6297"/>
                      <a:pt x="10693" y="6437"/>
                    </a:cubicBezTo>
                    <a:cubicBezTo>
                      <a:pt x="12878" y="6481"/>
                      <a:pt x="15012" y="7084"/>
                      <a:pt x="16900" y="8186"/>
                    </a:cubicBezTo>
                    <a:lnTo>
                      <a:pt x="23457" y="11945"/>
                    </a:lnTo>
                    <a:cubicBezTo>
                      <a:pt x="24419" y="12479"/>
                      <a:pt x="25503" y="12785"/>
                      <a:pt x="26605" y="12819"/>
                    </a:cubicBezTo>
                    <a:cubicBezTo>
                      <a:pt x="27627" y="12872"/>
                      <a:pt x="28650" y="12662"/>
                      <a:pt x="29577" y="12207"/>
                    </a:cubicBezTo>
                    <a:lnTo>
                      <a:pt x="32375" y="10546"/>
                    </a:lnTo>
                    <a:cubicBezTo>
                      <a:pt x="33162" y="10546"/>
                      <a:pt x="33511" y="9585"/>
                      <a:pt x="33424" y="8885"/>
                    </a:cubicBezTo>
                    <a:cubicBezTo>
                      <a:pt x="33232" y="8081"/>
                      <a:pt x="32690" y="7399"/>
                      <a:pt x="31938" y="7049"/>
                    </a:cubicBezTo>
                    <a:lnTo>
                      <a:pt x="25381" y="3290"/>
                    </a:lnTo>
                    <a:cubicBezTo>
                      <a:pt x="24419" y="2756"/>
                      <a:pt x="23335" y="2450"/>
                      <a:pt x="22233" y="2415"/>
                    </a:cubicBezTo>
                    <a:cubicBezTo>
                      <a:pt x="21236" y="2328"/>
                      <a:pt x="20231" y="2538"/>
                      <a:pt x="19348" y="3028"/>
                    </a:cubicBezTo>
                    <a:cubicBezTo>
                      <a:pt x="18858" y="3167"/>
                      <a:pt x="18351" y="3167"/>
                      <a:pt x="17862" y="3028"/>
                    </a:cubicBezTo>
                    <a:cubicBezTo>
                      <a:pt x="17346" y="3124"/>
                      <a:pt x="16804" y="3124"/>
                      <a:pt x="16288" y="3028"/>
                    </a:cubicBezTo>
                    <a:cubicBezTo>
                      <a:pt x="15912" y="2818"/>
                      <a:pt x="15632" y="2477"/>
                      <a:pt x="15501" y="2066"/>
                    </a:cubicBezTo>
                    <a:cubicBezTo>
                      <a:pt x="15510" y="1707"/>
                      <a:pt x="15711" y="1375"/>
                      <a:pt x="16026" y="1191"/>
                    </a:cubicBezTo>
                    <a:cubicBezTo>
                      <a:pt x="17853" y="239"/>
                      <a:pt x="19925" y="-155"/>
                      <a:pt x="21971" y="55"/>
                    </a:cubicBezTo>
                    <a:cubicBezTo>
                      <a:pt x="24174" y="81"/>
                      <a:pt x="26333" y="658"/>
                      <a:pt x="28266" y="1716"/>
                    </a:cubicBezTo>
                    <a:lnTo>
                      <a:pt x="34735" y="5476"/>
                    </a:lnTo>
                    <a:cubicBezTo>
                      <a:pt x="36265" y="6149"/>
                      <a:pt x="37367" y="7513"/>
                      <a:pt x="37708" y="9147"/>
                    </a:cubicBezTo>
                    <a:cubicBezTo>
                      <a:pt x="37795" y="10607"/>
                      <a:pt x="36956" y="11971"/>
                      <a:pt x="35610" y="12557"/>
                    </a:cubicBezTo>
                    <a:lnTo>
                      <a:pt x="32812" y="14131"/>
                    </a:lnTo>
                    <a:cubicBezTo>
                      <a:pt x="31028" y="15110"/>
                      <a:pt x="28983" y="15539"/>
                      <a:pt x="26954" y="15355"/>
                    </a:cubicBezTo>
                    <a:cubicBezTo>
                      <a:pt x="24734" y="15294"/>
                      <a:pt x="22565" y="14664"/>
                      <a:pt x="20659" y="135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7" name="Forma libre: forma 536">
                <a:extLst>
                  <a:ext uri="{FF2B5EF4-FFF2-40B4-BE49-F238E27FC236}">
                    <a16:creationId xmlns:a16="http://schemas.microsoft.com/office/drawing/2014/main" id="{9E53BE02-C498-4CDF-A26F-EE1BB0B025D1}"/>
                  </a:ext>
                </a:extLst>
              </p:cNvPr>
              <p:cNvSpPr/>
              <p:nvPr/>
            </p:nvSpPr>
            <p:spPr>
              <a:xfrm>
                <a:off x="5733033" y="4002287"/>
                <a:ext cx="34992" cy="20449"/>
              </a:xfrm>
              <a:custGeom>
                <a:avLst/>
                <a:gdLst>
                  <a:gd name="connsiteX0" fmla="*/ 23008 w 34992"/>
                  <a:gd name="connsiteY0" fmla="*/ 18397 h 20449"/>
                  <a:gd name="connsiteX1" fmla="*/ 21610 w 34992"/>
                  <a:gd name="connsiteY1" fmla="*/ 19184 h 20449"/>
                  <a:gd name="connsiteX2" fmla="*/ 15752 w 34992"/>
                  <a:gd name="connsiteY2" fmla="*/ 20408 h 20449"/>
                  <a:gd name="connsiteX3" fmla="*/ 9457 w 34992"/>
                  <a:gd name="connsiteY3" fmla="*/ 18659 h 20449"/>
                  <a:gd name="connsiteX4" fmla="*/ 2987 w 34992"/>
                  <a:gd name="connsiteY4" fmla="*/ 14900 h 20449"/>
                  <a:gd name="connsiteX5" fmla="*/ 15 w 34992"/>
                  <a:gd name="connsiteY5" fmla="*/ 11315 h 20449"/>
                  <a:gd name="connsiteX6" fmla="*/ 2113 w 34992"/>
                  <a:gd name="connsiteY6" fmla="*/ 7906 h 20449"/>
                  <a:gd name="connsiteX7" fmla="*/ 3512 w 34992"/>
                  <a:gd name="connsiteY7" fmla="*/ 7906 h 20449"/>
                  <a:gd name="connsiteX8" fmla="*/ 5086 w 34992"/>
                  <a:gd name="connsiteY8" fmla="*/ 7906 h 20449"/>
                  <a:gd name="connsiteX9" fmla="*/ 5873 w 34992"/>
                  <a:gd name="connsiteY9" fmla="*/ 8867 h 20449"/>
                  <a:gd name="connsiteX10" fmla="*/ 5348 w 34992"/>
                  <a:gd name="connsiteY10" fmla="*/ 9742 h 20449"/>
                  <a:gd name="connsiteX11" fmla="*/ 4299 w 34992"/>
                  <a:gd name="connsiteY11" fmla="*/ 11403 h 20449"/>
                  <a:gd name="connsiteX12" fmla="*/ 5785 w 34992"/>
                  <a:gd name="connsiteY12" fmla="*/ 13239 h 20449"/>
                  <a:gd name="connsiteX13" fmla="*/ 12255 w 34992"/>
                  <a:gd name="connsiteY13" fmla="*/ 16998 h 20449"/>
                  <a:gd name="connsiteX14" fmla="*/ 15402 w 34992"/>
                  <a:gd name="connsiteY14" fmla="*/ 17873 h 20449"/>
                  <a:gd name="connsiteX15" fmla="*/ 18375 w 34992"/>
                  <a:gd name="connsiteY15" fmla="*/ 17260 h 20449"/>
                  <a:gd name="connsiteX16" fmla="*/ 19774 w 34992"/>
                  <a:gd name="connsiteY16" fmla="*/ 16386 h 20449"/>
                  <a:gd name="connsiteX17" fmla="*/ 20823 w 34992"/>
                  <a:gd name="connsiteY17" fmla="*/ 14725 h 20449"/>
                  <a:gd name="connsiteX18" fmla="*/ 19336 w 34992"/>
                  <a:gd name="connsiteY18" fmla="*/ 12889 h 20449"/>
                  <a:gd name="connsiteX19" fmla="*/ 17675 w 34992"/>
                  <a:gd name="connsiteY19" fmla="*/ 11927 h 20449"/>
                  <a:gd name="connsiteX20" fmla="*/ 16976 w 34992"/>
                  <a:gd name="connsiteY20" fmla="*/ 11053 h 20449"/>
                  <a:gd name="connsiteX21" fmla="*/ 17501 w 34992"/>
                  <a:gd name="connsiteY21" fmla="*/ 10179 h 20449"/>
                  <a:gd name="connsiteX22" fmla="*/ 18987 w 34992"/>
                  <a:gd name="connsiteY22" fmla="*/ 10179 h 20449"/>
                  <a:gd name="connsiteX23" fmla="*/ 20560 w 34992"/>
                  <a:gd name="connsiteY23" fmla="*/ 10179 h 20449"/>
                  <a:gd name="connsiteX24" fmla="*/ 22134 w 34992"/>
                  <a:gd name="connsiteY24" fmla="*/ 11141 h 20449"/>
                  <a:gd name="connsiteX25" fmla="*/ 25282 w 34992"/>
                  <a:gd name="connsiteY25" fmla="*/ 11927 h 20449"/>
                  <a:gd name="connsiteX26" fmla="*/ 28254 w 34992"/>
                  <a:gd name="connsiteY26" fmla="*/ 11315 h 20449"/>
                  <a:gd name="connsiteX27" fmla="*/ 29653 w 34992"/>
                  <a:gd name="connsiteY27" fmla="*/ 10529 h 20449"/>
                  <a:gd name="connsiteX28" fmla="*/ 30702 w 34992"/>
                  <a:gd name="connsiteY28" fmla="*/ 8867 h 20449"/>
                  <a:gd name="connsiteX29" fmla="*/ 29216 w 34992"/>
                  <a:gd name="connsiteY29" fmla="*/ 7032 h 20449"/>
                  <a:gd name="connsiteX30" fmla="*/ 22746 w 34992"/>
                  <a:gd name="connsiteY30" fmla="*/ 3272 h 20449"/>
                  <a:gd name="connsiteX31" fmla="*/ 19599 w 34992"/>
                  <a:gd name="connsiteY31" fmla="*/ 2398 h 20449"/>
                  <a:gd name="connsiteX32" fmla="*/ 16626 w 34992"/>
                  <a:gd name="connsiteY32" fmla="*/ 3010 h 20449"/>
                  <a:gd name="connsiteX33" fmla="*/ 15140 w 34992"/>
                  <a:gd name="connsiteY33" fmla="*/ 3010 h 20449"/>
                  <a:gd name="connsiteX34" fmla="*/ 13566 w 34992"/>
                  <a:gd name="connsiteY34" fmla="*/ 3010 h 20449"/>
                  <a:gd name="connsiteX35" fmla="*/ 12867 w 34992"/>
                  <a:gd name="connsiteY35" fmla="*/ 2048 h 20449"/>
                  <a:gd name="connsiteX36" fmla="*/ 13391 w 34992"/>
                  <a:gd name="connsiteY36" fmla="*/ 1174 h 20449"/>
                  <a:gd name="connsiteX37" fmla="*/ 19249 w 34992"/>
                  <a:gd name="connsiteY37" fmla="*/ 37 h 20449"/>
                  <a:gd name="connsiteX38" fmla="*/ 25544 w 34992"/>
                  <a:gd name="connsiteY38" fmla="*/ 1698 h 20449"/>
                  <a:gd name="connsiteX39" fmla="*/ 32014 w 34992"/>
                  <a:gd name="connsiteY39" fmla="*/ 5458 h 20449"/>
                  <a:gd name="connsiteX40" fmla="*/ 34986 w 34992"/>
                  <a:gd name="connsiteY40" fmla="*/ 9130 h 20449"/>
                  <a:gd name="connsiteX41" fmla="*/ 32888 w 34992"/>
                  <a:gd name="connsiteY41" fmla="*/ 12540 h 20449"/>
                  <a:gd name="connsiteX42" fmla="*/ 31489 w 34992"/>
                  <a:gd name="connsiteY42" fmla="*/ 13326 h 20449"/>
                  <a:gd name="connsiteX43" fmla="*/ 28604 w 34992"/>
                  <a:gd name="connsiteY43" fmla="*/ 14288 h 20449"/>
                  <a:gd name="connsiteX44" fmla="*/ 25019 w 34992"/>
                  <a:gd name="connsiteY44" fmla="*/ 14288 h 20449"/>
                  <a:gd name="connsiteX45" fmla="*/ 25019 w 34992"/>
                  <a:gd name="connsiteY45" fmla="*/ 16386 h 20449"/>
                  <a:gd name="connsiteX46" fmla="*/ 23008 w 34992"/>
                  <a:gd name="connsiteY46" fmla="*/ 18397 h 20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4992" h="20449">
                    <a:moveTo>
                      <a:pt x="23008" y="18397"/>
                    </a:moveTo>
                    <a:lnTo>
                      <a:pt x="21610" y="19184"/>
                    </a:lnTo>
                    <a:cubicBezTo>
                      <a:pt x="19826" y="20163"/>
                      <a:pt x="17780" y="20592"/>
                      <a:pt x="15752" y="20408"/>
                    </a:cubicBezTo>
                    <a:cubicBezTo>
                      <a:pt x="13540" y="20347"/>
                      <a:pt x="11380" y="19744"/>
                      <a:pt x="9457" y="18659"/>
                    </a:cubicBezTo>
                    <a:lnTo>
                      <a:pt x="2987" y="14900"/>
                    </a:lnTo>
                    <a:cubicBezTo>
                      <a:pt x="1457" y="14279"/>
                      <a:pt x="338" y="12933"/>
                      <a:pt x="15" y="11315"/>
                    </a:cubicBezTo>
                    <a:cubicBezTo>
                      <a:pt x="-125" y="9838"/>
                      <a:pt x="732" y="8448"/>
                      <a:pt x="2113" y="7906"/>
                    </a:cubicBezTo>
                    <a:cubicBezTo>
                      <a:pt x="2568" y="7757"/>
                      <a:pt x="3057" y="7757"/>
                      <a:pt x="3512" y="7906"/>
                    </a:cubicBezTo>
                    <a:cubicBezTo>
                      <a:pt x="4028" y="7766"/>
                      <a:pt x="4570" y="7766"/>
                      <a:pt x="5086" y="7906"/>
                    </a:cubicBezTo>
                    <a:cubicBezTo>
                      <a:pt x="5462" y="8116"/>
                      <a:pt x="5741" y="8457"/>
                      <a:pt x="5873" y="8867"/>
                    </a:cubicBezTo>
                    <a:cubicBezTo>
                      <a:pt x="5864" y="9226"/>
                      <a:pt x="5663" y="9558"/>
                      <a:pt x="5348" y="9742"/>
                    </a:cubicBezTo>
                    <a:cubicBezTo>
                      <a:pt x="4561" y="10179"/>
                      <a:pt x="4211" y="10703"/>
                      <a:pt x="4299" y="11403"/>
                    </a:cubicBezTo>
                    <a:cubicBezTo>
                      <a:pt x="4491" y="12207"/>
                      <a:pt x="5033" y="12889"/>
                      <a:pt x="5785" y="13239"/>
                    </a:cubicBezTo>
                    <a:lnTo>
                      <a:pt x="12255" y="16998"/>
                    </a:lnTo>
                    <a:cubicBezTo>
                      <a:pt x="13225" y="17514"/>
                      <a:pt x="14301" y="17811"/>
                      <a:pt x="15402" y="17873"/>
                    </a:cubicBezTo>
                    <a:cubicBezTo>
                      <a:pt x="16425" y="17925"/>
                      <a:pt x="17448" y="17715"/>
                      <a:pt x="18375" y="17260"/>
                    </a:cubicBezTo>
                    <a:lnTo>
                      <a:pt x="19774" y="16386"/>
                    </a:lnTo>
                    <a:cubicBezTo>
                      <a:pt x="20560" y="16386"/>
                      <a:pt x="20910" y="15425"/>
                      <a:pt x="20823" y="14725"/>
                    </a:cubicBezTo>
                    <a:cubicBezTo>
                      <a:pt x="20630" y="13921"/>
                      <a:pt x="20088" y="13239"/>
                      <a:pt x="19336" y="12889"/>
                    </a:cubicBezTo>
                    <a:lnTo>
                      <a:pt x="17675" y="11927"/>
                    </a:lnTo>
                    <a:cubicBezTo>
                      <a:pt x="17675" y="11927"/>
                      <a:pt x="16976" y="11403"/>
                      <a:pt x="16976" y="11053"/>
                    </a:cubicBezTo>
                    <a:cubicBezTo>
                      <a:pt x="16976" y="10703"/>
                      <a:pt x="16976" y="10441"/>
                      <a:pt x="17501" y="10179"/>
                    </a:cubicBezTo>
                    <a:cubicBezTo>
                      <a:pt x="17990" y="10074"/>
                      <a:pt x="18497" y="10074"/>
                      <a:pt x="18987" y="10179"/>
                    </a:cubicBezTo>
                    <a:cubicBezTo>
                      <a:pt x="19503" y="10048"/>
                      <a:pt x="20045" y="10048"/>
                      <a:pt x="20560" y="10179"/>
                    </a:cubicBezTo>
                    <a:lnTo>
                      <a:pt x="22134" y="11141"/>
                    </a:lnTo>
                    <a:cubicBezTo>
                      <a:pt x="23096" y="11665"/>
                      <a:pt x="24180" y="11936"/>
                      <a:pt x="25282" y="11927"/>
                    </a:cubicBezTo>
                    <a:cubicBezTo>
                      <a:pt x="26313" y="12067"/>
                      <a:pt x="27362" y="11858"/>
                      <a:pt x="28254" y="11315"/>
                    </a:cubicBezTo>
                    <a:lnTo>
                      <a:pt x="29653" y="10529"/>
                    </a:lnTo>
                    <a:cubicBezTo>
                      <a:pt x="30326" y="10266"/>
                      <a:pt x="30755" y="9593"/>
                      <a:pt x="30702" y="8867"/>
                    </a:cubicBezTo>
                    <a:cubicBezTo>
                      <a:pt x="30510" y="8063"/>
                      <a:pt x="29968" y="7381"/>
                      <a:pt x="29216" y="7032"/>
                    </a:cubicBezTo>
                    <a:lnTo>
                      <a:pt x="22746" y="3272"/>
                    </a:lnTo>
                    <a:cubicBezTo>
                      <a:pt x="21776" y="2756"/>
                      <a:pt x="20700" y="2459"/>
                      <a:pt x="19599" y="2398"/>
                    </a:cubicBezTo>
                    <a:cubicBezTo>
                      <a:pt x="18576" y="2345"/>
                      <a:pt x="17553" y="2555"/>
                      <a:pt x="16626" y="3010"/>
                    </a:cubicBezTo>
                    <a:cubicBezTo>
                      <a:pt x="16145" y="3193"/>
                      <a:pt x="15621" y="3193"/>
                      <a:pt x="15140" y="3010"/>
                    </a:cubicBezTo>
                    <a:cubicBezTo>
                      <a:pt x="14624" y="3106"/>
                      <a:pt x="14082" y="3106"/>
                      <a:pt x="13566" y="3010"/>
                    </a:cubicBezTo>
                    <a:cubicBezTo>
                      <a:pt x="13182" y="2835"/>
                      <a:pt x="12919" y="2468"/>
                      <a:pt x="12867" y="2048"/>
                    </a:cubicBezTo>
                    <a:cubicBezTo>
                      <a:pt x="12867" y="2048"/>
                      <a:pt x="12867" y="1436"/>
                      <a:pt x="13391" y="1174"/>
                    </a:cubicBezTo>
                    <a:cubicBezTo>
                      <a:pt x="15201" y="264"/>
                      <a:pt x="17229" y="-129"/>
                      <a:pt x="19249" y="37"/>
                    </a:cubicBezTo>
                    <a:cubicBezTo>
                      <a:pt x="21452" y="63"/>
                      <a:pt x="23612" y="640"/>
                      <a:pt x="25544" y="1698"/>
                    </a:cubicBezTo>
                    <a:lnTo>
                      <a:pt x="32014" y="5458"/>
                    </a:lnTo>
                    <a:cubicBezTo>
                      <a:pt x="33544" y="6131"/>
                      <a:pt x="34645" y="7495"/>
                      <a:pt x="34986" y="9130"/>
                    </a:cubicBezTo>
                    <a:cubicBezTo>
                      <a:pt x="35074" y="10590"/>
                      <a:pt x="34234" y="11954"/>
                      <a:pt x="32888" y="12540"/>
                    </a:cubicBezTo>
                    <a:lnTo>
                      <a:pt x="31489" y="13326"/>
                    </a:lnTo>
                    <a:cubicBezTo>
                      <a:pt x="30589" y="13816"/>
                      <a:pt x="29618" y="14139"/>
                      <a:pt x="28604" y="14288"/>
                    </a:cubicBezTo>
                    <a:cubicBezTo>
                      <a:pt x="27415" y="14463"/>
                      <a:pt x="26208" y="14463"/>
                      <a:pt x="25019" y="14288"/>
                    </a:cubicBezTo>
                    <a:cubicBezTo>
                      <a:pt x="25273" y="14961"/>
                      <a:pt x="25273" y="15713"/>
                      <a:pt x="25019" y="16386"/>
                    </a:cubicBezTo>
                    <a:cubicBezTo>
                      <a:pt x="24617" y="17278"/>
                      <a:pt x="23900" y="17995"/>
                      <a:pt x="23008" y="183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8" name="Forma libre: forma 537">
                <a:extLst>
                  <a:ext uri="{FF2B5EF4-FFF2-40B4-BE49-F238E27FC236}">
                    <a16:creationId xmlns:a16="http://schemas.microsoft.com/office/drawing/2014/main" id="{6A068570-FC4B-4333-A4DA-28F18B417BBD}"/>
                  </a:ext>
                </a:extLst>
              </p:cNvPr>
              <p:cNvSpPr/>
              <p:nvPr/>
            </p:nvSpPr>
            <p:spPr>
              <a:xfrm>
                <a:off x="5687877" y="3980120"/>
                <a:ext cx="30494" cy="13987"/>
              </a:xfrm>
              <a:custGeom>
                <a:avLst/>
                <a:gdLst>
                  <a:gd name="connsiteX0" fmla="*/ 58 w 30494"/>
                  <a:gd name="connsiteY0" fmla="*/ 13287 h 13987"/>
                  <a:gd name="connsiteX1" fmla="*/ 58 w 30494"/>
                  <a:gd name="connsiteY1" fmla="*/ 13287 h 13987"/>
                  <a:gd name="connsiteX2" fmla="*/ 670 w 30494"/>
                  <a:gd name="connsiteY2" fmla="*/ 11888 h 13987"/>
                  <a:gd name="connsiteX3" fmla="*/ 28997 w 30494"/>
                  <a:gd name="connsiteY3" fmla="*/ 85 h 13987"/>
                  <a:gd name="connsiteX4" fmla="*/ 30370 w 30494"/>
                  <a:gd name="connsiteY4" fmla="*/ 636 h 13987"/>
                  <a:gd name="connsiteX5" fmla="*/ 30396 w 30494"/>
                  <a:gd name="connsiteY5" fmla="*/ 697 h 13987"/>
                  <a:gd name="connsiteX6" fmla="*/ 29889 w 30494"/>
                  <a:gd name="connsiteY6" fmla="*/ 2087 h 13987"/>
                  <a:gd name="connsiteX7" fmla="*/ 29871 w 30494"/>
                  <a:gd name="connsiteY7" fmla="*/ 2096 h 13987"/>
                  <a:gd name="connsiteX8" fmla="*/ 1545 w 30494"/>
                  <a:gd name="connsiteY8" fmla="*/ 13899 h 13987"/>
                  <a:gd name="connsiteX9" fmla="*/ 58 w 30494"/>
                  <a:gd name="connsiteY9" fmla="*/ 13287 h 13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94" h="13987">
                    <a:moveTo>
                      <a:pt x="58" y="13287"/>
                    </a:moveTo>
                    <a:lnTo>
                      <a:pt x="58" y="13287"/>
                    </a:lnTo>
                    <a:cubicBezTo>
                      <a:pt x="-125" y="12736"/>
                      <a:pt x="137" y="12124"/>
                      <a:pt x="670" y="11888"/>
                    </a:cubicBezTo>
                    <a:lnTo>
                      <a:pt x="28997" y="85"/>
                    </a:lnTo>
                    <a:cubicBezTo>
                      <a:pt x="29530" y="-142"/>
                      <a:pt x="30142" y="102"/>
                      <a:pt x="30370" y="636"/>
                    </a:cubicBezTo>
                    <a:cubicBezTo>
                      <a:pt x="30378" y="662"/>
                      <a:pt x="30387" y="680"/>
                      <a:pt x="30396" y="697"/>
                    </a:cubicBezTo>
                    <a:cubicBezTo>
                      <a:pt x="30641" y="1221"/>
                      <a:pt x="30413" y="1842"/>
                      <a:pt x="29889" y="2087"/>
                    </a:cubicBezTo>
                    <a:cubicBezTo>
                      <a:pt x="29880" y="2096"/>
                      <a:pt x="29880" y="2096"/>
                      <a:pt x="29871" y="2096"/>
                    </a:cubicBezTo>
                    <a:lnTo>
                      <a:pt x="1545" y="13899"/>
                    </a:lnTo>
                    <a:cubicBezTo>
                      <a:pt x="968" y="14143"/>
                      <a:pt x="303" y="13864"/>
                      <a:pt x="58" y="132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39" name="Forma libre: forma 538">
                <a:extLst>
                  <a:ext uri="{FF2B5EF4-FFF2-40B4-BE49-F238E27FC236}">
                    <a16:creationId xmlns:a16="http://schemas.microsoft.com/office/drawing/2014/main" id="{1C5CCBD3-249B-4BE0-8B73-96D0D1605020}"/>
                  </a:ext>
                </a:extLst>
              </p:cNvPr>
              <p:cNvSpPr/>
              <p:nvPr/>
            </p:nvSpPr>
            <p:spPr>
              <a:xfrm>
                <a:off x="5785583" y="3778049"/>
                <a:ext cx="246783" cy="141590"/>
              </a:xfrm>
              <a:custGeom>
                <a:avLst/>
                <a:gdLst>
                  <a:gd name="connsiteX0" fmla="*/ 241487 w 246783"/>
                  <a:gd name="connsiteY0" fmla="*/ 83778 h 141590"/>
                  <a:gd name="connsiteX1" fmla="*/ 146714 w 246783"/>
                  <a:gd name="connsiteY1" fmla="*/ 138508 h 141590"/>
                  <a:gd name="connsiteX2" fmla="*/ 121010 w 246783"/>
                  <a:gd name="connsiteY2" fmla="*/ 138508 h 141590"/>
                  <a:gd name="connsiteX3" fmla="*/ 5343 w 246783"/>
                  <a:gd name="connsiteY3" fmla="*/ 72587 h 141590"/>
                  <a:gd name="connsiteX4" fmla="*/ 394 w 246783"/>
                  <a:gd name="connsiteY4" fmla="*/ 62760 h 141590"/>
                  <a:gd name="connsiteX5" fmla="*/ 5343 w 246783"/>
                  <a:gd name="connsiteY5" fmla="*/ 57812 h 141590"/>
                  <a:gd name="connsiteX6" fmla="*/ 100115 w 246783"/>
                  <a:gd name="connsiteY6" fmla="*/ 3082 h 141590"/>
                  <a:gd name="connsiteX7" fmla="*/ 125819 w 246783"/>
                  <a:gd name="connsiteY7" fmla="*/ 3082 h 141590"/>
                  <a:gd name="connsiteX8" fmla="*/ 241399 w 246783"/>
                  <a:gd name="connsiteY8" fmla="*/ 69003 h 141590"/>
                  <a:gd name="connsiteX9" fmla="*/ 246400 w 246783"/>
                  <a:gd name="connsiteY9" fmla="*/ 78804 h 141590"/>
                  <a:gd name="connsiteX10" fmla="*/ 241487 w 246783"/>
                  <a:gd name="connsiteY10" fmla="*/ 83778 h 14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783" h="141590">
                    <a:moveTo>
                      <a:pt x="241487" y="83778"/>
                    </a:moveTo>
                    <a:lnTo>
                      <a:pt x="146714" y="138508"/>
                    </a:lnTo>
                    <a:cubicBezTo>
                      <a:pt x="138636" y="142617"/>
                      <a:pt x="129089" y="142617"/>
                      <a:pt x="121010" y="138508"/>
                    </a:cubicBezTo>
                    <a:lnTo>
                      <a:pt x="5343" y="72587"/>
                    </a:lnTo>
                    <a:cubicBezTo>
                      <a:pt x="1260" y="71241"/>
                      <a:pt x="-952" y="66835"/>
                      <a:pt x="394" y="62760"/>
                    </a:cubicBezTo>
                    <a:cubicBezTo>
                      <a:pt x="1172" y="60417"/>
                      <a:pt x="3008" y="58581"/>
                      <a:pt x="5343" y="57812"/>
                    </a:cubicBezTo>
                    <a:lnTo>
                      <a:pt x="100115" y="3082"/>
                    </a:lnTo>
                    <a:cubicBezTo>
                      <a:pt x="108193" y="-1027"/>
                      <a:pt x="117741" y="-1027"/>
                      <a:pt x="125819" y="3082"/>
                    </a:cubicBezTo>
                    <a:cubicBezTo>
                      <a:pt x="157118" y="21180"/>
                      <a:pt x="210100" y="50818"/>
                      <a:pt x="241399" y="69003"/>
                    </a:cubicBezTo>
                    <a:cubicBezTo>
                      <a:pt x="245491" y="70332"/>
                      <a:pt x="247729" y="74712"/>
                      <a:pt x="246400" y="78804"/>
                    </a:cubicBezTo>
                    <a:cubicBezTo>
                      <a:pt x="245639" y="81147"/>
                      <a:pt x="243821" y="82991"/>
                      <a:pt x="241487" y="83778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40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5785583" y="3778049"/>
                <a:ext cx="246783" cy="141590"/>
                <a:chOff x="5785583" y="3778049"/>
                <a:chExt cx="246783" cy="141590"/>
              </a:xfrm>
            </p:grpSpPr>
            <p:sp>
              <p:nvSpPr>
                <p:cNvPr id="541" name="Forma libre: forma 540">
                  <a:extLst>
                    <a:ext uri="{FF2B5EF4-FFF2-40B4-BE49-F238E27FC236}">
                      <a16:creationId xmlns:a16="http://schemas.microsoft.com/office/drawing/2014/main" id="{3ADBA4FF-41CC-4FD3-B5F5-5E710E4DC054}"/>
                    </a:ext>
                  </a:extLst>
                </p:cNvPr>
                <p:cNvSpPr/>
                <p:nvPr/>
              </p:nvSpPr>
              <p:spPr>
                <a:xfrm>
                  <a:off x="5785583" y="3778049"/>
                  <a:ext cx="246783" cy="141590"/>
                </a:xfrm>
                <a:custGeom>
                  <a:avLst/>
                  <a:gdLst>
                    <a:gd name="connsiteX0" fmla="*/ 241487 w 246783"/>
                    <a:gd name="connsiteY0" fmla="*/ 83778 h 141590"/>
                    <a:gd name="connsiteX1" fmla="*/ 146714 w 246783"/>
                    <a:gd name="connsiteY1" fmla="*/ 138508 h 141590"/>
                    <a:gd name="connsiteX2" fmla="*/ 121010 w 246783"/>
                    <a:gd name="connsiteY2" fmla="*/ 138508 h 141590"/>
                    <a:gd name="connsiteX3" fmla="*/ 5343 w 246783"/>
                    <a:gd name="connsiteY3" fmla="*/ 72587 h 141590"/>
                    <a:gd name="connsiteX4" fmla="*/ 394 w 246783"/>
                    <a:gd name="connsiteY4" fmla="*/ 62760 h 141590"/>
                    <a:gd name="connsiteX5" fmla="*/ 5343 w 246783"/>
                    <a:gd name="connsiteY5" fmla="*/ 57812 h 141590"/>
                    <a:gd name="connsiteX6" fmla="*/ 100115 w 246783"/>
                    <a:gd name="connsiteY6" fmla="*/ 3082 h 141590"/>
                    <a:gd name="connsiteX7" fmla="*/ 125819 w 246783"/>
                    <a:gd name="connsiteY7" fmla="*/ 3082 h 141590"/>
                    <a:gd name="connsiteX8" fmla="*/ 241399 w 246783"/>
                    <a:gd name="connsiteY8" fmla="*/ 69003 h 141590"/>
                    <a:gd name="connsiteX9" fmla="*/ 246400 w 246783"/>
                    <a:gd name="connsiteY9" fmla="*/ 78804 h 141590"/>
                    <a:gd name="connsiteX10" fmla="*/ 241487 w 246783"/>
                    <a:gd name="connsiteY10" fmla="*/ 83778 h 14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783" h="141590">
                      <a:moveTo>
                        <a:pt x="241487" y="83778"/>
                      </a:moveTo>
                      <a:lnTo>
                        <a:pt x="146714" y="138508"/>
                      </a:lnTo>
                      <a:cubicBezTo>
                        <a:pt x="138636" y="142617"/>
                        <a:pt x="129089" y="142617"/>
                        <a:pt x="121010" y="138508"/>
                      </a:cubicBezTo>
                      <a:lnTo>
                        <a:pt x="5343" y="72587"/>
                      </a:lnTo>
                      <a:cubicBezTo>
                        <a:pt x="1260" y="71241"/>
                        <a:pt x="-952" y="66835"/>
                        <a:pt x="394" y="62760"/>
                      </a:cubicBezTo>
                      <a:cubicBezTo>
                        <a:pt x="1172" y="60417"/>
                        <a:pt x="3008" y="58581"/>
                        <a:pt x="5343" y="57812"/>
                      </a:cubicBezTo>
                      <a:lnTo>
                        <a:pt x="100115" y="3082"/>
                      </a:lnTo>
                      <a:cubicBezTo>
                        <a:pt x="108193" y="-1027"/>
                        <a:pt x="117741" y="-1027"/>
                        <a:pt x="125819" y="3082"/>
                      </a:cubicBezTo>
                      <a:cubicBezTo>
                        <a:pt x="157118" y="21180"/>
                        <a:pt x="210100" y="50818"/>
                        <a:pt x="241399" y="69003"/>
                      </a:cubicBezTo>
                      <a:cubicBezTo>
                        <a:pt x="245491" y="70332"/>
                        <a:pt x="247729" y="74712"/>
                        <a:pt x="246400" y="78804"/>
                      </a:cubicBezTo>
                      <a:cubicBezTo>
                        <a:pt x="245639" y="81147"/>
                        <a:pt x="243821" y="82991"/>
                        <a:pt x="241487" y="8377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2" name="Forma libre: forma 541">
                  <a:extLst>
                    <a:ext uri="{FF2B5EF4-FFF2-40B4-BE49-F238E27FC236}">
                      <a16:creationId xmlns:a16="http://schemas.microsoft.com/office/drawing/2014/main" id="{D49616C2-A45C-4F6C-8A61-7C1A296BC9AB}"/>
                    </a:ext>
                  </a:extLst>
                </p:cNvPr>
                <p:cNvSpPr/>
                <p:nvPr/>
              </p:nvSpPr>
              <p:spPr>
                <a:xfrm>
                  <a:off x="5834028" y="3779819"/>
                  <a:ext cx="198199" cy="110246"/>
                </a:xfrm>
                <a:custGeom>
                  <a:avLst/>
                  <a:gdLst>
                    <a:gd name="connsiteX0" fmla="*/ 189545 w 198199"/>
                    <a:gd name="connsiteY0" fmla="*/ 110247 h 110246"/>
                    <a:gd name="connsiteX1" fmla="*/ 198200 w 198199"/>
                    <a:gd name="connsiteY1" fmla="*/ 108499 h 110246"/>
                    <a:gd name="connsiteX2" fmla="*/ 8743 w 198199"/>
                    <a:gd name="connsiteY2" fmla="*/ 0 h 110246"/>
                    <a:gd name="connsiteX3" fmla="*/ 0 w 198199"/>
                    <a:gd name="connsiteY3" fmla="*/ 1661 h 110246"/>
                    <a:gd name="connsiteX4" fmla="*/ 189545 w 198199"/>
                    <a:gd name="connsiteY4" fmla="*/ 110247 h 11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199" h="110246">
                      <a:moveTo>
                        <a:pt x="189545" y="110247"/>
                      </a:moveTo>
                      <a:lnTo>
                        <a:pt x="198200" y="108499"/>
                      </a:lnTo>
                      <a:lnTo>
                        <a:pt x="8743" y="0"/>
                      </a:lnTo>
                      <a:lnTo>
                        <a:pt x="0" y="1661"/>
                      </a:lnTo>
                      <a:lnTo>
                        <a:pt x="189545" y="110247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3" name="Forma libre: forma 542">
                  <a:extLst>
                    <a:ext uri="{FF2B5EF4-FFF2-40B4-BE49-F238E27FC236}">
                      <a16:creationId xmlns:a16="http://schemas.microsoft.com/office/drawing/2014/main" id="{60E9FC5B-1D5F-46E9-917B-F8BC2E6EC534}"/>
                    </a:ext>
                  </a:extLst>
                </p:cNvPr>
                <p:cNvSpPr/>
                <p:nvPr/>
              </p:nvSpPr>
              <p:spPr>
                <a:xfrm>
                  <a:off x="5903009" y="3846614"/>
                  <a:ext cx="57003" cy="29550"/>
                </a:xfrm>
                <a:custGeom>
                  <a:avLst/>
                  <a:gdLst>
                    <a:gd name="connsiteX0" fmla="*/ 0 w 57003"/>
                    <a:gd name="connsiteY0" fmla="*/ 27890 h 29550"/>
                    <a:gd name="connsiteX1" fmla="*/ 8743 w 57003"/>
                    <a:gd name="connsiteY1" fmla="*/ 29551 h 29550"/>
                    <a:gd name="connsiteX2" fmla="*/ 57003 w 57003"/>
                    <a:gd name="connsiteY2" fmla="*/ 1661 h 29550"/>
                    <a:gd name="connsiteX3" fmla="*/ 48260 w 57003"/>
                    <a:gd name="connsiteY3" fmla="*/ 0 h 29550"/>
                    <a:gd name="connsiteX4" fmla="*/ 0 w 57003"/>
                    <a:gd name="connsiteY4" fmla="*/ 27890 h 2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003" h="29550">
                      <a:moveTo>
                        <a:pt x="0" y="27890"/>
                      </a:moveTo>
                      <a:lnTo>
                        <a:pt x="8743" y="29551"/>
                      </a:lnTo>
                      <a:lnTo>
                        <a:pt x="57003" y="1661"/>
                      </a:lnTo>
                      <a:lnTo>
                        <a:pt x="48260" y="0"/>
                      </a:lnTo>
                      <a:lnTo>
                        <a:pt x="0" y="27890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4" name="Forma libre: forma 543">
                  <a:extLst>
                    <a:ext uri="{FF2B5EF4-FFF2-40B4-BE49-F238E27FC236}">
                      <a16:creationId xmlns:a16="http://schemas.microsoft.com/office/drawing/2014/main" id="{86BCE821-7B8B-4FA4-99AA-B9132248A8F7}"/>
                    </a:ext>
                  </a:extLst>
                </p:cNvPr>
                <p:cNvSpPr/>
                <p:nvPr/>
              </p:nvSpPr>
              <p:spPr>
                <a:xfrm>
                  <a:off x="5857896" y="3821698"/>
                  <a:ext cx="56915" cy="29463"/>
                </a:xfrm>
                <a:custGeom>
                  <a:avLst/>
                  <a:gdLst>
                    <a:gd name="connsiteX0" fmla="*/ 0 w 56915"/>
                    <a:gd name="connsiteY0" fmla="*/ 27802 h 29463"/>
                    <a:gd name="connsiteX1" fmla="*/ 8743 w 56915"/>
                    <a:gd name="connsiteY1" fmla="*/ 29463 h 29463"/>
                    <a:gd name="connsiteX2" fmla="*/ 56916 w 56915"/>
                    <a:gd name="connsiteY2" fmla="*/ 1661 h 29463"/>
                    <a:gd name="connsiteX3" fmla="*/ 48260 w 56915"/>
                    <a:gd name="connsiteY3" fmla="*/ 0 h 29463"/>
                    <a:gd name="connsiteX4" fmla="*/ 0 w 56915"/>
                    <a:gd name="connsiteY4" fmla="*/ 27802 h 2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15" h="29463">
                      <a:moveTo>
                        <a:pt x="0" y="27802"/>
                      </a:moveTo>
                      <a:lnTo>
                        <a:pt x="8743" y="29463"/>
                      </a:lnTo>
                      <a:lnTo>
                        <a:pt x="56916" y="1661"/>
                      </a:lnTo>
                      <a:lnTo>
                        <a:pt x="48260" y="0"/>
                      </a:lnTo>
                      <a:lnTo>
                        <a:pt x="0" y="27802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45" name="Forma libre: forma 544">
                  <a:extLst>
                    <a:ext uri="{FF2B5EF4-FFF2-40B4-BE49-F238E27FC236}">
                      <a16:creationId xmlns:a16="http://schemas.microsoft.com/office/drawing/2014/main" id="{DC5979D6-67C8-4715-A395-EDCA4DE0C74F}"/>
                    </a:ext>
                  </a:extLst>
                </p:cNvPr>
                <p:cNvSpPr/>
                <p:nvPr/>
              </p:nvSpPr>
              <p:spPr>
                <a:xfrm>
                  <a:off x="5785680" y="3807709"/>
                  <a:ext cx="198199" cy="110246"/>
                </a:xfrm>
                <a:custGeom>
                  <a:avLst/>
                  <a:gdLst>
                    <a:gd name="connsiteX0" fmla="*/ 189457 w 198199"/>
                    <a:gd name="connsiteY0" fmla="*/ 110247 h 110246"/>
                    <a:gd name="connsiteX1" fmla="*/ 198200 w 198199"/>
                    <a:gd name="connsiteY1" fmla="*/ 108586 h 110246"/>
                    <a:gd name="connsiteX2" fmla="*/ 8743 w 198199"/>
                    <a:gd name="connsiteY2" fmla="*/ 0 h 110246"/>
                    <a:gd name="connsiteX3" fmla="*/ 0 w 198199"/>
                    <a:gd name="connsiteY3" fmla="*/ 1748 h 110246"/>
                    <a:gd name="connsiteX4" fmla="*/ 189457 w 198199"/>
                    <a:gd name="connsiteY4" fmla="*/ 110247 h 11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199" h="110246">
                      <a:moveTo>
                        <a:pt x="189457" y="110247"/>
                      </a:moveTo>
                      <a:lnTo>
                        <a:pt x="198200" y="108586"/>
                      </a:lnTo>
                      <a:lnTo>
                        <a:pt x="8743" y="0"/>
                      </a:lnTo>
                      <a:lnTo>
                        <a:pt x="0" y="1748"/>
                      </a:lnTo>
                      <a:lnTo>
                        <a:pt x="189457" y="110247"/>
                      </a:lnTo>
                      <a:close/>
                    </a:path>
                  </a:pathLst>
                </a:custGeom>
                <a:solidFill>
                  <a:srgbClr val="92E3A9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sp>
            <p:nvSpPr>
              <p:cNvPr id="546" name="Forma libre: forma 545">
                <a:extLst>
                  <a:ext uri="{FF2B5EF4-FFF2-40B4-BE49-F238E27FC236}">
                    <a16:creationId xmlns:a16="http://schemas.microsoft.com/office/drawing/2014/main" id="{A6D2257E-CA4F-4566-9D3A-2225E26C41D4}"/>
                  </a:ext>
                </a:extLst>
              </p:cNvPr>
              <p:cNvSpPr/>
              <p:nvPr/>
            </p:nvSpPr>
            <p:spPr>
              <a:xfrm>
                <a:off x="4933524" y="3585204"/>
                <a:ext cx="494866" cy="285803"/>
              </a:xfrm>
              <a:custGeom>
                <a:avLst/>
                <a:gdLst>
                  <a:gd name="connsiteX0" fmla="*/ 488979 w 494866"/>
                  <a:gd name="connsiteY0" fmla="*/ 264733 h 285803"/>
                  <a:gd name="connsiteX1" fmla="*/ 36275 w 494866"/>
                  <a:gd name="connsiteY1" fmla="*/ 3410 h 285803"/>
                  <a:gd name="connsiteX2" fmla="*/ 7773 w 494866"/>
                  <a:gd name="connsiteY2" fmla="*/ 3410 h 285803"/>
                  <a:gd name="connsiteX3" fmla="*/ 5762 w 494866"/>
                  <a:gd name="connsiteY3" fmla="*/ 4546 h 285803"/>
                  <a:gd name="connsiteX4" fmla="*/ 527 w 494866"/>
                  <a:gd name="connsiteY4" fmla="*/ 15746 h 285803"/>
                  <a:gd name="connsiteX5" fmla="*/ 5762 w 494866"/>
                  <a:gd name="connsiteY5" fmla="*/ 20983 h 285803"/>
                  <a:gd name="connsiteX6" fmla="*/ 458554 w 494866"/>
                  <a:gd name="connsiteY6" fmla="*/ 282394 h 285803"/>
                  <a:gd name="connsiteX7" fmla="*/ 487055 w 494866"/>
                  <a:gd name="connsiteY7" fmla="*/ 282394 h 285803"/>
                  <a:gd name="connsiteX8" fmla="*/ 488979 w 494866"/>
                  <a:gd name="connsiteY8" fmla="*/ 281257 h 285803"/>
                  <a:gd name="connsiteX9" fmla="*/ 494382 w 494866"/>
                  <a:gd name="connsiteY9" fmla="*/ 270136 h 285803"/>
                  <a:gd name="connsiteX10" fmla="*/ 488979 w 494866"/>
                  <a:gd name="connsiteY10" fmla="*/ 264733 h 28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4866" h="285803">
                    <a:moveTo>
                      <a:pt x="488979" y="264733"/>
                    </a:moveTo>
                    <a:lnTo>
                      <a:pt x="36275" y="3410"/>
                    </a:lnTo>
                    <a:cubicBezTo>
                      <a:pt x="27319" y="-1137"/>
                      <a:pt x="16729" y="-1137"/>
                      <a:pt x="7773" y="3410"/>
                    </a:cubicBezTo>
                    <a:lnTo>
                      <a:pt x="5762" y="4546"/>
                    </a:lnTo>
                    <a:cubicBezTo>
                      <a:pt x="1224" y="6190"/>
                      <a:pt x="-1121" y="11208"/>
                      <a:pt x="527" y="15746"/>
                    </a:cubicBezTo>
                    <a:cubicBezTo>
                      <a:pt x="1410" y="18185"/>
                      <a:pt x="3327" y="20100"/>
                      <a:pt x="5762" y="20983"/>
                    </a:cubicBezTo>
                    <a:lnTo>
                      <a:pt x="458554" y="282394"/>
                    </a:lnTo>
                    <a:cubicBezTo>
                      <a:pt x="467506" y="286940"/>
                      <a:pt x="478103" y="286940"/>
                      <a:pt x="487055" y="282394"/>
                    </a:cubicBezTo>
                    <a:lnTo>
                      <a:pt x="488979" y="281257"/>
                    </a:lnTo>
                    <a:cubicBezTo>
                      <a:pt x="493542" y="279675"/>
                      <a:pt x="495964" y="274700"/>
                      <a:pt x="494382" y="270136"/>
                    </a:cubicBezTo>
                    <a:cubicBezTo>
                      <a:pt x="493507" y="267601"/>
                      <a:pt x="491514" y="265607"/>
                      <a:pt x="488979" y="264733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7" name="Forma libre: forma 546">
                <a:extLst>
                  <a:ext uri="{FF2B5EF4-FFF2-40B4-BE49-F238E27FC236}">
                    <a16:creationId xmlns:a16="http://schemas.microsoft.com/office/drawing/2014/main" id="{F48989C2-CA3B-4706-BC7F-71F465F4F8A0}"/>
                  </a:ext>
                </a:extLst>
              </p:cNvPr>
              <p:cNvSpPr/>
              <p:nvPr/>
            </p:nvSpPr>
            <p:spPr>
              <a:xfrm>
                <a:off x="5334462" y="3308843"/>
                <a:ext cx="88505" cy="51166"/>
              </a:xfrm>
              <a:custGeom>
                <a:avLst/>
                <a:gdLst>
                  <a:gd name="connsiteX0" fmla="*/ 45987 w 88505"/>
                  <a:gd name="connsiteY0" fmla="*/ 39430 h 51166"/>
                  <a:gd name="connsiteX1" fmla="*/ 48610 w 88505"/>
                  <a:gd name="connsiteY1" fmla="*/ 39430 h 51166"/>
                  <a:gd name="connsiteX2" fmla="*/ 50883 w 88505"/>
                  <a:gd name="connsiteY2" fmla="*/ 40042 h 51166"/>
                  <a:gd name="connsiteX3" fmla="*/ 57965 w 88505"/>
                  <a:gd name="connsiteY3" fmla="*/ 44151 h 51166"/>
                  <a:gd name="connsiteX4" fmla="*/ 59014 w 88505"/>
                  <a:gd name="connsiteY4" fmla="*/ 45550 h 51166"/>
                  <a:gd name="connsiteX5" fmla="*/ 57965 w 88505"/>
                  <a:gd name="connsiteY5" fmla="*/ 46949 h 51166"/>
                  <a:gd name="connsiteX6" fmla="*/ 49222 w 88505"/>
                  <a:gd name="connsiteY6" fmla="*/ 50096 h 51166"/>
                  <a:gd name="connsiteX7" fmla="*/ 37944 w 88505"/>
                  <a:gd name="connsiteY7" fmla="*/ 51145 h 51166"/>
                  <a:gd name="connsiteX8" fmla="*/ 25179 w 88505"/>
                  <a:gd name="connsiteY8" fmla="*/ 49222 h 51166"/>
                  <a:gd name="connsiteX9" fmla="*/ 11628 w 88505"/>
                  <a:gd name="connsiteY9" fmla="*/ 43539 h 51166"/>
                  <a:gd name="connsiteX10" fmla="*/ 2885 w 88505"/>
                  <a:gd name="connsiteY10" fmla="*/ 36283 h 51166"/>
                  <a:gd name="connsiteX11" fmla="*/ 0 w 88505"/>
                  <a:gd name="connsiteY11" fmla="*/ 28764 h 51166"/>
                  <a:gd name="connsiteX12" fmla="*/ 2623 w 88505"/>
                  <a:gd name="connsiteY12" fmla="*/ 21420 h 51166"/>
                  <a:gd name="connsiteX13" fmla="*/ 10229 w 88505"/>
                  <a:gd name="connsiteY13" fmla="*/ 14513 h 51166"/>
                  <a:gd name="connsiteX14" fmla="*/ 17486 w 88505"/>
                  <a:gd name="connsiteY14" fmla="*/ 10142 h 51166"/>
                  <a:gd name="connsiteX15" fmla="*/ 25092 w 88505"/>
                  <a:gd name="connsiteY15" fmla="*/ 5945 h 51166"/>
                  <a:gd name="connsiteX16" fmla="*/ 37070 w 88505"/>
                  <a:gd name="connsiteY16" fmla="*/ 1574 h 51166"/>
                  <a:gd name="connsiteX17" fmla="*/ 49834 w 88505"/>
                  <a:gd name="connsiteY17" fmla="*/ 0 h 51166"/>
                  <a:gd name="connsiteX18" fmla="*/ 62774 w 88505"/>
                  <a:gd name="connsiteY18" fmla="*/ 1661 h 51166"/>
                  <a:gd name="connsiteX19" fmla="*/ 75363 w 88505"/>
                  <a:gd name="connsiteY19" fmla="*/ 6907 h 51166"/>
                  <a:gd name="connsiteX20" fmla="*/ 85243 w 88505"/>
                  <a:gd name="connsiteY20" fmla="*/ 14688 h 51166"/>
                  <a:gd name="connsiteX21" fmla="*/ 88477 w 88505"/>
                  <a:gd name="connsiteY21" fmla="*/ 22119 h 51166"/>
                  <a:gd name="connsiteX22" fmla="*/ 86641 w 88505"/>
                  <a:gd name="connsiteY22" fmla="*/ 28589 h 51166"/>
                  <a:gd name="connsiteX23" fmla="*/ 81308 w 88505"/>
                  <a:gd name="connsiteY23" fmla="*/ 33835 h 51166"/>
                  <a:gd name="connsiteX24" fmla="*/ 78948 w 88505"/>
                  <a:gd name="connsiteY24" fmla="*/ 34447 h 51166"/>
                  <a:gd name="connsiteX25" fmla="*/ 76500 w 88505"/>
                  <a:gd name="connsiteY25" fmla="*/ 33835 h 51166"/>
                  <a:gd name="connsiteX26" fmla="*/ 69331 w 88505"/>
                  <a:gd name="connsiteY26" fmla="*/ 29638 h 51166"/>
                  <a:gd name="connsiteX27" fmla="*/ 68281 w 88505"/>
                  <a:gd name="connsiteY27" fmla="*/ 28414 h 51166"/>
                  <a:gd name="connsiteX28" fmla="*/ 69068 w 88505"/>
                  <a:gd name="connsiteY28" fmla="*/ 26840 h 51166"/>
                  <a:gd name="connsiteX29" fmla="*/ 71254 w 88505"/>
                  <a:gd name="connsiteY29" fmla="*/ 24130 h 51166"/>
                  <a:gd name="connsiteX30" fmla="*/ 71254 w 88505"/>
                  <a:gd name="connsiteY30" fmla="*/ 20895 h 51166"/>
                  <a:gd name="connsiteX31" fmla="*/ 69156 w 88505"/>
                  <a:gd name="connsiteY31" fmla="*/ 17136 h 51166"/>
                  <a:gd name="connsiteX32" fmla="*/ 63998 w 88505"/>
                  <a:gd name="connsiteY32" fmla="*/ 13201 h 51166"/>
                  <a:gd name="connsiteX33" fmla="*/ 56916 w 88505"/>
                  <a:gd name="connsiteY33" fmla="*/ 10404 h 51166"/>
                  <a:gd name="connsiteX34" fmla="*/ 49834 w 88505"/>
                  <a:gd name="connsiteY34" fmla="*/ 9530 h 51166"/>
                  <a:gd name="connsiteX35" fmla="*/ 42927 w 88505"/>
                  <a:gd name="connsiteY35" fmla="*/ 10404 h 51166"/>
                  <a:gd name="connsiteX36" fmla="*/ 36632 w 88505"/>
                  <a:gd name="connsiteY36" fmla="*/ 12852 h 51166"/>
                  <a:gd name="connsiteX37" fmla="*/ 29026 w 88505"/>
                  <a:gd name="connsiteY37" fmla="*/ 16961 h 51166"/>
                  <a:gd name="connsiteX38" fmla="*/ 21857 w 88505"/>
                  <a:gd name="connsiteY38" fmla="*/ 21333 h 51166"/>
                  <a:gd name="connsiteX39" fmla="*/ 17660 w 88505"/>
                  <a:gd name="connsiteY39" fmla="*/ 25004 h 51166"/>
                  <a:gd name="connsiteX40" fmla="*/ 16174 w 88505"/>
                  <a:gd name="connsiteY40" fmla="*/ 28939 h 51166"/>
                  <a:gd name="connsiteX41" fmla="*/ 17573 w 88505"/>
                  <a:gd name="connsiteY41" fmla="*/ 33048 h 51166"/>
                  <a:gd name="connsiteX42" fmla="*/ 22556 w 88505"/>
                  <a:gd name="connsiteY42" fmla="*/ 37157 h 51166"/>
                  <a:gd name="connsiteX43" fmla="*/ 29376 w 88505"/>
                  <a:gd name="connsiteY43" fmla="*/ 40130 h 51166"/>
                  <a:gd name="connsiteX44" fmla="*/ 35758 w 88505"/>
                  <a:gd name="connsiteY44" fmla="*/ 41353 h 51166"/>
                  <a:gd name="connsiteX45" fmla="*/ 41528 w 88505"/>
                  <a:gd name="connsiteY45" fmla="*/ 41353 h 51166"/>
                  <a:gd name="connsiteX46" fmla="*/ 45987 w 88505"/>
                  <a:gd name="connsiteY46" fmla="*/ 39430 h 5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8505" h="51166">
                    <a:moveTo>
                      <a:pt x="45987" y="39430"/>
                    </a:moveTo>
                    <a:cubicBezTo>
                      <a:pt x="46853" y="39264"/>
                      <a:pt x="47745" y="39264"/>
                      <a:pt x="48610" y="39430"/>
                    </a:cubicBezTo>
                    <a:cubicBezTo>
                      <a:pt x="49406" y="39465"/>
                      <a:pt x="50184" y="39675"/>
                      <a:pt x="50883" y="40042"/>
                    </a:cubicBezTo>
                    <a:lnTo>
                      <a:pt x="57965" y="44151"/>
                    </a:lnTo>
                    <a:cubicBezTo>
                      <a:pt x="58664" y="44588"/>
                      <a:pt x="59014" y="45026"/>
                      <a:pt x="59014" y="45550"/>
                    </a:cubicBezTo>
                    <a:cubicBezTo>
                      <a:pt x="59014" y="46075"/>
                      <a:pt x="59014" y="46599"/>
                      <a:pt x="57965" y="46949"/>
                    </a:cubicBezTo>
                    <a:cubicBezTo>
                      <a:pt x="55185" y="48348"/>
                      <a:pt x="52256" y="49406"/>
                      <a:pt x="49222" y="50096"/>
                    </a:cubicBezTo>
                    <a:cubicBezTo>
                      <a:pt x="45524" y="50909"/>
                      <a:pt x="41729" y="51259"/>
                      <a:pt x="37944" y="51145"/>
                    </a:cubicBezTo>
                    <a:cubicBezTo>
                      <a:pt x="33634" y="50988"/>
                      <a:pt x="29350" y="50341"/>
                      <a:pt x="25179" y="49222"/>
                    </a:cubicBezTo>
                    <a:cubicBezTo>
                      <a:pt x="20423" y="47954"/>
                      <a:pt x="15868" y="46040"/>
                      <a:pt x="11628" y="43539"/>
                    </a:cubicBezTo>
                    <a:cubicBezTo>
                      <a:pt x="8288" y="41686"/>
                      <a:pt x="5324" y="39220"/>
                      <a:pt x="2885" y="36283"/>
                    </a:cubicBezTo>
                    <a:cubicBezTo>
                      <a:pt x="1110" y="34167"/>
                      <a:pt x="96" y="31527"/>
                      <a:pt x="0" y="28764"/>
                    </a:cubicBezTo>
                    <a:cubicBezTo>
                      <a:pt x="26" y="26088"/>
                      <a:pt x="953" y="23509"/>
                      <a:pt x="2623" y="21420"/>
                    </a:cubicBezTo>
                    <a:cubicBezTo>
                      <a:pt x="4756" y="18710"/>
                      <a:pt x="7326" y="16375"/>
                      <a:pt x="10229" y="14513"/>
                    </a:cubicBezTo>
                    <a:lnTo>
                      <a:pt x="17486" y="10142"/>
                    </a:lnTo>
                    <a:lnTo>
                      <a:pt x="25092" y="5945"/>
                    </a:lnTo>
                    <a:cubicBezTo>
                      <a:pt x="28886" y="3995"/>
                      <a:pt x="32908" y="2527"/>
                      <a:pt x="37070" y="1574"/>
                    </a:cubicBezTo>
                    <a:cubicBezTo>
                      <a:pt x="41240" y="525"/>
                      <a:pt x="45533" y="0"/>
                      <a:pt x="49834" y="0"/>
                    </a:cubicBezTo>
                    <a:cubicBezTo>
                      <a:pt x="54197" y="35"/>
                      <a:pt x="58542" y="594"/>
                      <a:pt x="62774" y="1661"/>
                    </a:cubicBezTo>
                    <a:cubicBezTo>
                      <a:pt x="67189" y="2815"/>
                      <a:pt x="71429" y="4581"/>
                      <a:pt x="75363" y="6907"/>
                    </a:cubicBezTo>
                    <a:cubicBezTo>
                      <a:pt x="79096" y="8883"/>
                      <a:pt x="82445" y="11523"/>
                      <a:pt x="85243" y="14688"/>
                    </a:cubicBezTo>
                    <a:cubicBezTo>
                      <a:pt x="87026" y="16795"/>
                      <a:pt x="88154" y="19383"/>
                      <a:pt x="88477" y="22119"/>
                    </a:cubicBezTo>
                    <a:cubicBezTo>
                      <a:pt x="88652" y="24427"/>
                      <a:pt x="87997" y="26718"/>
                      <a:pt x="86641" y="28589"/>
                    </a:cubicBezTo>
                    <a:cubicBezTo>
                      <a:pt x="85181" y="30635"/>
                      <a:pt x="83372" y="32410"/>
                      <a:pt x="81308" y="33835"/>
                    </a:cubicBezTo>
                    <a:cubicBezTo>
                      <a:pt x="80591" y="34254"/>
                      <a:pt x="79778" y="34473"/>
                      <a:pt x="78948" y="34447"/>
                    </a:cubicBezTo>
                    <a:cubicBezTo>
                      <a:pt x="78100" y="34403"/>
                      <a:pt x="77269" y="34193"/>
                      <a:pt x="76500" y="33835"/>
                    </a:cubicBezTo>
                    <a:lnTo>
                      <a:pt x="69331" y="29638"/>
                    </a:lnTo>
                    <a:cubicBezTo>
                      <a:pt x="68815" y="29411"/>
                      <a:pt x="68421" y="28965"/>
                      <a:pt x="68281" y="28414"/>
                    </a:cubicBezTo>
                    <a:cubicBezTo>
                      <a:pt x="68281" y="27890"/>
                      <a:pt x="68544" y="27365"/>
                      <a:pt x="69068" y="26840"/>
                    </a:cubicBezTo>
                    <a:cubicBezTo>
                      <a:pt x="69986" y="26106"/>
                      <a:pt x="70729" y="25179"/>
                      <a:pt x="71254" y="24130"/>
                    </a:cubicBezTo>
                    <a:cubicBezTo>
                      <a:pt x="71560" y="23072"/>
                      <a:pt x="71560" y="21953"/>
                      <a:pt x="71254" y="20895"/>
                    </a:cubicBezTo>
                    <a:cubicBezTo>
                      <a:pt x="70878" y="19488"/>
                      <a:pt x="70161" y="18194"/>
                      <a:pt x="69156" y="17136"/>
                    </a:cubicBezTo>
                    <a:cubicBezTo>
                      <a:pt x="67661" y="15553"/>
                      <a:pt x="65921" y="14224"/>
                      <a:pt x="63998" y="13201"/>
                    </a:cubicBezTo>
                    <a:cubicBezTo>
                      <a:pt x="61794" y="11908"/>
                      <a:pt x="59408" y="10963"/>
                      <a:pt x="56916" y="10404"/>
                    </a:cubicBezTo>
                    <a:cubicBezTo>
                      <a:pt x="54599" y="9809"/>
                      <a:pt x="52221" y="9521"/>
                      <a:pt x="49834" y="9530"/>
                    </a:cubicBezTo>
                    <a:cubicBezTo>
                      <a:pt x="47509" y="9556"/>
                      <a:pt x="45192" y="9853"/>
                      <a:pt x="42927" y="10404"/>
                    </a:cubicBezTo>
                    <a:cubicBezTo>
                      <a:pt x="40742" y="10972"/>
                      <a:pt x="38626" y="11794"/>
                      <a:pt x="36632" y="12852"/>
                    </a:cubicBezTo>
                    <a:lnTo>
                      <a:pt x="29026" y="16961"/>
                    </a:lnTo>
                    <a:lnTo>
                      <a:pt x="21857" y="21333"/>
                    </a:lnTo>
                    <a:cubicBezTo>
                      <a:pt x="20292" y="22355"/>
                      <a:pt x="18884" y="23588"/>
                      <a:pt x="17660" y="25004"/>
                    </a:cubicBezTo>
                    <a:cubicBezTo>
                      <a:pt x="16760" y="26123"/>
                      <a:pt x="16235" y="27505"/>
                      <a:pt x="16174" y="28939"/>
                    </a:cubicBezTo>
                    <a:cubicBezTo>
                      <a:pt x="16139" y="30434"/>
                      <a:pt x="16638" y="31885"/>
                      <a:pt x="17573" y="33048"/>
                    </a:cubicBezTo>
                    <a:cubicBezTo>
                      <a:pt x="18928" y="34753"/>
                      <a:pt x="20624" y="36151"/>
                      <a:pt x="22556" y="37157"/>
                    </a:cubicBezTo>
                    <a:cubicBezTo>
                      <a:pt x="24690" y="38442"/>
                      <a:pt x="26980" y="39439"/>
                      <a:pt x="29376" y="40130"/>
                    </a:cubicBezTo>
                    <a:cubicBezTo>
                      <a:pt x="31457" y="40768"/>
                      <a:pt x="33590" y="41179"/>
                      <a:pt x="35758" y="41353"/>
                    </a:cubicBezTo>
                    <a:cubicBezTo>
                      <a:pt x="37673" y="41581"/>
                      <a:pt x="39614" y="41581"/>
                      <a:pt x="41528" y="41353"/>
                    </a:cubicBezTo>
                    <a:cubicBezTo>
                      <a:pt x="43093" y="40925"/>
                      <a:pt x="44597" y="40278"/>
                      <a:pt x="45987" y="3943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8" name="Forma libre: forma 547">
                <a:extLst>
                  <a:ext uri="{FF2B5EF4-FFF2-40B4-BE49-F238E27FC236}">
                    <a16:creationId xmlns:a16="http://schemas.microsoft.com/office/drawing/2014/main" id="{9ADDB685-0D51-4357-8214-3A7812EAA2B9}"/>
                  </a:ext>
                </a:extLst>
              </p:cNvPr>
              <p:cNvSpPr/>
              <p:nvPr/>
            </p:nvSpPr>
            <p:spPr>
              <a:xfrm>
                <a:off x="5383772" y="3337689"/>
                <a:ext cx="98036" cy="62167"/>
              </a:xfrm>
              <a:custGeom>
                <a:avLst/>
                <a:gdLst>
                  <a:gd name="connsiteX0" fmla="*/ 86379 w 98036"/>
                  <a:gd name="connsiteY0" fmla="*/ 13732 h 62167"/>
                  <a:gd name="connsiteX1" fmla="*/ 98007 w 98036"/>
                  <a:gd name="connsiteY1" fmla="*/ 26409 h 62167"/>
                  <a:gd name="connsiteX2" fmla="*/ 89264 w 98036"/>
                  <a:gd name="connsiteY2" fmla="*/ 37862 h 62167"/>
                  <a:gd name="connsiteX3" fmla="*/ 75276 w 98036"/>
                  <a:gd name="connsiteY3" fmla="*/ 42496 h 62167"/>
                  <a:gd name="connsiteX4" fmla="*/ 59888 w 98036"/>
                  <a:gd name="connsiteY4" fmla="*/ 41359 h 62167"/>
                  <a:gd name="connsiteX5" fmla="*/ 50271 w 98036"/>
                  <a:gd name="connsiteY5" fmla="*/ 61031 h 62167"/>
                  <a:gd name="connsiteX6" fmla="*/ 49572 w 98036"/>
                  <a:gd name="connsiteY6" fmla="*/ 61730 h 62167"/>
                  <a:gd name="connsiteX7" fmla="*/ 47561 w 98036"/>
                  <a:gd name="connsiteY7" fmla="*/ 62167 h 62167"/>
                  <a:gd name="connsiteX8" fmla="*/ 45638 w 98036"/>
                  <a:gd name="connsiteY8" fmla="*/ 61730 h 62167"/>
                  <a:gd name="connsiteX9" fmla="*/ 38119 w 98036"/>
                  <a:gd name="connsiteY9" fmla="*/ 57358 h 62167"/>
                  <a:gd name="connsiteX10" fmla="*/ 36370 w 98036"/>
                  <a:gd name="connsiteY10" fmla="*/ 55435 h 62167"/>
                  <a:gd name="connsiteX11" fmla="*/ 36370 w 98036"/>
                  <a:gd name="connsiteY11" fmla="*/ 53774 h 62167"/>
                  <a:gd name="connsiteX12" fmla="*/ 45113 w 98036"/>
                  <a:gd name="connsiteY12" fmla="*/ 35239 h 62167"/>
                  <a:gd name="connsiteX13" fmla="*/ 33398 w 98036"/>
                  <a:gd name="connsiteY13" fmla="*/ 28507 h 62167"/>
                  <a:gd name="connsiteX14" fmla="*/ 12852 w 98036"/>
                  <a:gd name="connsiteY14" fmla="*/ 40397 h 62167"/>
                  <a:gd name="connsiteX15" fmla="*/ 10491 w 98036"/>
                  <a:gd name="connsiteY15" fmla="*/ 40922 h 62167"/>
                  <a:gd name="connsiteX16" fmla="*/ 8043 w 98036"/>
                  <a:gd name="connsiteY16" fmla="*/ 40397 h 62167"/>
                  <a:gd name="connsiteX17" fmla="*/ 962 w 98036"/>
                  <a:gd name="connsiteY17" fmla="*/ 36288 h 62167"/>
                  <a:gd name="connsiteX18" fmla="*/ 0 w 98036"/>
                  <a:gd name="connsiteY18" fmla="*/ 34889 h 62167"/>
                  <a:gd name="connsiteX19" fmla="*/ 962 w 98036"/>
                  <a:gd name="connsiteY19" fmla="*/ 33491 h 62167"/>
                  <a:gd name="connsiteX20" fmla="*/ 57877 w 98036"/>
                  <a:gd name="connsiteY20" fmla="*/ 618 h 62167"/>
                  <a:gd name="connsiteX21" fmla="*/ 60326 w 98036"/>
                  <a:gd name="connsiteY21" fmla="*/ 6 h 62167"/>
                  <a:gd name="connsiteX22" fmla="*/ 62686 w 98036"/>
                  <a:gd name="connsiteY22" fmla="*/ 618 h 62167"/>
                  <a:gd name="connsiteX23" fmla="*/ 45375 w 98036"/>
                  <a:gd name="connsiteY23" fmla="*/ 22475 h 62167"/>
                  <a:gd name="connsiteX24" fmla="*/ 58140 w 98036"/>
                  <a:gd name="connsiteY24" fmla="*/ 29906 h 62167"/>
                  <a:gd name="connsiteX25" fmla="*/ 67932 w 98036"/>
                  <a:gd name="connsiteY25" fmla="*/ 33491 h 62167"/>
                  <a:gd name="connsiteX26" fmla="*/ 77636 w 98036"/>
                  <a:gd name="connsiteY26" fmla="*/ 31392 h 62167"/>
                  <a:gd name="connsiteX27" fmla="*/ 81308 w 98036"/>
                  <a:gd name="connsiteY27" fmla="*/ 25797 h 62167"/>
                  <a:gd name="connsiteX28" fmla="*/ 74926 w 98036"/>
                  <a:gd name="connsiteY28" fmla="*/ 20201 h 62167"/>
                  <a:gd name="connsiteX29" fmla="*/ 62162 w 98036"/>
                  <a:gd name="connsiteY29" fmla="*/ 12857 h 62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036" h="62167">
                    <a:moveTo>
                      <a:pt x="86379" y="13732"/>
                    </a:moveTo>
                    <a:cubicBezTo>
                      <a:pt x="93723" y="18016"/>
                      <a:pt x="97657" y="22475"/>
                      <a:pt x="98007" y="26409"/>
                    </a:cubicBezTo>
                    <a:cubicBezTo>
                      <a:pt x="98357" y="30343"/>
                      <a:pt x="95647" y="34365"/>
                      <a:pt x="89264" y="37862"/>
                    </a:cubicBezTo>
                    <a:cubicBezTo>
                      <a:pt x="84972" y="40345"/>
                      <a:pt x="80207" y="41927"/>
                      <a:pt x="75276" y="42496"/>
                    </a:cubicBezTo>
                    <a:cubicBezTo>
                      <a:pt x="70117" y="43108"/>
                      <a:pt x="64898" y="42723"/>
                      <a:pt x="59888" y="41359"/>
                    </a:cubicBezTo>
                    <a:lnTo>
                      <a:pt x="50271" y="61031"/>
                    </a:lnTo>
                    <a:lnTo>
                      <a:pt x="49572" y="61730"/>
                    </a:lnTo>
                    <a:cubicBezTo>
                      <a:pt x="48942" y="62027"/>
                      <a:pt x="48252" y="62176"/>
                      <a:pt x="47561" y="62167"/>
                    </a:cubicBezTo>
                    <a:cubicBezTo>
                      <a:pt x="46897" y="62167"/>
                      <a:pt x="46241" y="62019"/>
                      <a:pt x="45638" y="61730"/>
                    </a:cubicBezTo>
                    <a:lnTo>
                      <a:pt x="38119" y="57358"/>
                    </a:lnTo>
                    <a:cubicBezTo>
                      <a:pt x="36982" y="56746"/>
                      <a:pt x="36370" y="56047"/>
                      <a:pt x="36370" y="55435"/>
                    </a:cubicBezTo>
                    <a:cubicBezTo>
                      <a:pt x="36222" y="54893"/>
                      <a:pt x="36222" y="54316"/>
                      <a:pt x="36370" y="53774"/>
                    </a:cubicBezTo>
                    <a:lnTo>
                      <a:pt x="45113" y="35239"/>
                    </a:lnTo>
                    <a:lnTo>
                      <a:pt x="33398" y="28507"/>
                    </a:lnTo>
                    <a:lnTo>
                      <a:pt x="12852" y="40397"/>
                    </a:lnTo>
                    <a:cubicBezTo>
                      <a:pt x="12118" y="40756"/>
                      <a:pt x="11304" y="40931"/>
                      <a:pt x="10491" y="40922"/>
                    </a:cubicBezTo>
                    <a:cubicBezTo>
                      <a:pt x="9643" y="40939"/>
                      <a:pt x="8804" y="40764"/>
                      <a:pt x="8043" y="40397"/>
                    </a:cubicBezTo>
                    <a:lnTo>
                      <a:pt x="962" y="36288"/>
                    </a:lnTo>
                    <a:cubicBezTo>
                      <a:pt x="411" y="36035"/>
                      <a:pt x="44" y="35493"/>
                      <a:pt x="0" y="34889"/>
                    </a:cubicBezTo>
                    <a:cubicBezTo>
                      <a:pt x="17" y="34278"/>
                      <a:pt x="393" y="33727"/>
                      <a:pt x="962" y="33491"/>
                    </a:cubicBezTo>
                    <a:lnTo>
                      <a:pt x="57877" y="618"/>
                    </a:lnTo>
                    <a:cubicBezTo>
                      <a:pt x="58621" y="180"/>
                      <a:pt x="59469" y="-29"/>
                      <a:pt x="60326" y="6"/>
                    </a:cubicBezTo>
                    <a:cubicBezTo>
                      <a:pt x="61156" y="-38"/>
                      <a:pt x="61978" y="180"/>
                      <a:pt x="62686" y="618"/>
                    </a:cubicBezTo>
                    <a:close/>
                    <a:moveTo>
                      <a:pt x="45375" y="22475"/>
                    </a:moveTo>
                    <a:lnTo>
                      <a:pt x="58140" y="29906"/>
                    </a:lnTo>
                    <a:cubicBezTo>
                      <a:pt x="61147" y="31707"/>
                      <a:pt x="64470" y="32922"/>
                      <a:pt x="67932" y="33491"/>
                    </a:cubicBezTo>
                    <a:cubicBezTo>
                      <a:pt x="71307" y="33893"/>
                      <a:pt x="74725" y="33158"/>
                      <a:pt x="77636" y="31392"/>
                    </a:cubicBezTo>
                    <a:cubicBezTo>
                      <a:pt x="80959" y="29469"/>
                      <a:pt x="82183" y="27633"/>
                      <a:pt x="81308" y="25797"/>
                    </a:cubicBezTo>
                    <a:cubicBezTo>
                      <a:pt x="79726" y="23392"/>
                      <a:pt x="77523" y="21460"/>
                      <a:pt x="74926" y="20201"/>
                    </a:cubicBezTo>
                    <a:lnTo>
                      <a:pt x="62162" y="12857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49" name="Forma libre: forma 548">
                <a:extLst>
                  <a:ext uri="{FF2B5EF4-FFF2-40B4-BE49-F238E27FC236}">
                    <a16:creationId xmlns:a16="http://schemas.microsoft.com/office/drawing/2014/main" id="{FE4FAF04-D137-441A-A4DC-0C67B4E7F271}"/>
                  </a:ext>
                </a:extLst>
              </p:cNvPr>
              <p:cNvSpPr/>
              <p:nvPr/>
            </p:nvSpPr>
            <p:spPr>
              <a:xfrm>
                <a:off x="5443835" y="3371875"/>
                <a:ext cx="101679" cy="59105"/>
              </a:xfrm>
              <a:custGeom>
                <a:avLst/>
                <a:gdLst>
                  <a:gd name="connsiteX0" fmla="*/ 50708 w 101679"/>
                  <a:gd name="connsiteY0" fmla="*/ 52199 h 59105"/>
                  <a:gd name="connsiteX1" fmla="*/ 51714 w 101679"/>
                  <a:gd name="connsiteY1" fmla="*/ 53904 h 59105"/>
                  <a:gd name="connsiteX2" fmla="*/ 50708 w 101679"/>
                  <a:gd name="connsiteY2" fmla="*/ 54909 h 59105"/>
                  <a:gd name="connsiteX3" fmla="*/ 44414 w 101679"/>
                  <a:gd name="connsiteY3" fmla="*/ 58581 h 59105"/>
                  <a:gd name="connsiteX4" fmla="*/ 39692 w 101679"/>
                  <a:gd name="connsiteY4" fmla="*/ 58581 h 59105"/>
                  <a:gd name="connsiteX5" fmla="*/ 962 w 101679"/>
                  <a:gd name="connsiteY5" fmla="*/ 36199 h 59105"/>
                  <a:gd name="connsiteX6" fmla="*/ 0 w 101679"/>
                  <a:gd name="connsiteY6" fmla="*/ 34801 h 59105"/>
                  <a:gd name="connsiteX7" fmla="*/ 962 w 101679"/>
                  <a:gd name="connsiteY7" fmla="*/ 33402 h 59105"/>
                  <a:gd name="connsiteX8" fmla="*/ 57965 w 101679"/>
                  <a:gd name="connsiteY8" fmla="*/ 529 h 59105"/>
                  <a:gd name="connsiteX9" fmla="*/ 60326 w 101679"/>
                  <a:gd name="connsiteY9" fmla="*/ 4 h 59105"/>
                  <a:gd name="connsiteX10" fmla="*/ 62686 w 101679"/>
                  <a:gd name="connsiteY10" fmla="*/ 529 h 59105"/>
                  <a:gd name="connsiteX11" fmla="*/ 100717 w 101679"/>
                  <a:gd name="connsiteY11" fmla="*/ 22473 h 59105"/>
                  <a:gd name="connsiteX12" fmla="*/ 101679 w 101679"/>
                  <a:gd name="connsiteY12" fmla="*/ 23872 h 59105"/>
                  <a:gd name="connsiteX13" fmla="*/ 100717 w 101679"/>
                  <a:gd name="connsiteY13" fmla="*/ 25271 h 59105"/>
                  <a:gd name="connsiteX14" fmla="*/ 94423 w 101679"/>
                  <a:gd name="connsiteY14" fmla="*/ 28855 h 59105"/>
                  <a:gd name="connsiteX15" fmla="*/ 89701 w 101679"/>
                  <a:gd name="connsiteY15" fmla="*/ 28855 h 59105"/>
                  <a:gd name="connsiteX16" fmla="*/ 61200 w 101679"/>
                  <a:gd name="connsiteY16" fmla="*/ 12419 h 59105"/>
                  <a:gd name="connsiteX17" fmla="*/ 47124 w 101679"/>
                  <a:gd name="connsiteY17" fmla="*/ 20462 h 59105"/>
                  <a:gd name="connsiteX18" fmla="*/ 73352 w 101679"/>
                  <a:gd name="connsiteY18" fmla="*/ 35850 h 59105"/>
                  <a:gd name="connsiteX19" fmla="*/ 74314 w 101679"/>
                  <a:gd name="connsiteY19" fmla="*/ 37249 h 59105"/>
                  <a:gd name="connsiteX20" fmla="*/ 73352 w 101679"/>
                  <a:gd name="connsiteY20" fmla="*/ 38560 h 59105"/>
                  <a:gd name="connsiteX21" fmla="*/ 67145 w 101679"/>
                  <a:gd name="connsiteY21" fmla="*/ 42232 h 59105"/>
                  <a:gd name="connsiteX22" fmla="*/ 64697 w 101679"/>
                  <a:gd name="connsiteY22" fmla="*/ 42757 h 59105"/>
                  <a:gd name="connsiteX23" fmla="*/ 62336 w 101679"/>
                  <a:gd name="connsiteY23" fmla="*/ 42232 h 59105"/>
                  <a:gd name="connsiteX24" fmla="*/ 36108 w 101679"/>
                  <a:gd name="connsiteY24" fmla="*/ 26845 h 59105"/>
                  <a:gd name="connsiteX25" fmla="*/ 21507 w 101679"/>
                  <a:gd name="connsiteY25" fmla="*/ 35588 h 5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1679" h="59105">
                    <a:moveTo>
                      <a:pt x="50708" y="52199"/>
                    </a:moveTo>
                    <a:cubicBezTo>
                      <a:pt x="51460" y="52391"/>
                      <a:pt x="51906" y="53152"/>
                      <a:pt x="51714" y="53904"/>
                    </a:cubicBezTo>
                    <a:cubicBezTo>
                      <a:pt x="51591" y="54393"/>
                      <a:pt x="51207" y="54787"/>
                      <a:pt x="50708" y="54909"/>
                    </a:cubicBezTo>
                    <a:lnTo>
                      <a:pt x="44414" y="58581"/>
                    </a:lnTo>
                    <a:cubicBezTo>
                      <a:pt x="42919" y="59281"/>
                      <a:pt x="41188" y="59281"/>
                      <a:pt x="39692" y="58581"/>
                    </a:cubicBezTo>
                    <a:lnTo>
                      <a:pt x="962" y="36199"/>
                    </a:lnTo>
                    <a:cubicBezTo>
                      <a:pt x="393" y="35964"/>
                      <a:pt x="18" y="35413"/>
                      <a:pt x="0" y="34801"/>
                    </a:cubicBezTo>
                    <a:cubicBezTo>
                      <a:pt x="44" y="34198"/>
                      <a:pt x="411" y="33655"/>
                      <a:pt x="962" y="33402"/>
                    </a:cubicBezTo>
                    <a:lnTo>
                      <a:pt x="57965" y="529"/>
                    </a:lnTo>
                    <a:cubicBezTo>
                      <a:pt x="58691" y="153"/>
                      <a:pt x="59504" y="-31"/>
                      <a:pt x="60326" y="4"/>
                    </a:cubicBezTo>
                    <a:cubicBezTo>
                      <a:pt x="61147" y="-13"/>
                      <a:pt x="61952" y="162"/>
                      <a:pt x="62686" y="529"/>
                    </a:cubicBezTo>
                    <a:lnTo>
                      <a:pt x="100717" y="22473"/>
                    </a:lnTo>
                    <a:cubicBezTo>
                      <a:pt x="101268" y="22727"/>
                      <a:pt x="101635" y="23269"/>
                      <a:pt x="101679" y="23872"/>
                    </a:cubicBezTo>
                    <a:cubicBezTo>
                      <a:pt x="101609" y="24467"/>
                      <a:pt x="101251" y="24991"/>
                      <a:pt x="100717" y="25271"/>
                    </a:cubicBezTo>
                    <a:lnTo>
                      <a:pt x="94423" y="28855"/>
                    </a:lnTo>
                    <a:cubicBezTo>
                      <a:pt x="92928" y="29555"/>
                      <a:pt x="91196" y="29555"/>
                      <a:pt x="89701" y="28855"/>
                    </a:cubicBezTo>
                    <a:lnTo>
                      <a:pt x="61200" y="12419"/>
                    </a:lnTo>
                    <a:lnTo>
                      <a:pt x="47124" y="20462"/>
                    </a:lnTo>
                    <a:lnTo>
                      <a:pt x="73352" y="35850"/>
                    </a:lnTo>
                    <a:cubicBezTo>
                      <a:pt x="73921" y="36086"/>
                      <a:pt x="74297" y="36637"/>
                      <a:pt x="74314" y="37249"/>
                    </a:cubicBezTo>
                    <a:cubicBezTo>
                      <a:pt x="74305" y="37843"/>
                      <a:pt x="73921" y="38377"/>
                      <a:pt x="73352" y="38560"/>
                    </a:cubicBezTo>
                    <a:lnTo>
                      <a:pt x="67145" y="42232"/>
                    </a:lnTo>
                    <a:cubicBezTo>
                      <a:pt x="66384" y="42599"/>
                      <a:pt x="65545" y="42774"/>
                      <a:pt x="64697" y="42757"/>
                    </a:cubicBezTo>
                    <a:cubicBezTo>
                      <a:pt x="63875" y="42792"/>
                      <a:pt x="63062" y="42608"/>
                      <a:pt x="62336" y="42232"/>
                    </a:cubicBezTo>
                    <a:lnTo>
                      <a:pt x="36108" y="26845"/>
                    </a:lnTo>
                    <a:lnTo>
                      <a:pt x="21507" y="35588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0" name="Forma libre: forma 549">
                <a:extLst>
                  <a:ext uri="{FF2B5EF4-FFF2-40B4-BE49-F238E27FC236}">
                    <a16:creationId xmlns:a16="http://schemas.microsoft.com/office/drawing/2014/main" id="{C70EC5BB-EFC2-46AB-A0C7-85CB3C99AE62}"/>
                  </a:ext>
                </a:extLst>
              </p:cNvPr>
              <p:cNvSpPr/>
              <p:nvPr/>
            </p:nvSpPr>
            <p:spPr>
              <a:xfrm>
                <a:off x="5497952" y="3403263"/>
                <a:ext cx="97396" cy="56218"/>
              </a:xfrm>
              <a:custGeom>
                <a:avLst/>
                <a:gdLst>
                  <a:gd name="connsiteX0" fmla="*/ 84632 w 97396"/>
                  <a:gd name="connsiteY0" fmla="*/ 13117 h 56218"/>
                  <a:gd name="connsiteX1" fmla="*/ 94249 w 97396"/>
                  <a:gd name="connsiteY1" fmla="*/ 20723 h 56218"/>
                  <a:gd name="connsiteX2" fmla="*/ 97396 w 97396"/>
                  <a:gd name="connsiteY2" fmla="*/ 28154 h 56218"/>
                  <a:gd name="connsiteX3" fmla="*/ 94598 w 97396"/>
                  <a:gd name="connsiteY3" fmla="*/ 35411 h 56218"/>
                  <a:gd name="connsiteX4" fmla="*/ 86642 w 97396"/>
                  <a:gd name="connsiteY4" fmla="*/ 42405 h 56218"/>
                  <a:gd name="connsiteX5" fmla="*/ 73616 w 97396"/>
                  <a:gd name="connsiteY5" fmla="*/ 50011 h 56218"/>
                  <a:gd name="connsiteX6" fmla="*/ 61463 w 97396"/>
                  <a:gd name="connsiteY6" fmla="*/ 54558 h 56218"/>
                  <a:gd name="connsiteX7" fmla="*/ 48873 w 97396"/>
                  <a:gd name="connsiteY7" fmla="*/ 56219 h 56218"/>
                  <a:gd name="connsiteX8" fmla="*/ 36109 w 97396"/>
                  <a:gd name="connsiteY8" fmla="*/ 54470 h 56218"/>
                  <a:gd name="connsiteX9" fmla="*/ 23257 w 97396"/>
                  <a:gd name="connsiteY9" fmla="*/ 49050 h 56218"/>
                  <a:gd name="connsiteX10" fmla="*/ 1050 w 97396"/>
                  <a:gd name="connsiteY10" fmla="*/ 36198 h 56218"/>
                  <a:gd name="connsiteX11" fmla="*/ 45 w 97396"/>
                  <a:gd name="connsiteY11" fmla="*/ 34493 h 56218"/>
                  <a:gd name="connsiteX12" fmla="*/ 1050 w 97396"/>
                  <a:gd name="connsiteY12" fmla="*/ 33488 h 56218"/>
                  <a:gd name="connsiteX13" fmla="*/ 58053 w 97396"/>
                  <a:gd name="connsiteY13" fmla="*/ 527 h 56218"/>
                  <a:gd name="connsiteX14" fmla="*/ 60414 w 97396"/>
                  <a:gd name="connsiteY14" fmla="*/ 2 h 56218"/>
                  <a:gd name="connsiteX15" fmla="*/ 62862 w 97396"/>
                  <a:gd name="connsiteY15" fmla="*/ 527 h 56218"/>
                  <a:gd name="connsiteX16" fmla="*/ 74752 w 97396"/>
                  <a:gd name="connsiteY16" fmla="*/ 35586 h 56218"/>
                  <a:gd name="connsiteX17" fmla="*/ 78861 w 97396"/>
                  <a:gd name="connsiteY17" fmla="*/ 31914 h 56218"/>
                  <a:gd name="connsiteX18" fmla="*/ 80348 w 97396"/>
                  <a:gd name="connsiteY18" fmla="*/ 27892 h 56218"/>
                  <a:gd name="connsiteX19" fmla="*/ 78687 w 97396"/>
                  <a:gd name="connsiteY19" fmla="*/ 23608 h 56218"/>
                  <a:gd name="connsiteX20" fmla="*/ 73091 w 97396"/>
                  <a:gd name="connsiteY20" fmla="*/ 19237 h 56218"/>
                  <a:gd name="connsiteX21" fmla="*/ 61288 w 97396"/>
                  <a:gd name="connsiteY21" fmla="*/ 12417 h 56218"/>
                  <a:gd name="connsiteX22" fmla="*/ 21596 w 97396"/>
                  <a:gd name="connsiteY22" fmla="*/ 35324 h 56218"/>
                  <a:gd name="connsiteX23" fmla="*/ 33836 w 97396"/>
                  <a:gd name="connsiteY23" fmla="*/ 42405 h 56218"/>
                  <a:gd name="connsiteX24" fmla="*/ 48349 w 97396"/>
                  <a:gd name="connsiteY24" fmla="*/ 46427 h 56218"/>
                  <a:gd name="connsiteX25" fmla="*/ 55256 w 97396"/>
                  <a:gd name="connsiteY25" fmla="*/ 45553 h 56218"/>
                  <a:gd name="connsiteX26" fmla="*/ 61638 w 97396"/>
                  <a:gd name="connsiteY26" fmla="*/ 43105 h 56218"/>
                  <a:gd name="connsiteX27" fmla="*/ 74927 w 97396"/>
                  <a:gd name="connsiteY27" fmla="*/ 35586 h 5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7396" h="56218">
                    <a:moveTo>
                      <a:pt x="84632" y="13117"/>
                    </a:moveTo>
                    <a:cubicBezTo>
                      <a:pt x="88260" y="15066"/>
                      <a:pt x="91512" y="17637"/>
                      <a:pt x="94249" y="20723"/>
                    </a:cubicBezTo>
                    <a:cubicBezTo>
                      <a:pt x="96093" y="22786"/>
                      <a:pt x="97195" y="25400"/>
                      <a:pt x="97396" y="28154"/>
                    </a:cubicBezTo>
                    <a:cubicBezTo>
                      <a:pt x="97344" y="30830"/>
                      <a:pt x="96356" y="33400"/>
                      <a:pt x="94598" y="35411"/>
                    </a:cubicBezTo>
                    <a:cubicBezTo>
                      <a:pt x="92378" y="38191"/>
                      <a:pt x="89685" y="40552"/>
                      <a:pt x="86642" y="42405"/>
                    </a:cubicBezTo>
                    <a:cubicBezTo>
                      <a:pt x="82533" y="45115"/>
                      <a:pt x="77900" y="47563"/>
                      <a:pt x="73616" y="50011"/>
                    </a:cubicBezTo>
                    <a:cubicBezTo>
                      <a:pt x="69743" y="51961"/>
                      <a:pt x="65668" y="53482"/>
                      <a:pt x="61463" y="54558"/>
                    </a:cubicBezTo>
                    <a:cubicBezTo>
                      <a:pt x="57363" y="55677"/>
                      <a:pt x="53122" y="56228"/>
                      <a:pt x="48873" y="56219"/>
                    </a:cubicBezTo>
                    <a:cubicBezTo>
                      <a:pt x="44563" y="56193"/>
                      <a:pt x="40270" y="55607"/>
                      <a:pt x="36109" y="54470"/>
                    </a:cubicBezTo>
                    <a:cubicBezTo>
                      <a:pt x="31606" y="53229"/>
                      <a:pt x="27287" y="51402"/>
                      <a:pt x="23257" y="49050"/>
                    </a:cubicBezTo>
                    <a:lnTo>
                      <a:pt x="1050" y="36198"/>
                    </a:lnTo>
                    <a:cubicBezTo>
                      <a:pt x="298" y="36006"/>
                      <a:pt x="-148" y="35245"/>
                      <a:pt x="45" y="34493"/>
                    </a:cubicBezTo>
                    <a:cubicBezTo>
                      <a:pt x="167" y="34003"/>
                      <a:pt x="552" y="33619"/>
                      <a:pt x="1050" y="33488"/>
                    </a:cubicBezTo>
                    <a:lnTo>
                      <a:pt x="58053" y="527"/>
                    </a:lnTo>
                    <a:cubicBezTo>
                      <a:pt x="58788" y="160"/>
                      <a:pt x="59592" y="-15"/>
                      <a:pt x="60414" y="2"/>
                    </a:cubicBezTo>
                    <a:cubicBezTo>
                      <a:pt x="61262" y="-24"/>
                      <a:pt x="62101" y="160"/>
                      <a:pt x="62862" y="527"/>
                    </a:cubicBezTo>
                    <a:close/>
                    <a:moveTo>
                      <a:pt x="74752" y="35586"/>
                    </a:moveTo>
                    <a:cubicBezTo>
                      <a:pt x="76308" y="34589"/>
                      <a:pt x="77699" y="33348"/>
                      <a:pt x="78861" y="31914"/>
                    </a:cubicBezTo>
                    <a:cubicBezTo>
                      <a:pt x="79779" y="30769"/>
                      <a:pt x="80304" y="29361"/>
                      <a:pt x="80348" y="27892"/>
                    </a:cubicBezTo>
                    <a:cubicBezTo>
                      <a:pt x="80295" y="26318"/>
                      <a:pt x="79709" y="24806"/>
                      <a:pt x="78687" y="23608"/>
                    </a:cubicBezTo>
                    <a:cubicBezTo>
                      <a:pt x="77104" y="21825"/>
                      <a:pt x="75207" y="20338"/>
                      <a:pt x="73091" y="19237"/>
                    </a:cubicBezTo>
                    <a:lnTo>
                      <a:pt x="61288" y="12417"/>
                    </a:lnTo>
                    <a:lnTo>
                      <a:pt x="21596" y="35324"/>
                    </a:lnTo>
                    <a:lnTo>
                      <a:pt x="33836" y="42405"/>
                    </a:lnTo>
                    <a:cubicBezTo>
                      <a:pt x="38233" y="44993"/>
                      <a:pt x="43243" y="46383"/>
                      <a:pt x="48349" y="46427"/>
                    </a:cubicBezTo>
                    <a:cubicBezTo>
                      <a:pt x="50674" y="46401"/>
                      <a:pt x="52991" y="46103"/>
                      <a:pt x="55256" y="45553"/>
                    </a:cubicBezTo>
                    <a:cubicBezTo>
                      <a:pt x="57468" y="44984"/>
                      <a:pt x="59610" y="44162"/>
                      <a:pt x="61638" y="43105"/>
                    </a:cubicBezTo>
                    <a:cubicBezTo>
                      <a:pt x="66446" y="40744"/>
                      <a:pt x="70818" y="38209"/>
                      <a:pt x="74927" y="35586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1" name="Forma libre: forma 550">
                <a:extLst>
                  <a:ext uri="{FF2B5EF4-FFF2-40B4-BE49-F238E27FC236}">
                    <a16:creationId xmlns:a16="http://schemas.microsoft.com/office/drawing/2014/main" id="{D2506D95-251A-4F56-A732-E2045EBC2CA0}"/>
                  </a:ext>
                </a:extLst>
              </p:cNvPr>
              <p:cNvSpPr/>
              <p:nvPr/>
            </p:nvSpPr>
            <p:spPr>
              <a:xfrm>
                <a:off x="5560377" y="3439106"/>
                <a:ext cx="70905" cy="40923"/>
              </a:xfrm>
              <a:custGeom>
                <a:avLst/>
                <a:gdLst>
                  <a:gd name="connsiteX0" fmla="*/ 962 w 70905"/>
                  <a:gd name="connsiteY0" fmla="*/ 36201 h 40923"/>
                  <a:gd name="connsiteX1" fmla="*/ 0 w 70905"/>
                  <a:gd name="connsiteY1" fmla="*/ 34889 h 40923"/>
                  <a:gd name="connsiteX2" fmla="*/ 962 w 70905"/>
                  <a:gd name="connsiteY2" fmla="*/ 33490 h 40923"/>
                  <a:gd name="connsiteX3" fmla="*/ 57877 w 70905"/>
                  <a:gd name="connsiteY3" fmla="*/ 618 h 40923"/>
                  <a:gd name="connsiteX4" fmla="*/ 60325 w 70905"/>
                  <a:gd name="connsiteY4" fmla="*/ 6 h 40923"/>
                  <a:gd name="connsiteX5" fmla="*/ 62686 w 70905"/>
                  <a:gd name="connsiteY5" fmla="*/ 618 h 40923"/>
                  <a:gd name="connsiteX6" fmla="*/ 69855 w 70905"/>
                  <a:gd name="connsiteY6" fmla="*/ 4727 h 40923"/>
                  <a:gd name="connsiteX7" fmla="*/ 70861 w 70905"/>
                  <a:gd name="connsiteY7" fmla="*/ 6431 h 40923"/>
                  <a:gd name="connsiteX8" fmla="*/ 69855 w 70905"/>
                  <a:gd name="connsiteY8" fmla="*/ 7437 h 40923"/>
                  <a:gd name="connsiteX9" fmla="*/ 12852 w 70905"/>
                  <a:gd name="connsiteY9" fmla="*/ 40397 h 40923"/>
                  <a:gd name="connsiteX10" fmla="*/ 10491 w 70905"/>
                  <a:gd name="connsiteY10" fmla="*/ 40922 h 40923"/>
                  <a:gd name="connsiteX11" fmla="*/ 8043 w 70905"/>
                  <a:gd name="connsiteY11" fmla="*/ 40397 h 4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905" h="40923">
                    <a:moveTo>
                      <a:pt x="962" y="36201"/>
                    </a:moveTo>
                    <a:cubicBezTo>
                      <a:pt x="393" y="36017"/>
                      <a:pt x="9" y="35484"/>
                      <a:pt x="0" y="34889"/>
                    </a:cubicBezTo>
                    <a:cubicBezTo>
                      <a:pt x="0" y="34269"/>
                      <a:pt x="376" y="33709"/>
                      <a:pt x="962" y="33490"/>
                    </a:cubicBezTo>
                    <a:lnTo>
                      <a:pt x="57877" y="618"/>
                    </a:lnTo>
                    <a:cubicBezTo>
                      <a:pt x="58621" y="180"/>
                      <a:pt x="59469" y="-29"/>
                      <a:pt x="60325" y="6"/>
                    </a:cubicBezTo>
                    <a:cubicBezTo>
                      <a:pt x="61156" y="-38"/>
                      <a:pt x="61978" y="180"/>
                      <a:pt x="62686" y="618"/>
                    </a:cubicBezTo>
                    <a:lnTo>
                      <a:pt x="69855" y="4727"/>
                    </a:lnTo>
                    <a:cubicBezTo>
                      <a:pt x="70607" y="4919"/>
                      <a:pt x="71053" y="5679"/>
                      <a:pt x="70861" y="6431"/>
                    </a:cubicBezTo>
                    <a:cubicBezTo>
                      <a:pt x="70738" y="6921"/>
                      <a:pt x="70354" y="7314"/>
                      <a:pt x="69855" y="7437"/>
                    </a:cubicBezTo>
                    <a:lnTo>
                      <a:pt x="12852" y="40397"/>
                    </a:lnTo>
                    <a:cubicBezTo>
                      <a:pt x="12117" y="40756"/>
                      <a:pt x="11304" y="40931"/>
                      <a:pt x="10491" y="40922"/>
                    </a:cubicBezTo>
                    <a:cubicBezTo>
                      <a:pt x="9643" y="40939"/>
                      <a:pt x="8804" y="40764"/>
                      <a:pt x="8043" y="40397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2" name="Forma libre: forma 551">
                <a:extLst>
                  <a:ext uri="{FF2B5EF4-FFF2-40B4-BE49-F238E27FC236}">
                    <a16:creationId xmlns:a16="http://schemas.microsoft.com/office/drawing/2014/main" id="{6986C8AC-3DD8-4F1E-92DE-E26C611979B3}"/>
                  </a:ext>
                </a:extLst>
              </p:cNvPr>
              <p:cNvSpPr/>
              <p:nvPr/>
            </p:nvSpPr>
            <p:spPr>
              <a:xfrm>
                <a:off x="5599283" y="3451522"/>
                <a:ext cx="89176" cy="51499"/>
              </a:xfrm>
              <a:custGeom>
                <a:avLst/>
                <a:gdLst>
                  <a:gd name="connsiteX0" fmla="*/ 88215 w 89176"/>
                  <a:gd name="connsiteY0" fmla="*/ 25359 h 51499"/>
                  <a:gd name="connsiteX1" fmla="*/ 89177 w 89176"/>
                  <a:gd name="connsiteY1" fmla="*/ 26758 h 51499"/>
                  <a:gd name="connsiteX2" fmla="*/ 88128 w 89176"/>
                  <a:gd name="connsiteY2" fmla="*/ 28069 h 51499"/>
                  <a:gd name="connsiteX3" fmla="*/ 81920 w 89176"/>
                  <a:gd name="connsiteY3" fmla="*/ 31741 h 51499"/>
                  <a:gd name="connsiteX4" fmla="*/ 79560 w 89176"/>
                  <a:gd name="connsiteY4" fmla="*/ 32265 h 51499"/>
                  <a:gd name="connsiteX5" fmla="*/ 77112 w 89176"/>
                  <a:gd name="connsiteY5" fmla="*/ 31741 h 51499"/>
                  <a:gd name="connsiteX6" fmla="*/ 61287 w 89176"/>
                  <a:gd name="connsiteY6" fmla="*/ 22998 h 51499"/>
                  <a:gd name="connsiteX7" fmla="*/ 12939 w 89176"/>
                  <a:gd name="connsiteY7" fmla="*/ 50888 h 51499"/>
                  <a:gd name="connsiteX8" fmla="*/ 10579 w 89176"/>
                  <a:gd name="connsiteY8" fmla="*/ 51500 h 51499"/>
                  <a:gd name="connsiteX9" fmla="*/ 8131 w 89176"/>
                  <a:gd name="connsiteY9" fmla="*/ 50888 h 51499"/>
                  <a:gd name="connsiteX10" fmla="*/ 1049 w 89176"/>
                  <a:gd name="connsiteY10" fmla="*/ 46778 h 51499"/>
                  <a:gd name="connsiteX11" fmla="*/ 0 w 89176"/>
                  <a:gd name="connsiteY11" fmla="*/ 45380 h 51499"/>
                  <a:gd name="connsiteX12" fmla="*/ 1049 w 89176"/>
                  <a:gd name="connsiteY12" fmla="*/ 44068 h 51499"/>
                  <a:gd name="connsiteX13" fmla="*/ 49397 w 89176"/>
                  <a:gd name="connsiteY13" fmla="*/ 16091 h 51499"/>
                  <a:gd name="connsiteX14" fmla="*/ 33485 w 89176"/>
                  <a:gd name="connsiteY14" fmla="*/ 6911 h 51499"/>
                  <a:gd name="connsiteX15" fmla="*/ 32523 w 89176"/>
                  <a:gd name="connsiteY15" fmla="*/ 5600 h 51499"/>
                  <a:gd name="connsiteX16" fmla="*/ 33485 w 89176"/>
                  <a:gd name="connsiteY16" fmla="*/ 4201 h 51499"/>
                  <a:gd name="connsiteX17" fmla="*/ 39780 w 89176"/>
                  <a:gd name="connsiteY17" fmla="*/ 529 h 51499"/>
                  <a:gd name="connsiteX18" fmla="*/ 42140 w 89176"/>
                  <a:gd name="connsiteY18" fmla="*/ 4 h 51499"/>
                  <a:gd name="connsiteX19" fmla="*/ 44501 w 89176"/>
                  <a:gd name="connsiteY19" fmla="*/ 529 h 51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9176" h="51499">
                    <a:moveTo>
                      <a:pt x="88215" y="25359"/>
                    </a:moveTo>
                    <a:cubicBezTo>
                      <a:pt x="88783" y="25594"/>
                      <a:pt x="89159" y="26145"/>
                      <a:pt x="89177" y="26758"/>
                    </a:cubicBezTo>
                    <a:cubicBezTo>
                      <a:pt x="89177" y="27282"/>
                      <a:pt x="88827" y="27719"/>
                      <a:pt x="88128" y="28069"/>
                    </a:cubicBezTo>
                    <a:lnTo>
                      <a:pt x="81920" y="31741"/>
                    </a:lnTo>
                    <a:cubicBezTo>
                      <a:pt x="81186" y="32099"/>
                      <a:pt x="80373" y="32274"/>
                      <a:pt x="79560" y="32265"/>
                    </a:cubicBezTo>
                    <a:cubicBezTo>
                      <a:pt x="78712" y="32283"/>
                      <a:pt x="77872" y="32108"/>
                      <a:pt x="77112" y="31741"/>
                    </a:cubicBezTo>
                    <a:lnTo>
                      <a:pt x="61287" y="22998"/>
                    </a:lnTo>
                    <a:lnTo>
                      <a:pt x="12939" y="50888"/>
                    </a:lnTo>
                    <a:cubicBezTo>
                      <a:pt x="12205" y="51246"/>
                      <a:pt x="11401" y="51456"/>
                      <a:pt x="10579" y="51500"/>
                    </a:cubicBezTo>
                    <a:cubicBezTo>
                      <a:pt x="9731" y="51456"/>
                      <a:pt x="8900" y="51246"/>
                      <a:pt x="8131" y="50888"/>
                    </a:cubicBezTo>
                    <a:lnTo>
                      <a:pt x="1049" y="46778"/>
                    </a:lnTo>
                    <a:cubicBezTo>
                      <a:pt x="490" y="46516"/>
                      <a:pt x="87" y="45992"/>
                      <a:pt x="0" y="45380"/>
                    </a:cubicBezTo>
                    <a:cubicBezTo>
                      <a:pt x="87" y="44785"/>
                      <a:pt x="490" y="44287"/>
                      <a:pt x="1049" y="44068"/>
                    </a:cubicBezTo>
                    <a:lnTo>
                      <a:pt x="49397" y="16091"/>
                    </a:lnTo>
                    <a:lnTo>
                      <a:pt x="33485" y="6911"/>
                    </a:lnTo>
                    <a:cubicBezTo>
                      <a:pt x="32917" y="6728"/>
                      <a:pt x="32532" y="6194"/>
                      <a:pt x="32523" y="5600"/>
                    </a:cubicBezTo>
                    <a:cubicBezTo>
                      <a:pt x="32523" y="4979"/>
                      <a:pt x="32899" y="4419"/>
                      <a:pt x="33485" y="4201"/>
                    </a:cubicBezTo>
                    <a:lnTo>
                      <a:pt x="39780" y="529"/>
                    </a:lnTo>
                    <a:cubicBezTo>
                      <a:pt x="40505" y="153"/>
                      <a:pt x="41319" y="-31"/>
                      <a:pt x="42140" y="4"/>
                    </a:cubicBezTo>
                    <a:cubicBezTo>
                      <a:pt x="42962" y="-13"/>
                      <a:pt x="43767" y="162"/>
                      <a:pt x="44501" y="529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3" name="Forma libre: forma 552">
                <a:extLst>
                  <a:ext uri="{FF2B5EF4-FFF2-40B4-BE49-F238E27FC236}">
                    <a16:creationId xmlns:a16="http://schemas.microsoft.com/office/drawing/2014/main" id="{3E979C6E-3146-4481-A05A-D631EF599131}"/>
                  </a:ext>
                </a:extLst>
              </p:cNvPr>
              <p:cNvSpPr/>
              <p:nvPr/>
            </p:nvSpPr>
            <p:spPr>
              <a:xfrm>
                <a:off x="5666340" y="3500042"/>
                <a:ext cx="88508" cy="51085"/>
              </a:xfrm>
              <a:custGeom>
                <a:avLst/>
                <a:gdLst>
                  <a:gd name="connsiteX0" fmla="*/ 45988 w 88508"/>
                  <a:gd name="connsiteY0" fmla="*/ 39874 h 51085"/>
                  <a:gd name="connsiteX1" fmla="*/ 48611 w 88508"/>
                  <a:gd name="connsiteY1" fmla="*/ 39437 h 51085"/>
                  <a:gd name="connsiteX2" fmla="*/ 50796 w 88508"/>
                  <a:gd name="connsiteY2" fmla="*/ 40048 h 51085"/>
                  <a:gd name="connsiteX3" fmla="*/ 57966 w 88508"/>
                  <a:gd name="connsiteY3" fmla="*/ 44158 h 51085"/>
                  <a:gd name="connsiteX4" fmla="*/ 59015 w 88508"/>
                  <a:gd name="connsiteY4" fmla="*/ 45557 h 51085"/>
                  <a:gd name="connsiteX5" fmla="*/ 57966 w 88508"/>
                  <a:gd name="connsiteY5" fmla="*/ 46868 h 51085"/>
                  <a:gd name="connsiteX6" fmla="*/ 49223 w 88508"/>
                  <a:gd name="connsiteY6" fmla="*/ 50015 h 51085"/>
                  <a:gd name="connsiteX7" fmla="*/ 37944 w 88508"/>
                  <a:gd name="connsiteY7" fmla="*/ 51065 h 51085"/>
                  <a:gd name="connsiteX8" fmla="*/ 25180 w 88508"/>
                  <a:gd name="connsiteY8" fmla="*/ 49229 h 51085"/>
                  <a:gd name="connsiteX9" fmla="*/ 11629 w 88508"/>
                  <a:gd name="connsiteY9" fmla="*/ 43458 h 51085"/>
                  <a:gd name="connsiteX10" fmla="*/ 2886 w 88508"/>
                  <a:gd name="connsiteY10" fmla="*/ 36202 h 51085"/>
                  <a:gd name="connsiteX11" fmla="*/ 1 w 88508"/>
                  <a:gd name="connsiteY11" fmla="*/ 28770 h 51085"/>
                  <a:gd name="connsiteX12" fmla="*/ 2623 w 88508"/>
                  <a:gd name="connsiteY12" fmla="*/ 21339 h 51085"/>
                  <a:gd name="connsiteX13" fmla="*/ 10230 w 88508"/>
                  <a:gd name="connsiteY13" fmla="*/ 14432 h 51085"/>
                  <a:gd name="connsiteX14" fmla="*/ 17486 w 88508"/>
                  <a:gd name="connsiteY14" fmla="*/ 10061 h 51085"/>
                  <a:gd name="connsiteX15" fmla="*/ 25092 w 88508"/>
                  <a:gd name="connsiteY15" fmla="*/ 5952 h 51085"/>
                  <a:gd name="connsiteX16" fmla="*/ 37070 w 88508"/>
                  <a:gd name="connsiteY16" fmla="*/ 1493 h 51085"/>
                  <a:gd name="connsiteX17" fmla="*/ 49835 w 88508"/>
                  <a:gd name="connsiteY17" fmla="*/ 6 h 51085"/>
                  <a:gd name="connsiteX18" fmla="*/ 62774 w 88508"/>
                  <a:gd name="connsiteY18" fmla="*/ 1668 h 51085"/>
                  <a:gd name="connsiteX19" fmla="*/ 75364 w 88508"/>
                  <a:gd name="connsiteY19" fmla="*/ 6826 h 51085"/>
                  <a:gd name="connsiteX20" fmla="*/ 85243 w 88508"/>
                  <a:gd name="connsiteY20" fmla="*/ 14694 h 51085"/>
                  <a:gd name="connsiteX21" fmla="*/ 88478 w 88508"/>
                  <a:gd name="connsiteY21" fmla="*/ 22038 h 51085"/>
                  <a:gd name="connsiteX22" fmla="*/ 86642 w 88508"/>
                  <a:gd name="connsiteY22" fmla="*/ 28595 h 51085"/>
                  <a:gd name="connsiteX23" fmla="*/ 81309 w 88508"/>
                  <a:gd name="connsiteY23" fmla="*/ 33754 h 51085"/>
                  <a:gd name="connsiteX24" fmla="*/ 78861 w 88508"/>
                  <a:gd name="connsiteY24" fmla="*/ 34366 h 51085"/>
                  <a:gd name="connsiteX25" fmla="*/ 76500 w 88508"/>
                  <a:gd name="connsiteY25" fmla="*/ 33754 h 51085"/>
                  <a:gd name="connsiteX26" fmla="*/ 69331 w 88508"/>
                  <a:gd name="connsiteY26" fmla="*/ 29645 h 51085"/>
                  <a:gd name="connsiteX27" fmla="*/ 68282 w 88508"/>
                  <a:gd name="connsiteY27" fmla="*/ 28333 h 51085"/>
                  <a:gd name="connsiteX28" fmla="*/ 68981 w 88508"/>
                  <a:gd name="connsiteY28" fmla="*/ 26759 h 51085"/>
                  <a:gd name="connsiteX29" fmla="*/ 71255 w 88508"/>
                  <a:gd name="connsiteY29" fmla="*/ 24137 h 51085"/>
                  <a:gd name="connsiteX30" fmla="*/ 71255 w 88508"/>
                  <a:gd name="connsiteY30" fmla="*/ 20814 h 51085"/>
                  <a:gd name="connsiteX31" fmla="*/ 69156 w 88508"/>
                  <a:gd name="connsiteY31" fmla="*/ 17142 h 51085"/>
                  <a:gd name="connsiteX32" fmla="*/ 63998 w 88508"/>
                  <a:gd name="connsiteY32" fmla="*/ 13208 h 51085"/>
                  <a:gd name="connsiteX33" fmla="*/ 56916 w 88508"/>
                  <a:gd name="connsiteY33" fmla="*/ 10323 h 51085"/>
                  <a:gd name="connsiteX34" fmla="*/ 49835 w 88508"/>
                  <a:gd name="connsiteY34" fmla="*/ 9536 h 51085"/>
                  <a:gd name="connsiteX35" fmla="*/ 42928 w 88508"/>
                  <a:gd name="connsiteY35" fmla="*/ 10410 h 51085"/>
                  <a:gd name="connsiteX36" fmla="*/ 36633 w 88508"/>
                  <a:gd name="connsiteY36" fmla="*/ 12771 h 51085"/>
                  <a:gd name="connsiteX37" fmla="*/ 29027 w 88508"/>
                  <a:gd name="connsiteY37" fmla="*/ 16968 h 51085"/>
                  <a:gd name="connsiteX38" fmla="*/ 21858 w 88508"/>
                  <a:gd name="connsiteY38" fmla="*/ 21339 h 51085"/>
                  <a:gd name="connsiteX39" fmla="*/ 17661 w 88508"/>
                  <a:gd name="connsiteY39" fmla="*/ 25011 h 51085"/>
                  <a:gd name="connsiteX40" fmla="*/ 16087 w 88508"/>
                  <a:gd name="connsiteY40" fmla="*/ 28945 h 51085"/>
                  <a:gd name="connsiteX41" fmla="*/ 17574 w 88508"/>
                  <a:gd name="connsiteY41" fmla="*/ 33054 h 51085"/>
                  <a:gd name="connsiteX42" fmla="*/ 22557 w 88508"/>
                  <a:gd name="connsiteY42" fmla="*/ 37163 h 51085"/>
                  <a:gd name="connsiteX43" fmla="*/ 29376 w 88508"/>
                  <a:gd name="connsiteY43" fmla="*/ 40136 h 51085"/>
                  <a:gd name="connsiteX44" fmla="*/ 35759 w 88508"/>
                  <a:gd name="connsiteY44" fmla="*/ 41360 h 51085"/>
                  <a:gd name="connsiteX45" fmla="*/ 41529 w 88508"/>
                  <a:gd name="connsiteY45" fmla="*/ 41360 h 51085"/>
                  <a:gd name="connsiteX46" fmla="*/ 45988 w 88508"/>
                  <a:gd name="connsiteY46" fmla="*/ 39874 h 5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8508" h="51085">
                    <a:moveTo>
                      <a:pt x="45988" y="39874"/>
                    </a:moveTo>
                    <a:cubicBezTo>
                      <a:pt x="46810" y="39515"/>
                      <a:pt x="47710" y="39367"/>
                      <a:pt x="48611" y="39437"/>
                    </a:cubicBezTo>
                    <a:cubicBezTo>
                      <a:pt x="49380" y="39472"/>
                      <a:pt x="50123" y="39681"/>
                      <a:pt x="50796" y="40048"/>
                    </a:cubicBezTo>
                    <a:lnTo>
                      <a:pt x="57966" y="44158"/>
                    </a:lnTo>
                    <a:cubicBezTo>
                      <a:pt x="58569" y="44368"/>
                      <a:pt x="58980" y="44918"/>
                      <a:pt x="59015" y="45557"/>
                    </a:cubicBezTo>
                    <a:cubicBezTo>
                      <a:pt x="59015" y="46081"/>
                      <a:pt x="58665" y="46518"/>
                      <a:pt x="57966" y="46868"/>
                    </a:cubicBezTo>
                    <a:cubicBezTo>
                      <a:pt x="55185" y="48267"/>
                      <a:pt x="52256" y="49325"/>
                      <a:pt x="49223" y="50015"/>
                    </a:cubicBezTo>
                    <a:cubicBezTo>
                      <a:pt x="45524" y="50828"/>
                      <a:pt x="41730" y="51178"/>
                      <a:pt x="37944" y="51065"/>
                    </a:cubicBezTo>
                    <a:cubicBezTo>
                      <a:pt x="33634" y="50942"/>
                      <a:pt x="29350" y="50321"/>
                      <a:pt x="25180" y="49229"/>
                    </a:cubicBezTo>
                    <a:cubicBezTo>
                      <a:pt x="20406" y="47970"/>
                      <a:pt x="15843" y="46020"/>
                      <a:pt x="11629" y="43458"/>
                    </a:cubicBezTo>
                    <a:cubicBezTo>
                      <a:pt x="8254" y="41657"/>
                      <a:pt x="5281" y="39183"/>
                      <a:pt x="2886" y="36202"/>
                    </a:cubicBezTo>
                    <a:cubicBezTo>
                      <a:pt x="1111" y="34121"/>
                      <a:pt x="97" y="31507"/>
                      <a:pt x="1" y="28770"/>
                    </a:cubicBezTo>
                    <a:cubicBezTo>
                      <a:pt x="-26" y="26060"/>
                      <a:pt x="901" y="23428"/>
                      <a:pt x="2623" y="21339"/>
                    </a:cubicBezTo>
                    <a:cubicBezTo>
                      <a:pt x="4757" y="18629"/>
                      <a:pt x="7327" y="16294"/>
                      <a:pt x="10230" y="14432"/>
                    </a:cubicBezTo>
                    <a:lnTo>
                      <a:pt x="17486" y="10061"/>
                    </a:lnTo>
                    <a:cubicBezTo>
                      <a:pt x="20196" y="8487"/>
                      <a:pt x="22732" y="7176"/>
                      <a:pt x="25092" y="5952"/>
                    </a:cubicBezTo>
                    <a:cubicBezTo>
                      <a:pt x="28896" y="4002"/>
                      <a:pt x="32917" y="2507"/>
                      <a:pt x="37070" y="1493"/>
                    </a:cubicBezTo>
                    <a:cubicBezTo>
                      <a:pt x="41240" y="435"/>
                      <a:pt x="45533" y="-63"/>
                      <a:pt x="49835" y="6"/>
                    </a:cubicBezTo>
                    <a:cubicBezTo>
                      <a:pt x="54197" y="-2"/>
                      <a:pt x="58551" y="557"/>
                      <a:pt x="62774" y="1668"/>
                    </a:cubicBezTo>
                    <a:cubicBezTo>
                      <a:pt x="67207" y="2752"/>
                      <a:pt x="71447" y="4492"/>
                      <a:pt x="75364" y="6826"/>
                    </a:cubicBezTo>
                    <a:cubicBezTo>
                      <a:pt x="79123" y="8802"/>
                      <a:pt x="82480" y="11468"/>
                      <a:pt x="85243" y="14694"/>
                    </a:cubicBezTo>
                    <a:cubicBezTo>
                      <a:pt x="87035" y="16758"/>
                      <a:pt x="88163" y="19319"/>
                      <a:pt x="88478" y="22038"/>
                    </a:cubicBezTo>
                    <a:cubicBezTo>
                      <a:pt x="88662" y="24373"/>
                      <a:pt x="88015" y="26698"/>
                      <a:pt x="86642" y="28595"/>
                    </a:cubicBezTo>
                    <a:cubicBezTo>
                      <a:pt x="85199" y="30633"/>
                      <a:pt x="83390" y="32381"/>
                      <a:pt x="81309" y="33754"/>
                    </a:cubicBezTo>
                    <a:cubicBezTo>
                      <a:pt x="80583" y="34226"/>
                      <a:pt x="79726" y="34444"/>
                      <a:pt x="78861" y="34366"/>
                    </a:cubicBezTo>
                    <a:cubicBezTo>
                      <a:pt x="78039" y="34348"/>
                      <a:pt x="77226" y="34138"/>
                      <a:pt x="76500" y="33754"/>
                    </a:cubicBezTo>
                    <a:lnTo>
                      <a:pt x="69331" y="29645"/>
                    </a:lnTo>
                    <a:cubicBezTo>
                      <a:pt x="68824" y="29365"/>
                      <a:pt x="68439" y="28893"/>
                      <a:pt x="68282" y="28333"/>
                    </a:cubicBezTo>
                    <a:cubicBezTo>
                      <a:pt x="68282" y="27809"/>
                      <a:pt x="68282" y="27284"/>
                      <a:pt x="68981" y="26759"/>
                    </a:cubicBezTo>
                    <a:cubicBezTo>
                      <a:pt x="69926" y="26060"/>
                      <a:pt x="70695" y="25168"/>
                      <a:pt x="71255" y="24137"/>
                    </a:cubicBezTo>
                    <a:cubicBezTo>
                      <a:pt x="71561" y="23052"/>
                      <a:pt x="71561" y="21898"/>
                      <a:pt x="71255" y="20814"/>
                    </a:cubicBezTo>
                    <a:cubicBezTo>
                      <a:pt x="70870" y="19433"/>
                      <a:pt x="70144" y="18174"/>
                      <a:pt x="69156" y="17142"/>
                    </a:cubicBezTo>
                    <a:cubicBezTo>
                      <a:pt x="67661" y="15560"/>
                      <a:pt x="65921" y="14231"/>
                      <a:pt x="63998" y="13208"/>
                    </a:cubicBezTo>
                    <a:cubicBezTo>
                      <a:pt x="61786" y="11923"/>
                      <a:pt x="59399" y="10952"/>
                      <a:pt x="56916" y="10323"/>
                    </a:cubicBezTo>
                    <a:cubicBezTo>
                      <a:pt x="54599" y="9763"/>
                      <a:pt x="52221" y="9501"/>
                      <a:pt x="49835" y="9536"/>
                    </a:cubicBezTo>
                    <a:cubicBezTo>
                      <a:pt x="47500" y="9518"/>
                      <a:pt x="45183" y="9816"/>
                      <a:pt x="42928" y="10410"/>
                    </a:cubicBezTo>
                    <a:cubicBezTo>
                      <a:pt x="40760" y="10987"/>
                      <a:pt x="38644" y="11774"/>
                      <a:pt x="36633" y="12771"/>
                    </a:cubicBezTo>
                    <a:lnTo>
                      <a:pt x="29027" y="16968"/>
                    </a:lnTo>
                    <a:lnTo>
                      <a:pt x="21858" y="21339"/>
                    </a:lnTo>
                    <a:cubicBezTo>
                      <a:pt x="20258" y="22309"/>
                      <a:pt x="18833" y="23551"/>
                      <a:pt x="17661" y="25011"/>
                    </a:cubicBezTo>
                    <a:cubicBezTo>
                      <a:pt x="16769" y="26147"/>
                      <a:pt x="16227" y="27511"/>
                      <a:pt x="16087" y="28945"/>
                    </a:cubicBezTo>
                    <a:cubicBezTo>
                      <a:pt x="16157" y="30431"/>
                      <a:pt x="16682" y="31865"/>
                      <a:pt x="17574" y="33054"/>
                    </a:cubicBezTo>
                    <a:cubicBezTo>
                      <a:pt x="18946" y="34733"/>
                      <a:pt x="20642" y="36132"/>
                      <a:pt x="22557" y="37163"/>
                    </a:cubicBezTo>
                    <a:cubicBezTo>
                      <a:pt x="24708" y="38405"/>
                      <a:pt x="26998" y="39410"/>
                      <a:pt x="29376" y="40136"/>
                    </a:cubicBezTo>
                    <a:cubicBezTo>
                      <a:pt x="31466" y="40730"/>
                      <a:pt x="33599" y="41141"/>
                      <a:pt x="35759" y="41360"/>
                    </a:cubicBezTo>
                    <a:cubicBezTo>
                      <a:pt x="37682" y="41535"/>
                      <a:pt x="39606" y="41535"/>
                      <a:pt x="41529" y="41360"/>
                    </a:cubicBezTo>
                    <a:cubicBezTo>
                      <a:pt x="43076" y="41071"/>
                      <a:pt x="44571" y="40565"/>
                      <a:pt x="45988" y="39874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4" name="Forma libre: forma 553">
                <a:extLst>
                  <a:ext uri="{FF2B5EF4-FFF2-40B4-BE49-F238E27FC236}">
                    <a16:creationId xmlns:a16="http://schemas.microsoft.com/office/drawing/2014/main" id="{E73D15D6-A6A6-49D0-9A69-22433CC38342}"/>
                  </a:ext>
                </a:extLst>
              </p:cNvPr>
              <p:cNvSpPr/>
              <p:nvPr/>
            </p:nvSpPr>
            <p:spPr>
              <a:xfrm>
                <a:off x="5710229" y="3538167"/>
                <a:ext cx="96442" cy="55604"/>
              </a:xfrm>
              <a:custGeom>
                <a:avLst/>
                <a:gdLst>
                  <a:gd name="connsiteX0" fmla="*/ 95122 w 96442"/>
                  <a:gd name="connsiteY0" fmla="*/ 6732 h 55604"/>
                  <a:gd name="connsiteX1" fmla="*/ 96433 w 96442"/>
                  <a:gd name="connsiteY1" fmla="*/ 8393 h 55604"/>
                  <a:gd name="connsiteX2" fmla="*/ 95472 w 96442"/>
                  <a:gd name="connsiteY2" fmla="*/ 10404 h 55604"/>
                  <a:gd name="connsiteX3" fmla="*/ 61287 w 96442"/>
                  <a:gd name="connsiteY3" fmla="*/ 55080 h 55604"/>
                  <a:gd name="connsiteX4" fmla="*/ 60763 w 96442"/>
                  <a:gd name="connsiteY4" fmla="*/ 55080 h 55604"/>
                  <a:gd name="connsiteX5" fmla="*/ 56041 w 96442"/>
                  <a:gd name="connsiteY5" fmla="*/ 55080 h 55604"/>
                  <a:gd name="connsiteX6" fmla="*/ 49659 w 96442"/>
                  <a:gd name="connsiteY6" fmla="*/ 51408 h 55604"/>
                  <a:gd name="connsiteX7" fmla="*/ 47911 w 96442"/>
                  <a:gd name="connsiteY7" fmla="*/ 49572 h 55604"/>
                  <a:gd name="connsiteX8" fmla="*/ 48435 w 96442"/>
                  <a:gd name="connsiteY8" fmla="*/ 48086 h 55604"/>
                  <a:gd name="connsiteX9" fmla="*/ 54380 w 96442"/>
                  <a:gd name="connsiteY9" fmla="*/ 40305 h 55604"/>
                  <a:gd name="connsiteX10" fmla="*/ 26491 w 96442"/>
                  <a:gd name="connsiteY10" fmla="*/ 24218 h 55604"/>
                  <a:gd name="connsiteX11" fmla="*/ 12939 w 96442"/>
                  <a:gd name="connsiteY11" fmla="*/ 27627 h 55604"/>
                  <a:gd name="connsiteX12" fmla="*/ 10491 w 96442"/>
                  <a:gd name="connsiteY12" fmla="*/ 27627 h 55604"/>
                  <a:gd name="connsiteX13" fmla="*/ 7256 w 96442"/>
                  <a:gd name="connsiteY13" fmla="*/ 26666 h 55604"/>
                  <a:gd name="connsiteX14" fmla="*/ 962 w 96442"/>
                  <a:gd name="connsiteY14" fmla="*/ 22994 h 55604"/>
                  <a:gd name="connsiteX15" fmla="*/ 0 w 96442"/>
                  <a:gd name="connsiteY15" fmla="*/ 21595 h 55604"/>
                  <a:gd name="connsiteX16" fmla="*/ 962 w 96442"/>
                  <a:gd name="connsiteY16" fmla="*/ 20283 h 55604"/>
                  <a:gd name="connsiteX17" fmla="*/ 1661 w 96442"/>
                  <a:gd name="connsiteY17" fmla="*/ 20283 h 55604"/>
                  <a:gd name="connsiteX18" fmla="*/ 79035 w 96442"/>
                  <a:gd name="connsiteY18" fmla="*/ 612 h 55604"/>
                  <a:gd name="connsiteX19" fmla="*/ 82532 w 96442"/>
                  <a:gd name="connsiteY19" fmla="*/ 0 h 55604"/>
                  <a:gd name="connsiteX20" fmla="*/ 85417 w 96442"/>
                  <a:gd name="connsiteY20" fmla="*/ 787 h 55604"/>
                  <a:gd name="connsiteX21" fmla="*/ 61200 w 96442"/>
                  <a:gd name="connsiteY21" fmla="*/ 31912 h 55604"/>
                  <a:gd name="connsiteX22" fmla="*/ 76675 w 96442"/>
                  <a:gd name="connsiteY22" fmla="*/ 11803 h 55604"/>
                  <a:gd name="connsiteX23" fmla="*/ 41703 w 96442"/>
                  <a:gd name="connsiteY23" fmla="*/ 20546 h 5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6442" h="55604">
                    <a:moveTo>
                      <a:pt x="95122" y="6732"/>
                    </a:moveTo>
                    <a:cubicBezTo>
                      <a:pt x="95996" y="7257"/>
                      <a:pt x="96521" y="7869"/>
                      <a:pt x="96433" y="8393"/>
                    </a:cubicBezTo>
                    <a:cubicBezTo>
                      <a:pt x="96337" y="9154"/>
                      <a:pt x="96005" y="9853"/>
                      <a:pt x="95472" y="10404"/>
                    </a:cubicBezTo>
                    <a:lnTo>
                      <a:pt x="61287" y="55080"/>
                    </a:lnTo>
                    <a:cubicBezTo>
                      <a:pt x="61287" y="55080"/>
                      <a:pt x="61287" y="55080"/>
                      <a:pt x="60763" y="55080"/>
                    </a:cubicBezTo>
                    <a:cubicBezTo>
                      <a:pt x="59268" y="55779"/>
                      <a:pt x="57537" y="55779"/>
                      <a:pt x="56041" y="55080"/>
                    </a:cubicBezTo>
                    <a:lnTo>
                      <a:pt x="49659" y="51408"/>
                    </a:lnTo>
                    <a:cubicBezTo>
                      <a:pt x="48523" y="50709"/>
                      <a:pt x="47911" y="50097"/>
                      <a:pt x="47911" y="49572"/>
                    </a:cubicBezTo>
                    <a:cubicBezTo>
                      <a:pt x="47981" y="49047"/>
                      <a:pt x="48155" y="48540"/>
                      <a:pt x="48435" y="48086"/>
                    </a:cubicBezTo>
                    <a:lnTo>
                      <a:pt x="54380" y="40305"/>
                    </a:lnTo>
                    <a:lnTo>
                      <a:pt x="26491" y="24218"/>
                    </a:lnTo>
                    <a:lnTo>
                      <a:pt x="12939" y="27627"/>
                    </a:lnTo>
                    <a:cubicBezTo>
                      <a:pt x="12126" y="27732"/>
                      <a:pt x="11304" y="27732"/>
                      <a:pt x="10491" y="27627"/>
                    </a:cubicBezTo>
                    <a:cubicBezTo>
                      <a:pt x="9337" y="27645"/>
                      <a:pt x="8209" y="27304"/>
                      <a:pt x="7256" y="26666"/>
                    </a:cubicBezTo>
                    <a:lnTo>
                      <a:pt x="962" y="22994"/>
                    </a:lnTo>
                    <a:cubicBezTo>
                      <a:pt x="376" y="22775"/>
                      <a:pt x="0" y="22216"/>
                      <a:pt x="0" y="21595"/>
                    </a:cubicBezTo>
                    <a:cubicBezTo>
                      <a:pt x="52" y="21009"/>
                      <a:pt x="420" y="20511"/>
                      <a:pt x="962" y="20283"/>
                    </a:cubicBezTo>
                    <a:lnTo>
                      <a:pt x="1661" y="20283"/>
                    </a:lnTo>
                    <a:lnTo>
                      <a:pt x="79035" y="612"/>
                    </a:lnTo>
                    <a:cubicBezTo>
                      <a:pt x="80172" y="271"/>
                      <a:pt x="81343" y="61"/>
                      <a:pt x="82532" y="0"/>
                    </a:cubicBezTo>
                    <a:cubicBezTo>
                      <a:pt x="83546" y="9"/>
                      <a:pt x="84534" y="280"/>
                      <a:pt x="85417" y="787"/>
                    </a:cubicBezTo>
                    <a:close/>
                    <a:moveTo>
                      <a:pt x="61200" y="31912"/>
                    </a:moveTo>
                    <a:lnTo>
                      <a:pt x="76675" y="11803"/>
                    </a:lnTo>
                    <a:lnTo>
                      <a:pt x="41703" y="20546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5" name="Forma libre: forma 554">
                <a:extLst>
                  <a:ext uri="{FF2B5EF4-FFF2-40B4-BE49-F238E27FC236}">
                    <a16:creationId xmlns:a16="http://schemas.microsoft.com/office/drawing/2014/main" id="{776DA90D-3677-4BA3-ACFF-A86B82554ADF}"/>
                  </a:ext>
                </a:extLst>
              </p:cNvPr>
              <p:cNvSpPr/>
              <p:nvPr/>
            </p:nvSpPr>
            <p:spPr>
              <a:xfrm>
                <a:off x="5777199" y="3564833"/>
                <a:ext cx="98050" cy="62164"/>
              </a:xfrm>
              <a:custGeom>
                <a:avLst/>
                <a:gdLst>
                  <a:gd name="connsiteX0" fmla="*/ 86379 w 98050"/>
                  <a:gd name="connsiteY0" fmla="*/ 13726 h 62164"/>
                  <a:gd name="connsiteX1" fmla="*/ 98007 w 98050"/>
                  <a:gd name="connsiteY1" fmla="*/ 26316 h 62164"/>
                  <a:gd name="connsiteX2" fmla="*/ 89264 w 98050"/>
                  <a:gd name="connsiteY2" fmla="*/ 37856 h 62164"/>
                  <a:gd name="connsiteX3" fmla="*/ 75276 w 98050"/>
                  <a:gd name="connsiteY3" fmla="*/ 42490 h 62164"/>
                  <a:gd name="connsiteX4" fmla="*/ 59888 w 98050"/>
                  <a:gd name="connsiteY4" fmla="*/ 41354 h 62164"/>
                  <a:gd name="connsiteX5" fmla="*/ 50271 w 98050"/>
                  <a:gd name="connsiteY5" fmla="*/ 60938 h 62164"/>
                  <a:gd name="connsiteX6" fmla="*/ 49572 w 98050"/>
                  <a:gd name="connsiteY6" fmla="*/ 61637 h 62164"/>
                  <a:gd name="connsiteX7" fmla="*/ 47561 w 98050"/>
                  <a:gd name="connsiteY7" fmla="*/ 62162 h 62164"/>
                  <a:gd name="connsiteX8" fmla="*/ 45638 w 98050"/>
                  <a:gd name="connsiteY8" fmla="*/ 61637 h 62164"/>
                  <a:gd name="connsiteX9" fmla="*/ 38206 w 98050"/>
                  <a:gd name="connsiteY9" fmla="*/ 57353 h 62164"/>
                  <a:gd name="connsiteX10" fmla="*/ 36370 w 98050"/>
                  <a:gd name="connsiteY10" fmla="*/ 55342 h 62164"/>
                  <a:gd name="connsiteX11" fmla="*/ 36370 w 98050"/>
                  <a:gd name="connsiteY11" fmla="*/ 53768 h 62164"/>
                  <a:gd name="connsiteX12" fmla="*/ 45113 w 98050"/>
                  <a:gd name="connsiteY12" fmla="*/ 35234 h 62164"/>
                  <a:gd name="connsiteX13" fmla="*/ 33398 w 98050"/>
                  <a:gd name="connsiteY13" fmla="*/ 28502 h 62164"/>
                  <a:gd name="connsiteX14" fmla="*/ 12852 w 98050"/>
                  <a:gd name="connsiteY14" fmla="*/ 40304 h 62164"/>
                  <a:gd name="connsiteX15" fmla="*/ 10492 w 98050"/>
                  <a:gd name="connsiteY15" fmla="*/ 40917 h 62164"/>
                  <a:gd name="connsiteX16" fmla="*/ 8131 w 98050"/>
                  <a:gd name="connsiteY16" fmla="*/ 40304 h 62164"/>
                  <a:gd name="connsiteX17" fmla="*/ 962 w 98050"/>
                  <a:gd name="connsiteY17" fmla="*/ 36195 h 62164"/>
                  <a:gd name="connsiteX18" fmla="*/ 0 w 98050"/>
                  <a:gd name="connsiteY18" fmla="*/ 34796 h 62164"/>
                  <a:gd name="connsiteX19" fmla="*/ 962 w 98050"/>
                  <a:gd name="connsiteY19" fmla="*/ 33485 h 62164"/>
                  <a:gd name="connsiteX20" fmla="*/ 58927 w 98050"/>
                  <a:gd name="connsiteY20" fmla="*/ 525 h 62164"/>
                  <a:gd name="connsiteX21" fmla="*/ 63648 w 98050"/>
                  <a:gd name="connsiteY21" fmla="*/ 525 h 62164"/>
                  <a:gd name="connsiteX22" fmla="*/ 45288 w 98050"/>
                  <a:gd name="connsiteY22" fmla="*/ 22469 h 62164"/>
                  <a:gd name="connsiteX23" fmla="*/ 58052 w 98050"/>
                  <a:gd name="connsiteY23" fmla="*/ 29813 h 62164"/>
                  <a:gd name="connsiteX24" fmla="*/ 67932 w 98050"/>
                  <a:gd name="connsiteY24" fmla="*/ 33485 h 62164"/>
                  <a:gd name="connsiteX25" fmla="*/ 77549 w 98050"/>
                  <a:gd name="connsiteY25" fmla="*/ 31299 h 62164"/>
                  <a:gd name="connsiteX26" fmla="*/ 81221 w 98050"/>
                  <a:gd name="connsiteY26" fmla="*/ 25791 h 62164"/>
                  <a:gd name="connsiteX27" fmla="*/ 74839 w 98050"/>
                  <a:gd name="connsiteY27" fmla="*/ 20196 h 62164"/>
                  <a:gd name="connsiteX28" fmla="*/ 62074 w 98050"/>
                  <a:gd name="connsiteY28" fmla="*/ 12765 h 6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8050" h="62164">
                    <a:moveTo>
                      <a:pt x="86379" y="13726"/>
                    </a:moveTo>
                    <a:cubicBezTo>
                      <a:pt x="93723" y="17923"/>
                      <a:pt x="97570" y="22469"/>
                      <a:pt x="98007" y="26316"/>
                    </a:cubicBezTo>
                    <a:cubicBezTo>
                      <a:pt x="98444" y="30163"/>
                      <a:pt x="95559" y="34359"/>
                      <a:pt x="89264" y="37856"/>
                    </a:cubicBezTo>
                    <a:cubicBezTo>
                      <a:pt x="84963" y="40331"/>
                      <a:pt x="80207" y="41905"/>
                      <a:pt x="75276" y="42490"/>
                    </a:cubicBezTo>
                    <a:cubicBezTo>
                      <a:pt x="70118" y="43102"/>
                      <a:pt x="64898" y="42717"/>
                      <a:pt x="59888" y="41354"/>
                    </a:cubicBezTo>
                    <a:lnTo>
                      <a:pt x="50271" y="60938"/>
                    </a:lnTo>
                    <a:cubicBezTo>
                      <a:pt x="50114" y="61235"/>
                      <a:pt x="49869" y="61480"/>
                      <a:pt x="49572" y="61637"/>
                    </a:cubicBezTo>
                    <a:cubicBezTo>
                      <a:pt x="48969" y="62004"/>
                      <a:pt x="48269" y="62188"/>
                      <a:pt x="47561" y="62162"/>
                    </a:cubicBezTo>
                    <a:cubicBezTo>
                      <a:pt x="46879" y="62179"/>
                      <a:pt x="46215" y="61996"/>
                      <a:pt x="45638" y="61637"/>
                    </a:cubicBezTo>
                    <a:lnTo>
                      <a:pt x="38206" y="57353"/>
                    </a:lnTo>
                    <a:cubicBezTo>
                      <a:pt x="36982" y="56654"/>
                      <a:pt x="36370" y="55954"/>
                      <a:pt x="36370" y="55342"/>
                    </a:cubicBezTo>
                    <a:cubicBezTo>
                      <a:pt x="36274" y="54826"/>
                      <a:pt x="36274" y="54284"/>
                      <a:pt x="36370" y="53768"/>
                    </a:cubicBezTo>
                    <a:lnTo>
                      <a:pt x="45113" y="35234"/>
                    </a:lnTo>
                    <a:lnTo>
                      <a:pt x="33398" y="28502"/>
                    </a:lnTo>
                    <a:lnTo>
                      <a:pt x="12852" y="40304"/>
                    </a:lnTo>
                    <a:cubicBezTo>
                      <a:pt x="12144" y="40742"/>
                      <a:pt x="11322" y="40960"/>
                      <a:pt x="10492" y="40917"/>
                    </a:cubicBezTo>
                    <a:cubicBezTo>
                      <a:pt x="9661" y="40969"/>
                      <a:pt x="8830" y="40750"/>
                      <a:pt x="8131" y="40304"/>
                    </a:cubicBezTo>
                    <a:lnTo>
                      <a:pt x="962" y="36195"/>
                    </a:lnTo>
                    <a:cubicBezTo>
                      <a:pt x="376" y="35977"/>
                      <a:pt x="0" y="35417"/>
                      <a:pt x="0" y="34796"/>
                    </a:cubicBezTo>
                    <a:cubicBezTo>
                      <a:pt x="9" y="34202"/>
                      <a:pt x="393" y="33669"/>
                      <a:pt x="962" y="33485"/>
                    </a:cubicBezTo>
                    <a:lnTo>
                      <a:pt x="58927" y="525"/>
                    </a:lnTo>
                    <a:cubicBezTo>
                      <a:pt x="60422" y="-175"/>
                      <a:pt x="62153" y="-175"/>
                      <a:pt x="63648" y="525"/>
                    </a:cubicBezTo>
                    <a:close/>
                    <a:moveTo>
                      <a:pt x="45288" y="22469"/>
                    </a:moveTo>
                    <a:lnTo>
                      <a:pt x="58052" y="29813"/>
                    </a:lnTo>
                    <a:cubicBezTo>
                      <a:pt x="61104" y="31614"/>
                      <a:pt x="64443" y="32856"/>
                      <a:pt x="67932" y="33485"/>
                    </a:cubicBezTo>
                    <a:cubicBezTo>
                      <a:pt x="71298" y="33896"/>
                      <a:pt x="74690" y="33118"/>
                      <a:pt x="77549" y="31299"/>
                    </a:cubicBezTo>
                    <a:cubicBezTo>
                      <a:pt x="80871" y="29376"/>
                      <a:pt x="82095" y="27540"/>
                      <a:pt x="81221" y="25791"/>
                    </a:cubicBezTo>
                    <a:cubicBezTo>
                      <a:pt x="79682" y="23343"/>
                      <a:pt x="77461" y="21403"/>
                      <a:pt x="74839" y="20196"/>
                    </a:cubicBezTo>
                    <a:lnTo>
                      <a:pt x="62074" y="12765"/>
                    </a:ln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6" name="Forma libre: forma 555">
                <a:extLst>
                  <a:ext uri="{FF2B5EF4-FFF2-40B4-BE49-F238E27FC236}">
                    <a16:creationId xmlns:a16="http://schemas.microsoft.com/office/drawing/2014/main" id="{6FC355C4-CC89-41ED-9894-8A00C414295F}"/>
                  </a:ext>
                </a:extLst>
              </p:cNvPr>
              <p:cNvSpPr/>
              <p:nvPr/>
            </p:nvSpPr>
            <p:spPr>
              <a:xfrm>
                <a:off x="5838137" y="3599440"/>
                <a:ext cx="97220" cy="56143"/>
              </a:xfrm>
              <a:custGeom>
                <a:avLst/>
                <a:gdLst>
                  <a:gd name="connsiteX0" fmla="*/ 84456 w 97220"/>
                  <a:gd name="connsiteY0" fmla="*/ 13129 h 56143"/>
                  <a:gd name="connsiteX1" fmla="*/ 94073 w 97220"/>
                  <a:gd name="connsiteY1" fmla="*/ 20647 h 56143"/>
                  <a:gd name="connsiteX2" fmla="*/ 97220 w 97220"/>
                  <a:gd name="connsiteY2" fmla="*/ 28079 h 56143"/>
                  <a:gd name="connsiteX3" fmla="*/ 94510 w 97220"/>
                  <a:gd name="connsiteY3" fmla="*/ 35423 h 56143"/>
                  <a:gd name="connsiteX4" fmla="*/ 86467 w 97220"/>
                  <a:gd name="connsiteY4" fmla="*/ 42417 h 56143"/>
                  <a:gd name="connsiteX5" fmla="*/ 73440 w 97220"/>
                  <a:gd name="connsiteY5" fmla="*/ 49936 h 56143"/>
                  <a:gd name="connsiteX6" fmla="*/ 61287 w 97220"/>
                  <a:gd name="connsiteY6" fmla="*/ 54570 h 56143"/>
                  <a:gd name="connsiteX7" fmla="*/ 48785 w 97220"/>
                  <a:gd name="connsiteY7" fmla="*/ 56144 h 56143"/>
                  <a:gd name="connsiteX8" fmla="*/ 35933 w 97220"/>
                  <a:gd name="connsiteY8" fmla="*/ 54395 h 56143"/>
                  <a:gd name="connsiteX9" fmla="*/ 23169 w 97220"/>
                  <a:gd name="connsiteY9" fmla="*/ 49062 h 56143"/>
                  <a:gd name="connsiteX10" fmla="*/ 962 w 97220"/>
                  <a:gd name="connsiteY10" fmla="*/ 36210 h 56143"/>
                  <a:gd name="connsiteX11" fmla="*/ 0 w 97220"/>
                  <a:gd name="connsiteY11" fmla="*/ 34811 h 56143"/>
                  <a:gd name="connsiteX12" fmla="*/ 962 w 97220"/>
                  <a:gd name="connsiteY12" fmla="*/ 33412 h 56143"/>
                  <a:gd name="connsiteX13" fmla="*/ 57878 w 97220"/>
                  <a:gd name="connsiteY13" fmla="*/ 539 h 56143"/>
                  <a:gd name="connsiteX14" fmla="*/ 60326 w 97220"/>
                  <a:gd name="connsiteY14" fmla="*/ 15 h 56143"/>
                  <a:gd name="connsiteX15" fmla="*/ 62686 w 97220"/>
                  <a:gd name="connsiteY15" fmla="*/ 539 h 56143"/>
                  <a:gd name="connsiteX16" fmla="*/ 74576 w 97220"/>
                  <a:gd name="connsiteY16" fmla="*/ 35510 h 56143"/>
                  <a:gd name="connsiteX17" fmla="*/ 78773 w 97220"/>
                  <a:gd name="connsiteY17" fmla="*/ 31839 h 56143"/>
                  <a:gd name="connsiteX18" fmla="*/ 80259 w 97220"/>
                  <a:gd name="connsiteY18" fmla="*/ 27817 h 56143"/>
                  <a:gd name="connsiteX19" fmla="*/ 78511 w 97220"/>
                  <a:gd name="connsiteY19" fmla="*/ 23533 h 56143"/>
                  <a:gd name="connsiteX20" fmla="*/ 73003 w 97220"/>
                  <a:gd name="connsiteY20" fmla="*/ 19249 h 56143"/>
                  <a:gd name="connsiteX21" fmla="*/ 61200 w 97220"/>
                  <a:gd name="connsiteY21" fmla="*/ 12429 h 56143"/>
                  <a:gd name="connsiteX22" fmla="*/ 21507 w 97220"/>
                  <a:gd name="connsiteY22" fmla="*/ 35336 h 56143"/>
                  <a:gd name="connsiteX23" fmla="*/ 33747 w 97220"/>
                  <a:gd name="connsiteY23" fmla="*/ 42417 h 56143"/>
                  <a:gd name="connsiteX24" fmla="*/ 41004 w 97220"/>
                  <a:gd name="connsiteY24" fmla="*/ 45390 h 56143"/>
                  <a:gd name="connsiteX25" fmla="*/ 48260 w 97220"/>
                  <a:gd name="connsiteY25" fmla="*/ 46351 h 56143"/>
                  <a:gd name="connsiteX26" fmla="*/ 55167 w 97220"/>
                  <a:gd name="connsiteY26" fmla="*/ 45477 h 56143"/>
                  <a:gd name="connsiteX27" fmla="*/ 61550 w 97220"/>
                  <a:gd name="connsiteY27" fmla="*/ 43029 h 56143"/>
                  <a:gd name="connsiteX28" fmla="*/ 74576 w 97220"/>
                  <a:gd name="connsiteY28" fmla="*/ 35860 h 5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7220" h="56143">
                    <a:moveTo>
                      <a:pt x="84456" y="13129"/>
                    </a:moveTo>
                    <a:cubicBezTo>
                      <a:pt x="88093" y="15035"/>
                      <a:pt x="91345" y="17579"/>
                      <a:pt x="94073" y="20647"/>
                    </a:cubicBezTo>
                    <a:cubicBezTo>
                      <a:pt x="95970" y="22676"/>
                      <a:pt x="97080" y="25308"/>
                      <a:pt x="97220" y="28079"/>
                    </a:cubicBezTo>
                    <a:cubicBezTo>
                      <a:pt x="97150" y="30763"/>
                      <a:pt x="96197" y="33342"/>
                      <a:pt x="94510" y="35423"/>
                    </a:cubicBezTo>
                    <a:cubicBezTo>
                      <a:pt x="92211" y="38160"/>
                      <a:pt x="89492" y="40520"/>
                      <a:pt x="86467" y="42417"/>
                    </a:cubicBezTo>
                    <a:cubicBezTo>
                      <a:pt x="82357" y="45040"/>
                      <a:pt x="77724" y="47576"/>
                      <a:pt x="73440" y="49936"/>
                    </a:cubicBezTo>
                    <a:cubicBezTo>
                      <a:pt x="69567" y="51903"/>
                      <a:pt x="65493" y="53451"/>
                      <a:pt x="61287" y="54570"/>
                    </a:cubicBezTo>
                    <a:cubicBezTo>
                      <a:pt x="57204" y="55610"/>
                      <a:pt x="52999" y="56144"/>
                      <a:pt x="48785" y="56144"/>
                    </a:cubicBezTo>
                    <a:cubicBezTo>
                      <a:pt x="44440" y="56117"/>
                      <a:pt x="40121" y="55532"/>
                      <a:pt x="35933" y="54395"/>
                    </a:cubicBezTo>
                    <a:cubicBezTo>
                      <a:pt x="31474" y="53162"/>
                      <a:pt x="27182" y="51370"/>
                      <a:pt x="23169" y="49062"/>
                    </a:cubicBezTo>
                    <a:lnTo>
                      <a:pt x="962" y="36210"/>
                    </a:lnTo>
                    <a:cubicBezTo>
                      <a:pt x="411" y="35956"/>
                      <a:pt x="44" y="35414"/>
                      <a:pt x="0" y="34811"/>
                    </a:cubicBezTo>
                    <a:cubicBezTo>
                      <a:pt x="17" y="34199"/>
                      <a:pt x="393" y="33648"/>
                      <a:pt x="962" y="33412"/>
                    </a:cubicBezTo>
                    <a:lnTo>
                      <a:pt x="57878" y="539"/>
                    </a:lnTo>
                    <a:cubicBezTo>
                      <a:pt x="58629" y="128"/>
                      <a:pt x="59478" y="-55"/>
                      <a:pt x="60326" y="15"/>
                    </a:cubicBezTo>
                    <a:cubicBezTo>
                      <a:pt x="61147" y="-55"/>
                      <a:pt x="61969" y="128"/>
                      <a:pt x="62686" y="539"/>
                    </a:cubicBezTo>
                    <a:close/>
                    <a:moveTo>
                      <a:pt x="74576" y="35510"/>
                    </a:moveTo>
                    <a:cubicBezTo>
                      <a:pt x="76159" y="34522"/>
                      <a:pt x="77575" y="33281"/>
                      <a:pt x="78773" y="31839"/>
                    </a:cubicBezTo>
                    <a:cubicBezTo>
                      <a:pt x="79691" y="30693"/>
                      <a:pt x="80215" y="29285"/>
                      <a:pt x="80259" y="27817"/>
                    </a:cubicBezTo>
                    <a:cubicBezTo>
                      <a:pt x="80163" y="26234"/>
                      <a:pt x="79551" y="24730"/>
                      <a:pt x="78511" y="23533"/>
                    </a:cubicBezTo>
                    <a:cubicBezTo>
                      <a:pt x="76954" y="21776"/>
                      <a:pt x="75092" y="20324"/>
                      <a:pt x="73003" y="19249"/>
                    </a:cubicBezTo>
                    <a:lnTo>
                      <a:pt x="61200" y="12429"/>
                    </a:lnTo>
                    <a:lnTo>
                      <a:pt x="21507" y="35336"/>
                    </a:lnTo>
                    <a:lnTo>
                      <a:pt x="33747" y="42417"/>
                    </a:lnTo>
                    <a:cubicBezTo>
                      <a:pt x="36012" y="43755"/>
                      <a:pt x="38451" y="44760"/>
                      <a:pt x="41004" y="45390"/>
                    </a:cubicBezTo>
                    <a:cubicBezTo>
                      <a:pt x="43364" y="46046"/>
                      <a:pt x="45812" y="46369"/>
                      <a:pt x="48260" y="46351"/>
                    </a:cubicBezTo>
                    <a:cubicBezTo>
                      <a:pt x="50595" y="46360"/>
                      <a:pt x="52912" y="46072"/>
                      <a:pt x="55167" y="45477"/>
                    </a:cubicBezTo>
                    <a:cubicBezTo>
                      <a:pt x="57379" y="44900"/>
                      <a:pt x="59521" y="44078"/>
                      <a:pt x="61550" y="43029"/>
                    </a:cubicBezTo>
                    <a:cubicBezTo>
                      <a:pt x="66096" y="41018"/>
                      <a:pt x="70467" y="38483"/>
                      <a:pt x="74576" y="3586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  <p:grpSp>
          <p:nvGrpSpPr>
            <p:cNvPr id="557" name="Gráfico 3">
              <a:extLst>
                <a:ext uri="{FF2B5EF4-FFF2-40B4-BE49-F238E27FC236}">
                  <a16:creationId xmlns:a16="http://schemas.microsoft.com/office/drawing/2014/main" id="{9FA6B19B-DE95-4061-B1A4-7F0B09CC3C6E}"/>
                </a:ext>
              </a:extLst>
            </p:cNvPr>
            <p:cNvGrpSpPr/>
            <p:nvPr/>
          </p:nvGrpSpPr>
          <p:grpSpPr>
            <a:xfrm>
              <a:off x="7515070" y="879877"/>
              <a:ext cx="875232" cy="2198487"/>
              <a:chOff x="7515070" y="879877"/>
              <a:chExt cx="875232" cy="2198487"/>
            </a:xfrm>
          </p:grpSpPr>
          <p:sp>
            <p:nvSpPr>
              <p:cNvPr id="558" name="Forma libre: forma 557">
                <a:extLst>
                  <a:ext uri="{FF2B5EF4-FFF2-40B4-BE49-F238E27FC236}">
                    <a16:creationId xmlns:a16="http://schemas.microsoft.com/office/drawing/2014/main" id="{4C10B7A4-B8E2-4444-98FD-70F747649E1F}"/>
                  </a:ext>
                </a:extLst>
              </p:cNvPr>
              <p:cNvSpPr/>
              <p:nvPr/>
            </p:nvSpPr>
            <p:spPr>
              <a:xfrm>
                <a:off x="7540453" y="1265056"/>
                <a:ext cx="399022" cy="438396"/>
              </a:xfrm>
              <a:custGeom>
                <a:avLst/>
                <a:gdLst>
                  <a:gd name="connsiteX0" fmla="*/ 264908 w 399022"/>
                  <a:gd name="connsiteY0" fmla="*/ 92737 h 438396"/>
                  <a:gd name="connsiteX1" fmla="*/ 172059 w 399022"/>
                  <a:gd name="connsiteY1" fmla="*/ 288227 h 438396"/>
                  <a:gd name="connsiteX2" fmla="*/ 78685 w 399022"/>
                  <a:gd name="connsiteY2" fmla="*/ 178242 h 438396"/>
                  <a:gd name="connsiteX3" fmla="*/ 0 w 399022"/>
                  <a:gd name="connsiteY3" fmla="*/ 178242 h 438396"/>
                  <a:gd name="connsiteX4" fmla="*/ 150726 w 399022"/>
                  <a:gd name="connsiteY4" fmla="*/ 426364 h 438396"/>
                  <a:gd name="connsiteX5" fmla="*/ 213509 w 399022"/>
                  <a:gd name="connsiteY5" fmla="*/ 424379 h 438396"/>
                  <a:gd name="connsiteX6" fmla="*/ 215161 w 399022"/>
                  <a:gd name="connsiteY6" fmla="*/ 422517 h 438396"/>
                  <a:gd name="connsiteX7" fmla="*/ 278372 w 399022"/>
                  <a:gd name="connsiteY7" fmla="*/ 335088 h 438396"/>
                  <a:gd name="connsiteX8" fmla="*/ 342894 w 399022"/>
                  <a:gd name="connsiteY8" fmla="*/ 236469 h 438396"/>
                  <a:gd name="connsiteX9" fmla="*/ 399023 w 399022"/>
                  <a:gd name="connsiteY9" fmla="*/ 413 h 438396"/>
                  <a:gd name="connsiteX10" fmla="*/ 264908 w 399022"/>
                  <a:gd name="connsiteY10" fmla="*/ 92737 h 43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022" h="438396">
                    <a:moveTo>
                      <a:pt x="264908" y="92737"/>
                    </a:moveTo>
                    <a:cubicBezTo>
                      <a:pt x="239466" y="147467"/>
                      <a:pt x="195927" y="238043"/>
                      <a:pt x="172059" y="288227"/>
                    </a:cubicBezTo>
                    <a:lnTo>
                      <a:pt x="78685" y="178242"/>
                    </a:lnTo>
                    <a:lnTo>
                      <a:pt x="0" y="178242"/>
                    </a:lnTo>
                    <a:cubicBezTo>
                      <a:pt x="0" y="178242"/>
                      <a:pt x="94422" y="379327"/>
                      <a:pt x="150726" y="426364"/>
                    </a:cubicBezTo>
                    <a:cubicBezTo>
                      <a:pt x="168606" y="443150"/>
                      <a:pt x="196714" y="442267"/>
                      <a:pt x="213509" y="424379"/>
                    </a:cubicBezTo>
                    <a:cubicBezTo>
                      <a:pt x="214077" y="423776"/>
                      <a:pt x="214628" y="423155"/>
                      <a:pt x="215161" y="422517"/>
                    </a:cubicBezTo>
                    <a:cubicBezTo>
                      <a:pt x="238102" y="394776"/>
                      <a:pt x="259216" y="365575"/>
                      <a:pt x="278372" y="335088"/>
                    </a:cubicBezTo>
                    <a:cubicBezTo>
                      <a:pt x="322960" y="266195"/>
                      <a:pt x="342894" y="236469"/>
                      <a:pt x="342894" y="236469"/>
                    </a:cubicBezTo>
                    <a:lnTo>
                      <a:pt x="399023" y="413"/>
                    </a:lnTo>
                    <a:cubicBezTo>
                      <a:pt x="350238" y="-3259"/>
                      <a:pt x="300229" y="16762"/>
                      <a:pt x="264908" y="92737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59" name="Forma libre: forma 558">
                <a:extLst>
                  <a:ext uri="{FF2B5EF4-FFF2-40B4-BE49-F238E27FC236}">
                    <a16:creationId xmlns:a16="http://schemas.microsoft.com/office/drawing/2014/main" id="{C42DD963-45B3-42BC-B397-BEA198128E38}"/>
                  </a:ext>
                </a:extLst>
              </p:cNvPr>
              <p:cNvSpPr/>
              <p:nvPr/>
            </p:nvSpPr>
            <p:spPr>
              <a:xfrm>
                <a:off x="7745997" y="1264321"/>
                <a:ext cx="202833" cy="298141"/>
              </a:xfrm>
              <a:custGeom>
                <a:avLst/>
                <a:gdLst>
                  <a:gd name="connsiteX0" fmla="*/ 202834 w 202833"/>
                  <a:gd name="connsiteY0" fmla="*/ 885 h 298141"/>
                  <a:gd name="connsiteX1" fmla="*/ 111646 w 202833"/>
                  <a:gd name="connsiteY1" fmla="*/ 20994 h 298141"/>
                  <a:gd name="connsiteX2" fmla="*/ 49222 w 202833"/>
                  <a:gd name="connsiteY2" fmla="*/ 108422 h 298141"/>
                  <a:gd name="connsiteX3" fmla="*/ 0 w 202833"/>
                  <a:gd name="connsiteY3" fmla="*/ 211500 h 298141"/>
                  <a:gd name="connsiteX4" fmla="*/ 55954 w 202833"/>
                  <a:gd name="connsiteY4" fmla="*/ 269902 h 298141"/>
                  <a:gd name="connsiteX5" fmla="*/ 123186 w 202833"/>
                  <a:gd name="connsiteY5" fmla="*/ 298141 h 2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833" h="298141">
                    <a:moveTo>
                      <a:pt x="202834" y="885"/>
                    </a:moveTo>
                    <a:cubicBezTo>
                      <a:pt x="172846" y="-251"/>
                      <a:pt x="140235" y="-4011"/>
                      <a:pt x="111646" y="20994"/>
                    </a:cubicBezTo>
                    <a:cubicBezTo>
                      <a:pt x="84298" y="44862"/>
                      <a:pt x="62922" y="74806"/>
                      <a:pt x="49222" y="108422"/>
                    </a:cubicBezTo>
                    <a:cubicBezTo>
                      <a:pt x="29900" y="153885"/>
                      <a:pt x="0" y="211500"/>
                      <a:pt x="0" y="211500"/>
                    </a:cubicBezTo>
                    <a:cubicBezTo>
                      <a:pt x="15379" y="233864"/>
                      <a:pt x="34272" y="253579"/>
                      <a:pt x="55954" y="269902"/>
                    </a:cubicBezTo>
                    <a:cubicBezTo>
                      <a:pt x="75521" y="285018"/>
                      <a:pt x="98698" y="294758"/>
                      <a:pt x="123186" y="29814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0" name="Forma libre: forma 559">
                <a:extLst>
                  <a:ext uri="{FF2B5EF4-FFF2-40B4-BE49-F238E27FC236}">
                    <a16:creationId xmlns:a16="http://schemas.microsoft.com/office/drawing/2014/main" id="{AF3246F7-7E13-4542-9288-60BC5FF8257E}"/>
                  </a:ext>
                </a:extLst>
              </p:cNvPr>
              <p:cNvSpPr/>
              <p:nvPr/>
            </p:nvSpPr>
            <p:spPr>
              <a:xfrm>
                <a:off x="7745997" y="1264321"/>
                <a:ext cx="202833" cy="298141"/>
              </a:xfrm>
              <a:custGeom>
                <a:avLst/>
                <a:gdLst>
                  <a:gd name="connsiteX0" fmla="*/ 202834 w 202833"/>
                  <a:gd name="connsiteY0" fmla="*/ 885 h 298141"/>
                  <a:gd name="connsiteX1" fmla="*/ 111646 w 202833"/>
                  <a:gd name="connsiteY1" fmla="*/ 20994 h 298141"/>
                  <a:gd name="connsiteX2" fmla="*/ 49222 w 202833"/>
                  <a:gd name="connsiteY2" fmla="*/ 108422 h 298141"/>
                  <a:gd name="connsiteX3" fmla="*/ 0 w 202833"/>
                  <a:gd name="connsiteY3" fmla="*/ 211500 h 298141"/>
                  <a:gd name="connsiteX4" fmla="*/ 55954 w 202833"/>
                  <a:gd name="connsiteY4" fmla="*/ 269902 h 298141"/>
                  <a:gd name="connsiteX5" fmla="*/ 123186 w 202833"/>
                  <a:gd name="connsiteY5" fmla="*/ 298141 h 29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833" h="298141">
                    <a:moveTo>
                      <a:pt x="202834" y="885"/>
                    </a:moveTo>
                    <a:cubicBezTo>
                      <a:pt x="172846" y="-251"/>
                      <a:pt x="140235" y="-4011"/>
                      <a:pt x="111646" y="20994"/>
                    </a:cubicBezTo>
                    <a:cubicBezTo>
                      <a:pt x="84298" y="44862"/>
                      <a:pt x="62922" y="74806"/>
                      <a:pt x="49222" y="108422"/>
                    </a:cubicBezTo>
                    <a:cubicBezTo>
                      <a:pt x="29900" y="153885"/>
                      <a:pt x="0" y="211500"/>
                      <a:pt x="0" y="211500"/>
                    </a:cubicBezTo>
                    <a:cubicBezTo>
                      <a:pt x="15379" y="233864"/>
                      <a:pt x="34272" y="253579"/>
                      <a:pt x="55954" y="269902"/>
                    </a:cubicBezTo>
                    <a:cubicBezTo>
                      <a:pt x="75521" y="285018"/>
                      <a:pt x="98698" y="294758"/>
                      <a:pt x="123186" y="29814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  <a:alpha val="4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1" name="Forma libre: forma 560">
                <a:extLst>
                  <a:ext uri="{FF2B5EF4-FFF2-40B4-BE49-F238E27FC236}">
                    <a16:creationId xmlns:a16="http://schemas.microsoft.com/office/drawing/2014/main" id="{28E7472C-7F60-432B-889E-16141F62694B}"/>
                  </a:ext>
                </a:extLst>
              </p:cNvPr>
              <p:cNvSpPr/>
              <p:nvPr/>
            </p:nvSpPr>
            <p:spPr>
              <a:xfrm>
                <a:off x="7712512" y="1542704"/>
                <a:ext cx="28763" cy="49746"/>
              </a:xfrm>
              <a:custGeom>
                <a:avLst/>
                <a:gdLst>
                  <a:gd name="connsiteX0" fmla="*/ 0 w 28763"/>
                  <a:gd name="connsiteY0" fmla="*/ 10579 h 49746"/>
                  <a:gd name="connsiteX1" fmla="*/ 28764 w 28763"/>
                  <a:gd name="connsiteY1" fmla="*/ 49747 h 49746"/>
                  <a:gd name="connsiteX2" fmla="*/ 5071 w 28763"/>
                  <a:gd name="connsiteY2" fmla="*/ 0 h 49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3" h="49746">
                    <a:moveTo>
                      <a:pt x="0" y="10579"/>
                    </a:moveTo>
                    <a:cubicBezTo>
                      <a:pt x="10526" y="22915"/>
                      <a:pt x="20144" y="36012"/>
                      <a:pt x="28764" y="49747"/>
                    </a:cubicBezTo>
                    <a:cubicBezTo>
                      <a:pt x="28764" y="49747"/>
                      <a:pt x="18710" y="12677"/>
                      <a:pt x="507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2" name="Forma libre: forma 561">
                <a:extLst>
                  <a:ext uri="{FF2B5EF4-FFF2-40B4-BE49-F238E27FC236}">
                    <a16:creationId xmlns:a16="http://schemas.microsoft.com/office/drawing/2014/main" id="{022AD8DD-E7C2-45FF-A79A-CC8C1EBC967F}"/>
                  </a:ext>
                </a:extLst>
              </p:cNvPr>
              <p:cNvSpPr/>
              <p:nvPr/>
            </p:nvSpPr>
            <p:spPr>
              <a:xfrm>
                <a:off x="7515293" y="1287353"/>
                <a:ext cx="212267" cy="228675"/>
              </a:xfrm>
              <a:custGeom>
                <a:avLst/>
                <a:gdLst>
                  <a:gd name="connsiteX0" fmla="*/ 1817 w 212267"/>
                  <a:gd name="connsiteY0" fmla="*/ 9852 h 228675"/>
                  <a:gd name="connsiteX1" fmla="*/ 1817 w 212267"/>
                  <a:gd name="connsiteY1" fmla="*/ 9852 h 228675"/>
                  <a:gd name="connsiteX2" fmla="*/ 9248 w 212267"/>
                  <a:gd name="connsiteY2" fmla="*/ 2071 h 228675"/>
                  <a:gd name="connsiteX3" fmla="*/ 9248 w 212267"/>
                  <a:gd name="connsiteY3" fmla="*/ 2071 h 228675"/>
                  <a:gd name="connsiteX4" fmla="*/ 17554 w 212267"/>
                  <a:gd name="connsiteY4" fmla="*/ 323 h 228675"/>
                  <a:gd name="connsiteX5" fmla="*/ 107955 w 212267"/>
                  <a:gd name="connsiteY5" fmla="*/ 15710 h 228675"/>
                  <a:gd name="connsiteX6" fmla="*/ 129550 w 212267"/>
                  <a:gd name="connsiteY6" fmla="*/ 32234 h 228675"/>
                  <a:gd name="connsiteX7" fmla="*/ 210858 w 212267"/>
                  <a:gd name="connsiteY7" fmla="*/ 208927 h 228675"/>
                  <a:gd name="connsiteX8" fmla="*/ 210858 w 212267"/>
                  <a:gd name="connsiteY8" fmla="*/ 218456 h 228675"/>
                  <a:gd name="connsiteX9" fmla="*/ 210858 w 212267"/>
                  <a:gd name="connsiteY9" fmla="*/ 218456 h 228675"/>
                  <a:gd name="connsiteX10" fmla="*/ 203164 w 212267"/>
                  <a:gd name="connsiteY10" fmla="*/ 226500 h 228675"/>
                  <a:gd name="connsiteX11" fmla="*/ 203164 w 212267"/>
                  <a:gd name="connsiteY11" fmla="*/ 226500 h 228675"/>
                  <a:gd name="connsiteX12" fmla="*/ 194421 w 212267"/>
                  <a:gd name="connsiteY12" fmla="*/ 228248 h 228675"/>
                  <a:gd name="connsiteX13" fmla="*/ 104370 w 212267"/>
                  <a:gd name="connsiteY13" fmla="*/ 212948 h 228675"/>
                  <a:gd name="connsiteX14" fmla="*/ 82775 w 212267"/>
                  <a:gd name="connsiteY14" fmla="*/ 196337 h 228675"/>
                  <a:gd name="connsiteX15" fmla="*/ 1467 w 212267"/>
                  <a:gd name="connsiteY15" fmla="*/ 19644 h 228675"/>
                  <a:gd name="connsiteX16" fmla="*/ 1817 w 212267"/>
                  <a:gd name="connsiteY16" fmla="*/ 9852 h 2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267" h="228675">
                    <a:moveTo>
                      <a:pt x="1817" y="9852"/>
                    </a:moveTo>
                    <a:lnTo>
                      <a:pt x="1817" y="9852"/>
                    </a:lnTo>
                    <a:lnTo>
                      <a:pt x="9248" y="2071"/>
                    </a:lnTo>
                    <a:lnTo>
                      <a:pt x="9248" y="2071"/>
                    </a:lnTo>
                    <a:cubicBezTo>
                      <a:pt x="11574" y="192"/>
                      <a:pt x="14669" y="-455"/>
                      <a:pt x="17554" y="323"/>
                    </a:cubicBezTo>
                    <a:lnTo>
                      <a:pt x="107955" y="15710"/>
                    </a:lnTo>
                    <a:cubicBezTo>
                      <a:pt x="117222" y="17791"/>
                      <a:pt x="125117" y="23832"/>
                      <a:pt x="129550" y="32234"/>
                    </a:cubicBezTo>
                    <a:lnTo>
                      <a:pt x="210858" y="208927"/>
                    </a:lnTo>
                    <a:cubicBezTo>
                      <a:pt x="212737" y="211820"/>
                      <a:pt x="212737" y="215562"/>
                      <a:pt x="210858" y="218456"/>
                    </a:cubicBezTo>
                    <a:lnTo>
                      <a:pt x="210858" y="218456"/>
                    </a:lnTo>
                    <a:lnTo>
                      <a:pt x="203164" y="226500"/>
                    </a:lnTo>
                    <a:lnTo>
                      <a:pt x="203164" y="226500"/>
                    </a:lnTo>
                    <a:cubicBezTo>
                      <a:pt x="200742" y="228537"/>
                      <a:pt x="197446" y="229201"/>
                      <a:pt x="194421" y="228248"/>
                    </a:cubicBezTo>
                    <a:lnTo>
                      <a:pt x="104370" y="212948"/>
                    </a:lnTo>
                    <a:cubicBezTo>
                      <a:pt x="95085" y="210841"/>
                      <a:pt x="87199" y="204765"/>
                      <a:pt x="82775" y="196337"/>
                    </a:cubicBezTo>
                    <a:lnTo>
                      <a:pt x="1467" y="19644"/>
                    </a:lnTo>
                    <a:cubicBezTo>
                      <a:pt x="-544" y="15273"/>
                      <a:pt x="-544" y="11776"/>
                      <a:pt x="1817" y="9852"/>
                    </a:cubicBezTo>
                    <a:close/>
                  </a:path>
                </a:pathLst>
              </a:custGeom>
              <a:solidFill>
                <a:srgbClr val="455A64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3" name="Forma libre: forma 562">
                <a:extLst>
                  <a:ext uri="{FF2B5EF4-FFF2-40B4-BE49-F238E27FC236}">
                    <a16:creationId xmlns:a16="http://schemas.microsoft.com/office/drawing/2014/main" id="{93BB40E3-2AF4-4CF6-9B78-91DB93EBA1BB}"/>
                  </a:ext>
                </a:extLst>
              </p:cNvPr>
              <p:cNvSpPr/>
              <p:nvPr/>
            </p:nvSpPr>
            <p:spPr>
              <a:xfrm>
                <a:off x="7515070" y="1295487"/>
                <a:ext cx="204713" cy="220492"/>
              </a:xfrm>
              <a:custGeom>
                <a:avLst/>
                <a:gdLst>
                  <a:gd name="connsiteX0" fmla="*/ 203387 w 204713"/>
                  <a:gd name="connsiteY0" fmla="*/ 208748 h 220492"/>
                  <a:gd name="connsiteX1" fmla="*/ 122079 w 204713"/>
                  <a:gd name="connsiteY1" fmla="*/ 31968 h 220492"/>
                  <a:gd name="connsiteX2" fmla="*/ 100484 w 204713"/>
                  <a:gd name="connsiteY2" fmla="*/ 15444 h 220492"/>
                  <a:gd name="connsiteX3" fmla="*/ 10083 w 204713"/>
                  <a:gd name="connsiteY3" fmla="*/ 232 h 220492"/>
                  <a:gd name="connsiteX4" fmla="*/ 1340 w 204713"/>
                  <a:gd name="connsiteY4" fmla="*/ 11685 h 220492"/>
                  <a:gd name="connsiteX5" fmla="*/ 82648 w 204713"/>
                  <a:gd name="connsiteY5" fmla="*/ 188378 h 220492"/>
                  <a:gd name="connsiteX6" fmla="*/ 104243 w 204713"/>
                  <a:gd name="connsiteY6" fmla="*/ 204989 h 220492"/>
                  <a:gd name="connsiteX7" fmla="*/ 194644 w 204713"/>
                  <a:gd name="connsiteY7" fmla="*/ 220289 h 220492"/>
                  <a:gd name="connsiteX8" fmla="*/ 203387 w 204713"/>
                  <a:gd name="connsiteY8" fmla="*/ 208748 h 22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713" h="220492">
                    <a:moveTo>
                      <a:pt x="203387" y="208748"/>
                    </a:moveTo>
                    <a:lnTo>
                      <a:pt x="122079" y="31968"/>
                    </a:lnTo>
                    <a:cubicBezTo>
                      <a:pt x="117628" y="23575"/>
                      <a:pt x="109742" y="17543"/>
                      <a:pt x="100484" y="15444"/>
                    </a:cubicBezTo>
                    <a:lnTo>
                      <a:pt x="10083" y="232"/>
                    </a:lnTo>
                    <a:cubicBezTo>
                      <a:pt x="1340" y="-1167"/>
                      <a:pt x="-2157" y="3904"/>
                      <a:pt x="1340" y="11685"/>
                    </a:cubicBezTo>
                    <a:lnTo>
                      <a:pt x="82648" y="188378"/>
                    </a:lnTo>
                    <a:cubicBezTo>
                      <a:pt x="87072" y="196806"/>
                      <a:pt x="94958" y="202882"/>
                      <a:pt x="104243" y="204989"/>
                    </a:cubicBezTo>
                    <a:lnTo>
                      <a:pt x="194644" y="220289"/>
                    </a:lnTo>
                    <a:cubicBezTo>
                      <a:pt x="203037" y="221600"/>
                      <a:pt x="206971" y="216442"/>
                      <a:pt x="203387" y="2087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4" name="Forma libre: forma 563">
                <a:extLst>
                  <a:ext uri="{FF2B5EF4-FFF2-40B4-BE49-F238E27FC236}">
                    <a16:creationId xmlns:a16="http://schemas.microsoft.com/office/drawing/2014/main" id="{88F95D37-E1E0-48B8-A7BA-1E98F39BAC0E}"/>
                  </a:ext>
                </a:extLst>
              </p:cNvPr>
              <p:cNvSpPr/>
              <p:nvPr/>
            </p:nvSpPr>
            <p:spPr>
              <a:xfrm>
                <a:off x="7625696" y="1307959"/>
                <a:ext cx="101489" cy="205456"/>
              </a:xfrm>
              <a:custGeom>
                <a:avLst/>
                <a:gdLst>
                  <a:gd name="connsiteX0" fmla="*/ 0 w 101489"/>
                  <a:gd name="connsiteY0" fmla="*/ 7082 h 205456"/>
                  <a:gd name="connsiteX1" fmla="*/ 11541 w 101489"/>
                  <a:gd name="connsiteY1" fmla="*/ 19584 h 205456"/>
                  <a:gd name="connsiteX2" fmla="*/ 92849 w 101489"/>
                  <a:gd name="connsiteY2" fmla="*/ 196189 h 205456"/>
                  <a:gd name="connsiteX3" fmla="*/ 92849 w 101489"/>
                  <a:gd name="connsiteY3" fmla="*/ 205456 h 205456"/>
                  <a:gd name="connsiteX4" fmla="*/ 100106 w 101489"/>
                  <a:gd name="connsiteY4" fmla="*/ 197938 h 205456"/>
                  <a:gd name="connsiteX5" fmla="*/ 100106 w 101489"/>
                  <a:gd name="connsiteY5" fmla="*/ 197938 h 205456"/>
                  <a:gd name="connsiteX6" fmla="*/ 100106 w 101489"/>
                  <a:gd name="connsiteY6" fmla="*/ 188495 h 205456"/>
                  <a:gd name="connsiteX7" fmla="*/ 18797 w 101489"/>
                  <a:gd name="connsiteY7" fmla="*/ 11803 h 205456"/>
                  <a:gd name="connsiteX8" fmla="*/ 8131 w 101489"/>
                  <a:gd name="connsiteY8" fmla="*/ 0 h 20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89" h="205456">
                    <a:moveTo>
                      <a:pt x="0" y="7082"/>
                    </a:moveTo>
                    <a:cubicBezTo>
                      <a:pt x="4905" y="10133"/>
                      <a:pt x="8891" y="14452"/>
                      <a:pt x="11541" y="19584"/>
                    </a:cubicBezTo>
                    <a:lnTo>
                      <a:pt x="92849" y="196189"/>
                    </a:lnTo>
                    <a:cubicBezTo>
                      <a:pt x="94624" y="199022"/>
                      <a:pt x="94624" y="202624"/>
                      <a:pt x="92849" y="205456"/>
                    </a:cubicBezTo>
                    <a:lnTo>
                      <a:pt x="100106" y="197938"/>
                    </a:lnTo>
                    <a:lnTo>
                      <a:pt x="100106" y="197938"/>
                    </a:lnTo>
                    <a:cubicBezTo>
                      <a:pt x="101950" y="195061"/>
                      <a:pt x="101950" y="191372"/>
                      <a:pt x="100106" y="188495"/>
                    </a:cubicBezTo>
                    <a:lnTo>
                      <a:pt x="18797" y="11803"/>
                    </a:lnTo>
                    <a:cubicBezTo>
                      <a:pt x="16358" y="6985"/>
                      <a:pt x="12677" y="2911"/>
                      <a:pt x="8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65" name="Forma libre: forma 564">
                <a:extLst>
                  <a:ext uri="{FF2B5EF4-FFF2-40B4-BE49-F238E27FC236}">
                    <a16:creationId xmlns:a16="http://schemas.microsoft.com/office/drawing/2014/main" id="{58D98F84-5FF7-467D-B866-1EB7ADD7E350}"/>
                  </a:ext>
                </a:extLst>
              </p:cNvPr>
              <p:cNvSpPr/>
              <p:nvPr/>
            </p:nvSpPr>
            <p:spPr>
              <a:xfrm>
                <a:off x="7529223" y="1359716"/>
                <a:ext cx="176446" cy="116432"/>
              </a:xfrm>
              <a:custGeom>
                <a:avLst/>
                <a:gdLst>
                  <a:gd name="connsiteX0" fmla="*/ 30640 w 176446"/>
                  <a:gd name="connsiteY0" fmla="*/ 112258 h 116432"/>
                  <a:gd name="connsiteX1" fmla="*/ 11493 w 176446"/>
                  <a:gd name="connsiteY1" fmla="*/ 0 h 116432"/>
                  <a:gd name="connsiteX2" fmla="*/ 22858 w 176446"/>
                  <a:gd name="connsiteY2" fmla="*/ 24830 h 116432"/>
                  <a:gd name="connsiteX3" fmla="*/ 107664 w 176446"/>
                  <a:gd name="connsiteY3" fmla="*/ 35496 h 116432"/>
                  <a:gd name="connsiteX4" fmla="*/ 165192 w 176446"/>
                  <a:gd name="connsiteY4" fmla="*/ 32174 h 116432"/>
                  <a:gd name="connsiteX5" fmla="*/ 140013 w 176446"/>
                  <a:gd name="connsiteY5" fmla="*/ 108848 h 116432"/>
                  <a:gd name="connsiteX6" fmla="*/ 30640 w 176446"/>
                  <a:gd name="connsiteY6" fmla="*/ 112258 h 116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446" h="116432">
                    <a:moveTo>
                      <a:pt x="30640" y="112258"/>
                    </a:moveTo>
                    <a:cubicBezTo>
                      <a:pt x="-6780" y="69331"/>
                      <a:pt x="-5731" y="15562"/>
                      <a:pt x="11493" y="0"/>
                    </a:cubicBezTo>
                    <a:lnTo>
                      <a:pt x="22858" y="24830"/>
                    </a:lnTo>
                    <a:cubicBezTo>
                      <a:pt x="22858" y="24830"/>
                      <a:pt x="80124" y="37594"/>
                      <a:pt x="107664" y="35496"/>
                    </a:cubicBezTo>
                    <a:cubicBezTo>
                      <a:pt x="135204" y="33398"/>
                      <a:pt x="157673" y="26753"/>
                      <a:pt x="165192" y="32174"/>
                    </a:cubicBezTo>
                    <a:cubicBezTo>
                      <a:pt x="181191" y="43452"/>
                      <a:pt x="185825" y="91363"/>
                      <a:pt x="140013" y="108848"/>
                    </a:cubicBezTo>
                    <a:cubicBezTo>
                      <a:pt x="101107" y="123624"/>
                      <a:pt x="30640" y="112258"/>
                      <a:pt x="30640" y="112258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grpSp>
            <p:nvGrpSpPr>
              <p:cNvPr id="566" name="Gráfico 3">
                <a:extLst>
                  <a:ext uri="{FF2B5EF4-FFF2-40B4-BE49-F238E27FC236}">
                    <a16:creationId xmlns:a16="http://schemas.microsoft.com/office/drawing/2014/main" id="{9FA6B19B-DE95-4061-B1A4-7F0B09CC3C6E}"/>
                  </a:ext>
                </a:extLst>
              </p:cNvPr>
              <p:cNvGrpSpPr/>
              <p:nvPr/>
            </p:nvGrpSpPr>
            <p:grpSpPr>
              <a:xfrm>
                <a:off x="7663581" y="1660994"/>
                <a:ext cx="572598" cy="1417369"/>
                <a:chOff x="7663581" y="1660994"/>
                <a:chExt cx="572598" cy="1417369"/>
              </a:xfrm>
            </p:grpSpPr>
            <p:sp>
              <p:nvSpPr>
                <p:cNvPr id="567" name="Forma libre: forma 566">
                  <a:extLst>
                    <a:ext uri="{FF2B5EF4-FFF2-40B4-BE49-F238E27FC236}">
                      <a16:creationId xmlns:a16="http://schemas.microsoft.com/office/drawing/2014/main" id="{52DF71D9-BF89-4848-B51D-EEA856E3628D}"/>
                    </a:ext>
                  </a:extLst>
                </p:cNvPr>
                <p:cNvSpPr/>
                <p:nvPr/>
              </p:nvSpPr>
              <p:spPr>
                <a:xfrm>
                  <a:off x="8123425" y="2725958"/>
                  <a:ext cx="94335" cy="166052"/>
                </a:xfrm>
                <a:custGeom>
                  <a:avLst/>
                  <a:gdLst>
                    <a:gd name="connsiteX0" fmla="*/ 94335 w 94335"/>
                    <a:gd name="connsiteY0" fmla="*/ 156672 h 166052"/>
                    <a:gd name="connsiteX1" fmla="*/ 11978 w 94335"/>
                    <a:gd name="connsiteY1" fmla="*/ 156672 h 166052"/>
                    <a:gd name="connsiteX2" fmla="*/ 0 w 94335"/>
                    <a:gd name="connsiteY2" fmla="*/ 0 h 166052"/>
                    <a:gd name="connsiteX3" fmla="*/ 94335 w 94335"/>
                    <a:gd name="connsiteY3" fmla="*/ 12327 h 166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335" h="166052">
                      <a:moveTo>
                        <a:pt x="94335" y="156672"/>
                      </a:moveTo>
                      <a:cubicBezTo>
                        <a:pt x="70118" y="169698"/>
                        <a:pt x="40654" y="168649"/>
                        <a:pt x="11978" y="156672"/>
                      </a:cubicBezTo>
                      <a:lnTo>
                        <a:pt x="0" y="0"/>
                      </a:lnTo>
                      <a:lnTo>
                        <a:pt x="94335" y="12327"/>
                      </a:lnTo>
                      <a:close/>
                    </a:path>
                  </a:pathLst>
                </a:custGeom>
                <a:solidFill>
                  <a:srgbClr val="FFA8A7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8" name="Forma libre: forma 567">
                  <a:extLst>
                    <a:ext uri="{FF2B5EF4-FFF2-40B4-BE49-F238E27FC236}">
                      <a16:creationId xmlns:a16="http://schemas.microsoft.com/office/drawing/2014/main" id="{A408F6ED-CB35-44E1-BD68-8B8F94BE0304}"/>
                    </a:ext>
                  </a:extLst>
                </p:cNvPr>
                <p:cNvSpPr/>
                <p:nvPr/>
              </p:nvSpPr>
              <p:spPr>
                <a:xfrm>
                  <a:off x="7829841" y="2635295"/>
                  <a:ext cx="107449" cy="182775"/>
                </a:xfrm>
                <a:custGeom>
                  <a:avLst/>
                  <a:gdLst>
                    <a:gd name="connsiteX0" fmla="*/ 98794 w 107449"/>
                    <a:gd name="connsiteY0" fmla="*/ 153699 h 182775"/>
                    <a:gd name="connsiteX1" fmla="*/ 0 w 107449"/>
                    <a:gd name="connsiteY1" fmla="*/ 157371 h 182775"/>
                    <a:gd name="connsiteX2" fmla="*/ 7344 w 107449"/>
                    <a:gd name="connsiteY2" fmla="*/ 0 h 182775"/>
                    <a:gd name="connsiteX3" fmla="*/ 107449 w 107449"/>
                    <a:gd name="connsiteY3" fmla="*/ 0 h 182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7449" h="182775">
                      <a:moveTo>
                        <a:pt x="98794" y="153699"/>
                      </a:moveTo>
                      <a:cubicBezTo>
                        <a:pt x="78423" y="197850"/>
                        <a:pt x="41528" y="185610"/>
                        <a:pt x="0" y="157371"/>
                      </a:cubicBezTo>
                      <a:lnTo>
                        <a:pt x="7344" y="0"/>
                      </a:lnTo>
                      <a:lnTo>
                        <a:pt x="107449" y="0"/>
                      </a:lnTo>
                      <a:close/>
                    </a:path>
                  </a:pathLst>
                </a:custGeom>
                <a:solidFill>
                  <a:srgbClr val="FFA8A7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69" name="Forma libre: forma 568">
                  <a:extLst>
                    <a:ext uri="{FF2B5EF4-FFF2-40B4-BE49-F238E27FC236}">
                      <a16:creationId xmlns:a16="http://schemas.microsoft.com/office/drawing/2014/main" id="{702268E6-918C-4B9F-9B3A-5D161F6AB53B}"/>
                    </a:ext>
                  </a:extLst>
                </p:cNvPr>
                <p:cNvSpPr/>
                <p:nvPr/>
              </p:nvSpPr>
              <p:spPr>
                <a:xfrm>
                  <a:off x="8039716" y="2903438"/>
                  <a:ext cx="196463" cy="174925"/>
                </a:xfrm>
                <a:custGeom>
                  <a:avLst/>
                  <a:gdLst>
                    <a:gd name="connsiteX0" fmla="*/ 1614 w 196463"/>
                    <a:gd name="connsiteY0" fmla="*/ 127470 h 174925"/>
                    <a:gd name="connsiteX1" fmla="*/ 2663 w 196463"/>
                    <a:gd name="connsiteY1" fmla="*/ 151688 h 174925"/>
                    <a:gd name="connsiteX2" fmla="*/ 56519 w 196463"/>
                    <a:gd name="connsiteY2" fmla="*/ 174332 h 174925"/>
                    <a:gd name="connsiteX3" fmla="*/ 133893 w 196463"/>
                    <a:gd name="connsiteY3" fmla="*/ 160781 h 174925"/>
                    <a:gd name="connsiteX4" fmla="*/ 162832 w 196463"/>
                    <a:gd name="connsiteY4" fmla="*/ 118553 h 174925"/>
                    <a:gd name="connsiteX5" fmla="*/ 171050 w 196463"/>
                    <a:gd name="connsiteY5" fmla="*/ 69855 h 174925"/>
                    <a:gd name="connsiteX6" fmla="*/ 194043 w 196463"/>
                    <a:gd name="connsiteY6" fmla="*/ 36195 h 174925"/>
                    <a:gd name="connsiteX7" fmla="*/ 194043 w 196463"/>
                    <a:gd name="connsiteY7" fmla="*/ 0 h 174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463" h="174925">
                      <a:moveTo>
                        <a:pt x="1614" y="127470"/>
                      </a:moveTo>
                      <a:cubicBezTo>
                        <a:pt x="-852" y="135418"/>
                        <a:pt x="-485" y="143977"/>
                        <a:pt x="2663" y="151688"/>
                      </a:cubicBezTo>
                      <a:cubicBezTo>
                        <a:pt x="5810" y="156584"/>
                        <a:pt x="23820" y="172059"/>
                        <a:pt x="56519" y="174332"/>
                      </a:cubicBezTo>
                      <a:cubicBezTo>
                        <a:pt x="87731" y="176605"/>
                        <a:pt x="115620" y="172408"/>
                        <a:pt x="133893" y="160781"/>
                      </a:cubicBezTo>
                      <a:cubicBezTo>
                        <a:pt x="152165" y="149153"/>
                        <a:pt x="161083" y="136301"/>
                        <a:pt x="162832" y="118553"/>
                      </a:cubicBezTo>
                      <a:cubicBezTo>
                        <a:pt x="164580" y="100805"/>
                        <a:pt x="162832" y="83581"/>
                        <a:pt x="171050" y="69855"/>
                      </a:cubicBezTo>
                      <a:cubicBezTo>
                        <a:pt x="179268" y="56129"/>
                        <a:pt x="191333" y="43015"/>
                        <a:pt x="194043" y="36195"/>
                      </a:cubicBezTo>
                      <a:cubicBezTo>
                        <a:pt x="197270" y="24349"/>
                        <a:pt x="197270" y="11846"/>
                        <a:pt x="1940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0" name="Forma libre: forma 569">
                  <a:extLst>
                    <a:ext uri="{FF2B5EF4-FFF2-40B4-BE49-F238E27FC236}">
                      <a16:creationId xmlns:a16="http://schemas.microsoft.com/office/drawing/2014/main" id="{71F7D005-AC00-4AE8-A673-E9E17D9C4A6A}"/>
                    </a:ext>
                  </a:extLst>
                </p:cNvPr>
                <p:cNvSpPr/>
                <p:nvPr/>
              </p:nvSpPr>
              <p:spPr>
                <a:xfrm>
                  <a:off x="8040322" y="2840210"/>
                  <a:ext cx="195152" cy="220995"/>
                </a:xfrm>
                <a:custGeom>
                  <a:avLst/>
                  <a:gdLst>
                    <a:gd name="connsiteX0" fmla="*/ 86426 w 195152"/>
                    <a:gd name="connsiteY0" fmla="*/ 35514 h 220995"/>
                    <a:gd name="connsiteX1" fmla="*/ 82667 w 195152"/>
                    <a:gd name="connsiteY1" fmla="*/ 55272 h 220995"/>
                    <a:gd name="connsiteX2" fmla="*/ 63520 w 195152"/>
                    <a:gd name="connsiteY2" fmla="*/ 94440 h 220995"/>
                    <a:gd name="connsiteX3" fmla="*/ 50493 w 195152"/>
                    <a:gd name="connsiteY3" fmla="*/ 112800 h 220995"/>
                    <a:gd name="connsiteX4" fmla="*/ 19368 w 195152"/>
                    <a:gd name="connsiteY4" fmla="*/ 144012 h 220995"/>
                    <a:gd name="connsiteX5" fmla="*/ 47 w 195152"/>
                    <a:gd name="connsiteY5" fmla="*/ 182306 h 220995"/>
                    <a:gd name="connsiteX6" fmla="*/ 45772 w 195152"/>
                    <a:gd name="connsiteY6" fmla="*/ 218763 h 220995"/>
                    <a:gd name="connsiteX7" fmla="*/ 112217 w 195152"/>
                    <a:gd name="connsiteY7" fmla="*/ 215441 h 220995"/>
                    <a:gd name="connsiteX8" fmla="*/ 156981 w 195152"/>
                    <a:gd name="connsiteY8" fmla="*/ 166656 h 220995"/>
                    <a:gd name="connsiteX9" fmla="*/ 158554 w 195152"/>
                    <a:gd name="connsiteY9" fmla="*/ 146023 h 220995"/>
                    <a:gd name="connsiteX10" fmla="*/ 177526 w 195152"/>
                    <a:gd name="connsiteY10" fmla="*/ 103183 h 220995"/>
                    <a:gd name="connsiteX11" fmla="*/ 192127 w 195152"/>
                    <a:gd name="connsiteY11" fmla="*/ 79927 h 220995"/>
                    <a:gd name="connsiteX12" fmla="*/ 189329 w 195152"/>
                    <a:gd name="connsiteY12" fmla="*/ 32629 h 220995"/>
                    <a:gd name="connsiteX13" fmla="*/ 177264 w 195152"/>
                    <a:gd name="connsiteY13" fmla="*/ 6400 h 220995"/>
                    <a:gd name="connsiteX14" fmla="*/ 176127 w 195152"/>
                    <a:gd name="connsiteY14" fmla="*/ 14269 h 220995"/>
                    <a:gd name="connsiteX15" fmla="*/ 172543 w 195152"/>
                    <a:gd name="connsiteY15" fmla="*/ 21962 h 220995"/>
                    <a:gd name="connsiteX16" fmla="*/ 168871 w 195152"/>
                    <a:gd name="connsiteY16" fmla="*/ 32016 h 220995"/>
                    <a:gd name="connsiteX17" fmla="*/ 157942 w 195152"/>
                    <a:gd name="connsiteY17" fmla="*/ 43994 h 220995"/>
                    <a:gd name="connsiteX18" fmla="*/ 157068 w 195152"/>
                    <a:gd name="connsiteY18" fmla="*/ 16279 h 220995"/>
                    <a:gd name="connsiteX19" fmla="*/ 154970 w 195152"/>
                    <a:gd name="connsiteY19" fmla="*/ 8148 h 220995"/>
                    <a:gd name="connsiteX20" fmla="*/ 147101 w 195152"/>
                    <a:gd name="connsiteY20" fmla="*/ 4739 h 220995"/>
                    <a:gd name="connsiteX21" fmla="*/ 94644 w 195152"/>
                    <a:gd name="connsiteY21" fmla="*/ 455 h 220995"/>
                    <a:gd name="connsiteX22" fmla="*/ 87650 w 195152"/>
                    <a:gd name="connsiteY22" fmla="*/ 3515 h 220995"/>
                    <a:gd name="connsiteX23" fmla="*/ 86426 w 195152"/>
                    <a:gd name="connsiteY23" fmla="*/ 9722 h 220995"/>
                    <a:gd name="connsiteX24" fmla="*/ 86426 w 195152"/>
                    <a:gd name="connsiteY24" fmla="*/ 35514 h 220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5152" h="220995">
                      <a:moveTo>
                        <a:pt x="86426" y="35514"/>
                      </a:moveTo>
                      <a:cubicBezTo>
                        <a:pt x="85945" y="42219"/>
                        <a:pt x="84686" y="48855"/>
                        <a:pt x="82667" y="55272"/>
                      </a:cubicBezTo>
                      <a:cubicBezTo>
                        <a:pt x="77849" y="69042"/>
                        <a:pt x="71423" y="82183"/>
                        <a:pt x="63520" y="94440"/>
                      </a:cubicBezTo>
                      <a:cubicBezTo>
                        <a:pt x="59568" y="100831"/>
                        <a:pt x="55214" y="106960"/>
                        <a:pt x="50493" y="112800"/>
                      </a:cubicBezTo>
                      <a:cubicBezTo>
                        <a:pt x="41051" y="123991"/>
                        <a:pt x="29335" y="133171"/>
                        <a:pt x="19368" y="144012"/>
                      </a:cubicBezTo>
                      <a:cubicBezTo>
                        <a:pt x="8676" y="154145"/>
                        <a:pt x="1839" y="167688"/>
                        <a:pt x="47" y="182306"/>
                      </a:cubicBezTo>
                      <a:cubicBezTo>
                        <a:pt x="-1265" y="206786"/>
                        <a:pt x="25314" y="215091"/>
                        <a:pt x="45772" y="218763"/>
                      </a:cubicBezTo>
                      <a:cubicBezTo>
                        <a:pt x="67891" y="222610"/>
                        <a:pt x="90588" y="221473"/>
                        <a:pt x="112217" y="215441"/>
                      </a:cubicBezTo>
                      <a:cubicBezTo>
                        <a:pt x="135403" y="209347"/>
                        <a:pt x="152906" y="190279"/>
                        <a:pt x="156981" y="166656"/>
                      </a:cubicBezTo>
                      <a:cubicBezTo>
                        <a:pt x="158117" y="159837"/>
                        <a:pt x="157680" y="152842"/>
                        <a:pt x="158554" y="146023"/>
                      </a:cubicBezTo>
                      <a:cubicBezTo>
                        <a:pt x="161282" y="130408"/>
                        <a:pt x="167795" y="115694"/>
                        <a:pt x="177526" y="103183"/>
                      </a:cubicBezTo>
                      <a:cubicBezTo>
                        <a:pt x="183235" y="95988"/>
                        <a:pt x="188131" y="88189"/>
                        <a:pt x="192127" y="79927"/>
                      </a:cubicBezTo>
                      <a:cubicBezTo>
                        <a:pt x="198509" y="64715"/>
                        <a:pt x="193438" y="47666"/>
                        <a:pt x="189329" y="32629"/>
                      </a:cubicBezTo>
                      <a:cubicBezTo>
                        <a:pt x="185832" y="19602"/>
                        <a:pt x="181810" y="4826"/>
                        <a:pt x="177264" y="6400"/>
                      </a:cubicBezTo>
                      <a:cubicBezTo>
                        <a:pt x="177544" y="9075"/>
                        <a:pt x="177159" y="11777"/>
                        <a:pt x="176127" y="14269"/>
                      </a:cubicBezTo>
                      <a:cubicBezTo>
                        <a:pt x="174624" y="16682"/>
                        <a:pt x="173417" y="19261"/>
                        <a:pt x="172543" y="21962"/>
                      </a:cubicBezTo>
                      <a:cubicBezTo>
                        <a:pt x="171616" y="25416"/>
                        <a:pt x="170392" y="28782"/>
                        <a:pt x="168871" y="32016"/>
                      </a:cubicBezTo>
                      <a:cubicBezTo>
                        <a:pt x="166580" y="37061"/>
                        <a:pt x="162759" y="41258"/>
                        <a:pt x="157942" y="43994"/>
                      </a:cubicBezTo>
                      <a:cubicBezTo>
                        <a:pt x="157942" y="35251"/>
                        <a:pt x="157330" y="25547"/>
                        <a:pt x="157068" y="16279"/>
                      </a:cubicBezTo>
                      <a:cubicBezTo>
                        <a:pt x="157295" y="13412"/>
                        <a:pt x="156552" y="10553"/>
                        <a:pt x="154970" y="8148"/>
                      </a:cubicBezTo>
                      <a:cubicBezTo>
                        <a:pt x="152802" y="6164"/>
                        <a:pt x="150030" y="4966"/>
                        <a:pt x="147101" y="4739"/>
                      </a:cubicBezTo>
                      <a:cubicBezTo>
                        <a:pt x="129939" y="612"/>
                        <a:pt x="112244" y="-831"/>
                        <a:pt x="94644" y="455"/>
                      </a:cubicBezTo>
                      <a:cubicBezTo>
                        <a:pt x="91969" y="350"/>
                        <a:pt x="89390" y="1478"/>
                        <a:pt x="87650" y="3515"/>
                      </a:cubicBezTo>
                      <a:cubicBezTo>
                        <a:pt x="86592" y="5403"/>
                        <a:pt x="86164" y="7571"/>
                        <a:pt x="86426" y="9722"/>
                      </a:cubicBezTo>
                      <a:cubicBezTo>
                        <a:pt x="86898" y="18316"/>
                        <a:pt x="86898" y="26919"/>
                        <a:pt x="86426" y="35514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1" name="Forma libre: forma 570">
                  <a:extLst>
                    <a:ext uri="{FF2B5EF4-FFF2-40B4-BE49-F238E27FC236}">
                      <a16:creationId xmlns:a16="http://schemas.microsoft.com/office/drawing/2014/main" id="{96951E3B-100B-499A-8136-E4F681066BDE}"/>
                    </a:ext>
                  </a:extLst>
                </p:cNvPr>
                <p:cNvSpPr/>
                <p:nvPr/>
              </p:nvSpPr>
              <p:spPr>
                <a:xfrm>
                  <a:off x="8100177" y="2919938"/>
                  <a:ext cx="84210" cy="26238"/>
                </a:xfrm>
                <a:custGeom>
                  <a:avLst/>
                  <a:gdLst>
                    <a:gd name="connsiteX0" fmla="*/ 342 w 84210"/>
                    <a:gd name="connsiteY0" fmla="*/ 19433 h 26238"/>
                    <a:gd name="connsiteX1" fmla="*/ 41083 w 84210"/>
                    <a:gd name="connsiteY1" fmla="*/ 13750 h 26238"/>
                    <a:gd name="connsiteX2" fmla="*/ 72820 w 84210"/>
                    <a:gd name="connsiteY2" fmla="*/ 24853 h 26238"/>
                    <a:gd name="connsiteX3" fmla="*/ 82174 w 84210"/>
                    <a:gd name="connsiteY3" fmla="*/ 24154 h 26238"/>
                    <a:gd name="connsiteX4" fmla="*/ 82174 w 84210"/>
                    <a:gd name="connsiteY4" fmla="*/ 24154 h 26238"/>
                    <a:gd name="connsiteX5" fmla="*/ 82201 w 84210"/>
                    <a:gd name="connsiteY5" fmla="*/ 14388 h 26238"/>
                    <a:gd name="connsiteX6" fmla="*/ 81475 w 84210"/>
                    <a:gd name="connsiteY6" fmla="*/ 13750 h 26238"/>
                    <a:gd name="connsiteX7" fmla="*/ 45717 w 84210"/>
                    <a:gd name="connsiteY7" fmla="*/ 461 h 26238"/>
                    <a:gd name="connsiteX8" fmla="*/ 10221 w 84210"/>
                    <a:gd name="connsiteY8" fmla="*/ 3258 h 26238"/>
                    <a:gd name="connsiteX9" fmla="*/ 342 w 84210"/>
                    <a:gd name="connsiteY9" fmla="*/ 19433 h 26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210" h="26238">
                      <a:moveTo>
                        <a:pt x="342" y="19433"/>
                      </a:moveTo>
                      <a:cubicBezTo>
                        <a:pt x="9084" y="12613"/>
                        <a:pt x="29892" y="12526"/>
                        <a:pt x="41083" y="13750"/>
                      </a:cubicBezTo>
                      <a:cubicBezTo>
                        <a:pt x="52423" y="14729"/>
                        <a:pt x="63342" y="18550"/>
                        <a:pt x="72820" y="24853"/>
                      </a:cubicBezTo>
                      <a:cubicBezTo>
                        <a:pt x="75687" y="26934"/>
                        <a:pt x="79648" y="26646"/>
                        <a:pt x="82174" y="24154"/>
                      </a:cubicBezTo>
                      <a:lnTo>
                        <a:pt x="82174" y="24154"/>
                      </a:lnTo>
                      <a:cubicBezTo>
                        <a:pt x="84876" y="21461"/>
                        <a:pt x="84893" y="17090"/>
                        <a:pt x="82201" y="14388"/>
                      </a:cubicBezTo>
                      <a:cubicBezTo>
                        <a:pt x="81973" y="14161"/>
                        <a:pt x="81728" y="13942"/>
                        <a:pt x="81475" y="13750"/>
                      </a:cubicBezTo>
                      <a:cubicBezTo>
                        <a:pt x="71045" y="6039"/>
                        <a:pt x="58647" y="1440"/>
                        <a:pt x="45717" y="461"/>
                      </a:cubicBezTo>
                      <a:cubicBezTo>
                        <a:pt x="18264" y="-1463"/>
                        <a:pt x="10221" y="3258"/>
                        <a:pt x="10221" y="3258"/>
                      </a:cubicBezTo>
                      <a:cubicBezTo>
                        <a:pt x="10221" y="3258"/>
                        <a:pt x="-2194" y="11652"/>
                        <a:pt x="342" y="19433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2" name="Forma libre: forma 571">
                  <a:extLst>
                    <a:ext uri="{FF2B5EF4-FFF2-40B4-BE49-F238E27FC236}">
                      <a16:creationId xmlns:a16="http://schemas.microsoft.com/office/drawing/2014/main" id="{9943D38E-44A1-42FE-8BBC-287E6AFAC0F2}"/>
                    </a:ext>
                  </a:extLst>
                </p:cNvPr>
                <p:cNvSpPr/>
                <p:nvPr/>
              </p:nvSpPr>
              <p:spPr>
                <a:xfrm>
                  <a:off x="8079711" y="2946138"/>
                  <a:ext cx="87464" cy="27220"/>
                </a:xfrm>
                <a:custGeom>
                  <a:avLst/>
                  <a:gdLst>
                    <a:gd name="connsiteX0" fmla="*/ 0 w 87464"/>
                    <a:gd name="connsiteY0" fmla="*/ 18675 h 27220"/>
                    <a:gd name="connsiteX1" fmla="*/ 45113 w 87464"/>
                    <a:gd name="connsiteY1" fmla="*/ 14041 h 27220"/>
                    <a:gd name="connsiteX2" fmla="*/ 75975 w 87464"/>
                    <a:gd name="connsiteY2" fmla="*/ 25844 h 27220"/>
                    <a:gd name="connsiteX3" fmla="*/ 85330 w 87464"/>
                    <a:gd name="connsiteY3" fmla="*/ 25057 h 27220"/>
                    <a:gd name="connsiteX4" fmla="*/ 85330 w 87464"/>
                    <a:gd name="connsiteY4" fmla="*/ 25057 h 27220"/>
                    <a:gd name="connsiteX5" fmla="*/ 85645 w 87464"/>
                    <a:gd name="connsiteY5" fmla="*/ 15545 h 27220"/>
                    <a:gd name="connsiteX6" fmla="*/ 84631 w 87464"/>
                    <a:gd name="connsiteY6" fmla="*/ 14653 h 27220"/>
                    <a:gd name="connsiteX7" fmla="*/ 48173 w 87464"/>
                    <a:gd name="connsiteY7" fmla="*/ 402 h 27220"/>
                    <a:gd name="connsiteX8" fmla="*/ 13202 w 87464"/>
                    <a:gd name="connsiteY8" fmla="*/ 4074 h 27220"/>
                    <a:gd name="connsiteX9" fmla="*/ 0 w 87464"/>
                    <a:gd name="connsiteY9" fmla="*/ 18675 h 27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464" h="27220">
                      <a:moveTo>
                        <a:pt x="0" y="18675"/>
                      </a:moveTo>
                      <a:cubicBezTo>
                        <a:pt x="11541" y="11943"/>
                        <a:pt x="33922" y="12905"/>
                        <a:pt x="45113" y="14041"/>
                      </a:cubicBezTo>
                      <a:cubicBezTo>
                        <a:pt x="56251" y="15222"/>
                        <a:pt x="66891" y="19287"/>
                        <a:pt x="75975" y="25844"/>
                      </a:cubicBezTo>
                      <a:cubicBezTo>
                        <a:pt x="78852" y="27942"/>
                        <a:pt x="82838" y="27610"/>
                        <a:pt x="85330" y="25057"/>
                      </a:cubicBezTo>
                      <a:lnTo>
                        <a:pt x="85330" y="25057"/>
                      </a:lnTo>
                      <a:cubicBezTo>
                        <a:pt x="88049" y="22522"/>
                        <a:pt x="88189" y="18255"/>
                        <a:pt x="85645" y="15545"/>
                      </a:cubicBezTo>
                      <a:cubicBezTo>
                        <a:pt x="85339" y="15213"/>
                        <a:pt x="84998" y="14916"/>
                        <a:pt x="84631" y="14653"/>
                      </a:cubicBezTo>
                      <a:cubicBezTo>
                        <a:pt x="74034" y="6610"/>
                        <a:pt x="61410" y="1670"/>
                        <a:pt x="48173" y="402"/>
                      </a:cubicBezTo>
                      <a:cubicBezTo>
                        <a:pt x="20720" y="-1521"/>
                        <a:pt x="13202" y="4074"/>
                        <a:pt x="13202" y="4074"/>
                      </a:cubicBezTo>
                      <a:cubicBezTo>
                        <a:pt x="6811" y="6689"/>
                        <a:pt x="1958" y="12057"/>
                        <a:pt x="0" y="18675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3" name="Forma libre: forma 572">
                  <a:extLst>
                    <a:ext uri="{FF2B5EF4-FFF2-40B4-BE49-F238E27FC236}">
                      <a16:creationId xmlns:a16="http://schemas.microsoft.com/office/drawing/2014/main" id="{FD268EE8-C158-44E0-A587-ACAB67ABF0EC}"/>
                    </a:ext>
                  </a:extLst>
                </p:cNvPr>
                <p:cNvSpPr/>
                <p:nvPr/>
              </p:nvSpPr>
              <p:spPr>
                <a:xfrm>
                  <a:off x="8116319" y="2893455"/>
                  <a:ext cx="78545" cy="24786"/>
                </a:xfrm>
                <a:custGeom>
                  <a:avLst/>
                  <a:gdLst>
                    <a:gd name="connsiteX0" fmla="*/ 40679 w 78545"/>
                    <a:gd name="connsiteY0" fmla="*/ 1065 h 24786"/>
                    <a:gd name="connsiteX1" fmla="*/ 6145 w 78545"/>
                    <a:gd name="connsiteY1" fmla="*/ 3950 h 24786"/>
                    <a:gd name="connsiteX2" fmla="*/ 1249 w 78545"/>
                    <a:gd name="connsiteY2" fmla="*/ 16190 h 24786"/>
                    <a:gd name="connsiteX3" fmla="*/ 31849 w 78545"/>
                    <a:gd name="connsiteY3" fmla="*/ 11994 h 24786"/>
                    <a:gd name="connsiteX4" fmla="*/ 61574 w 78545"/>
                    <a:gd name="connsiteY4" fmla="*/ 20212 h 24786"/>
                    <a:gd name="connsiteX5" fmla="*/ 69180 w 78545"/>
                    <a:gd name="connsiteY5" fmla="*/ 24059 h 24786"/>
                    <a:gd name="connsiteX6" fmla="*/ 77906 w 78545"/>
                    <a:gd name="connsiteY6" fmla="*/ 21296 h 24786"/>
                    <a:gd name="connsiteX7" fmla="*/ 77923 w 78545"/>
                    <a:gd name="connsiteY7" fmla="*/ 21261 h 24786"/>
                    <a:gd name="connsiteX8" fmla="*/ 77923 w 78545"/>
                    <a:gd name="connsiteY8" fmla="*/ 21261 h 24786"/>
                    <a:gd name="connsiteX9" fmla="*/ 75563 w 78545"/>
                    <a:gd name="connsiteY9" fmla="*/ 13393 h 24786"/>
                    <a:gd name="connsiteX10" fmla="*/ 40679 w 78545"/>
                    <a:gd name="connsiteY10" fmla="*/ 1065 h 24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545" h="24786">
                      <a:moveTo>
                        <a:pt x="40679" y="1065"/>
                      </a:moveTo>
                      <a:cubicBezTo>
                        <a:pt x="29112" y="-1024"/>
                        <a:pt x="17204" y="-28"/>
                        <a:pt x="6145" y="3950"/>
                      </a:cubicBezTo>
                      <a:cubicBezTo>
                        <a:pt x="1336" y="6661"/>
                        <a:pt x="-1899" y="14267"/>
                        <a:pt x="1249" y="16190"/>
                      </a:cubicBezTo>
                      <a:cubicBezTo>
                        <a:pt x="10953" y="12317"/>
                        <a:pt x="21462" y="10883"/>
                        <a:pt x="31849" y="11994"/>
                      </a:cubicBezTo>
                      <a:cubicBezTo>
                        <a:pt x="42148" y="13025"/>
                        <a:pt x="52202" y="15806"/>
                        <a:pt x="61574" y="20212"/>
                      </a:cubicBezTo>
                      <a:cubicBezTo>
                        <a:pt x="63935" y="21261"/>
                        <a:pt x="66732" y="22660"/>
                        <a:pt x="69180" y="24059"/>
                      </a:cubicBezTo>
                      <a:cubicBezTo>
                        <a:pt x="72354" y="25702"/>
                        <a:pt x="76253" y="24470"/>
                        <a:pt x="77906" y="21296"/>
                      </a:cubicBezTo>
                      <a:cubicBezTo>
                        <a:pt x="77914" y="21287"/>
                        <a:pt x="77914" y="21270"/>
                        <a:pt x="77923" y="21261"/>
                      </a:cubicBezTo>
                      <a:lnTo>
                        <a:pt x="77923" y="21261"/>
                      </a:lnTo>
                      <a:cubicBezTo>
                        <a:pt x="79322" y="18428"/>
                        <a:pt x="78290" y="14993"/>
                        <a:pt x="75563" y="13393"/>
                      </a:cubicBezTo>
                      <a:cubicBezTo>
                        <a:pt x="64940" y="6853"/>
                        <a:pt x="53050" y="2648"/>
                        <a:pt x="40679" y="1065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4" name="Forma libre: forma 573">
                  <a:extLst>
                    <a:ext uri="{FF2B5EF4-FFF2-40B4-BE49-F238E27FC236}">
                      <a16:creationId xmlns:a16="http://schemas.microsoft.com/office/drawing/2014/main" id="{19E62F50-656C-4E5A-AE90-021516909F6D}"/>
                    </a:ext>
                  </a:extLst>
                </p:cNvPr>
                <p:cNvSpPr/>
                <p:nvPr/>
              </p:nvSpPr>
              <p:spPr>
                <a:xfrm>
                  <a:off x="7664319" y="2835331"/>
                  <a:ext cx="292116" cy="98603"/>
                </a:xfrm>
                <a:custGeom>
                  <a:avLst/>
                  <a:gdLst>
                    <a:gd name="connsiteX0" fmla="*/ 1507 w 292116"/>
                    <a:gd name="connsiteY0" fmla="*/ 54380 h 98603"/>
                    <a:gd name="connsiteX1" fmla="*/ 2731 w 292116"/>
                    <a:gd name="connsiteY1" fmla="*/ 76150 h 98603"/>
                    <a:gd name="connsiteX2" fmla="*/ 84039 w 292116"/>
                    <a:gd name="connsiteY2" fmla="*/ 98269 h 98603"/>
                    <a:gd name="connsiteX3" fmla="*/ 176888 w 292116"/>
                    <a:gd name="connsiteY3" fmla="*/ 65834 h 98603"/>
                    <a:gd name="connsiteX4" fmla="*/ 234066 w 292116"/>
                    <a:gd name="connsiteY4" fmla="*/ 51058 h 98603"/>
                    <a:gd name="connsiteX5" fmla="*/ 290370 w 292116"/>
                    <a:gd name="connsiteY5" fmla="*/ 28327 h 98603"/>
                    <a:gd name="connsiteX6" fmla="*/ 289670 w 292116"/>
                    <a:gd name="connsiteY6" fmla="*/ 0 h 98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2116" h="98603">
                      <a:moveTo>
                        <a:pt x="1507" y="54380"/>
                      </a:moveTo>
                      <a:cubicBezTo>
                        <a:pt x="-862" y="61532"/>
                        <a:pt x="-425" y="69313"/>
                        <a:pt x="2731" y="76150"/>
                      </a:cubicBezTo>
                      <a:cubicBezTo>
                        <a:pt x="5791" y="82532"/>
                        <a:pt x="39101" y="101329"/>
                        <a:pt x="84039" y="98269"/>
                      </a:cubicBezTo>
                      <a:cubicBezTo>
                        <a:pt x="117332" y="95970"/>
                        <a:pt x="149401" y="84770"/>
                        <a:pt x="176888" y="65834"/>
                      </a:cubicBezTo>
                      <a:cubicBezTo>
                        <a:pt x="194374" y="54468"/>
                        <a:pt x="211859" y="52369"/>
                        <a:pt x="234066" y="51058"/>
                      </a:cubicBezTo>
                      <a:cubicBezTo>
                        <a:pt x="256273" y="49747"/>
                        <a:pt x="285561" y="38731"/>
                        <a:pt x="290370" y="28327"/>
                      </a:cubicBezTo>
                      <a:cubicBezTo>
                        <a:pt x="292914" y="19024"/>
                        <a:pt x="292678" y="9171"/>
                        <a:pt x="28967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5" name="Forma libre: forma 574">
                  <a:extLst>
                    <a:ext uri="{FF2B5EF4-FFF2-40B4-BE49-F238E27FC236}">
                      <a16:creationId xmlns:a16="http://schemas.microsoft.com/office/drawing/2014/main" id="{9B666808-4668-49DC-BD0B-E8C5A64533E6}"/>
                    </a:ext>
                  </a:extLst>
                </p:cNvPr>
                <p:cNvSpPr/>
                <p:nvPr/>
              </p:nvSpPr>
              <p:spPr>
                <a:xfrm>
                  <a:off x="7663581" y="2743978"/>
                  <a:ext cx="292485" cy="173282"/>
                </a:xfrm>
                <a:custGeom>
                  <a:avLst/>
                  <a:gdLst>
                    <a:gd name="connsiteX0" fmla="*/ 182784 w 292485"/>
                    <a:gd name="connsiteY0" fmla="*/ 7596 h 173282"/>
                    <a:gd name="connsiteX1" fmla="*/ 171156 w 292485"/>
                    <a:gd name="connsiteY1" fmla="*/ 3050 h 173282"/>
                    <a:gd name="connsiteX2" fmla="*/ 164511 w 292485"/>
                    <a:gd name="connsiteY2" fmla="*/ 2351 h 173282"/>
                    <a:gd name="connsiteX3" fmla="*/ 159703 w 292485"/>
                    <a:gd name="connsiteY3" fmla="*/ 9782 h 173282"/>
                    <a:gd name="connsiteX4" fmla="*/ 154807 w 292485"/>
                    <a:gd name="connsiteY4" fmla="*/ 29279 h 173282"/>
                    <a:gd name="connsiteX5" fmla="*/ 142217 w 292485"/>
                    <a:gd name="connsiteY5" fmla="*/ 42481 h 173282"/>
                    <a:gd name="connsiteX6" fmla="*/ 106284 w 292485"/>
                    <a:gd name="connsiteY6" fmla="*/ 65649 h 173282"/>
                    <a:gd name="connsiteX7" fmla="*/ 62045 w 292485"/>
                    <a:gd name="connsiteY7" fmla="*/ 86457 h 173282"/>
                    <a:gd name="connsiteX8" fmla="*/ 14047 w 292485"/>
                    <a:gd name="connsiteY8" fmla="*/ 105866 h 173282"/>
                    <a:gd name="connsiteX9" fmla="*/ 14047 w 292485"/>
                    <a:gd name="connsiteY9" fmla="*/ 159372 h 173282"/>
                    <a:gd name="connsiteX10" fmla="*/ 124731 w 292485"/>
                    <a:gd name="connsiteY10" fmla="*/ 166978 h 173282"/>
                    <a:gd name="connsiteX11" fmla="*/ 213821 w 292485"/>
                    <a:gd name="connsiteY11" fmla="*/ 129122 h 173282"/>
                    <a:gd name="connsiteX12" fmla="*/ 290670 w 292485"/>
                    <a:gd name="connsiteY12" fmla="*/ 104817 h 173282"/>
                    <a:gd name="connsiteX13" fmla="*/ 283326 w 292485"/>
                    <a:gd name="connsiteY13" fmla="*/ 54283 h 173282"/>
                    <a:gd name="connsiteX14" fmla="*/ 267502 w 292485"/>
                    <a:gd name="connsiteY14" fmla="*/ 78 h 173282"/>
                    <a:gd name="connsiteX15" fmla="*/ 256836 w 292485"/>
                    <a:gd name="connsiteY15" fmla="*/ 17563 h 173282"/>
                    <a:gd name="connsiteX16" fmla="*/ 249055 w 292485"/>
                    <a:gd name="connsiteY16" fmla="*/ 35049 h 173282"/>
                    <a:gd name="connsiteX17" fmla="*/ 237689 w 292485"/>
                    <a:gd name="connsiteY17" fmla="*/ 49999 h 173282"/>
                    <a:gd name="connsiteX18" fmla="*/ 220203 w 292485"/>
                    <a:gd name="connsiteY18" fmla="*/ 49038 h 173282"/>
                    <a:gd name="connsiteX19" fmla="*/ 212947 w 292485"/>
                    <a:gd name="connsiteY19" fmla="*/ 22809 h 173282"/>
                    <a:gd name="connsiteX20" fmla="*/ 197647 w 292485"/>
                    <a:gd name="connsiteY20" fmla="*/ 12755 h 17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2485" h="173282">
                      <a:moveTo>
                        <a:pt x="182784" y="7596"/>
                      </a:moveTo>
                      <a:lnTo>
                        <a:pt x="171156" y="3050"/>
                      </a:lnTo>
                      <a:cubicBezTo>
                        <a:pt x="169101" y="2010"/>
                        <a:pt x="166741" y="1756"/>
                        <a:pt x="164511" y="2351"/>
                      </a:cubicBezTo>
                      <a:cubicBezTo>
                        <a:pt x="161626" y="3400"/>
                        <a:pt x="160490" y="6810"/>
                        <a:pt x="159703" y="9782"/>
                      </a:cubicBezTo>
                      <a:cubicBezTo>
                        <a:pt x="158662" y="16418"/>
                        <a:pt x="157019" y="22940"/>
                        <a:pt x="154807" y="29279"/>
                      </a:cubicBezTo>
                      <a:cubicBezTo>
                        <a:pt x="151502" y="34446"/>
                        <a:pt x="147227" y="38931"/>
                        <a:pt x="142217" y="42481"/>
                      </a:cubicBezTo>
                      <a:cubicBezTo>
                        <a:pt x="131079" y="51433"/>
                        <a:pt x="119040" y="59206"/>
                        <a:pt x="106284" y="65649"/>
                      </a:cubicBezTo>
                      <a:cubicBezTo>
                        <a:pt x="91596" y="73518"/>
                        <a:pt x="77258" y="79638"/>
                        <a:pt x="62045" y="86457"/>
                      </a:cubicBezTo>
                      <a:cubicBezTo>
                        <a:pt x="46833" y="93276"/>
                        <a:pt x="26112" y="97648"/>
                        <a:pt x="14047" y="105866"/>
                      </a:cubicBezTo>
                      <a:cubicBezTo>
                        <a:pt x="-3438" y="117756"/>
                        <a:pt x="-5886" y="147569"/>
                        <a:pt x="14047" y="159372"/>
                      </a:cubicBezTo>
                      <a:cubicBezTo>
                        <a:pt x="31533" y="169514"/>
                        <a:pt x="76908" y="180530"/>
                        <a:pt x="124731" y="166978"/>
                      </a:cubicBezTo>
                      <a:cubicBezTo>
                        <a:pt x="150960" y="159634"/>
                        <a:pt x="179636" y="132007"/>
                        <a:pt x="213821" y="129122"/>
                      </a:cubicBezTo>
                      <a:cubicBezTo>
                        <a:pt x="235591" y="127461"/>
                        <a:pt x="276682" y="121341"/>
                        <a:pt x="290670" y="104817"/>
                      </a:cubicBezTo>
                      <a:cubicBezTo>
                        <a:pt x="295828" y="97473"/>
                        <a:pt x="288922" y="74304"/>
                        <a:pt x="283326" y="54283"/>
                      </a:cubicBezTo>
                      <a:cubicBezTo>
                        <a:pt x="277119" y="32339"/>
                        <a:pt x="274583" y="-1846"/>
                        <a:pt x="267502" y="78"/>
                      </a:cubicBezTo>
                      <a:cubicBezTo>
                        <a:pt x="266977" y="7334"/>
                        <a:pt x="260682" y="11618"/>
                        <a:pt x="256836" y="17563"/>
                      </a:cubicBezTo>
                      <a:cubicBezTo>
                        <a:pt x="253828" y="23202"/>
                        <a:pt x="251231" y="29043"/>
                        <a:pt x="249055" y="35049"/>
                      </a:cubicBezTo>
                      <a:cubicBezTo>
                        <a:pt x="246877" y="41073"/>
                        <a:pt x="242917" y="46292"/>
                        <a:pt x="237689" y="49999"/>
                      </a:cubicBezTo>
                      <a:cubicBezTo>
                        <a:pt x="232312" y="53654"/>
                        <a:pt x="225152" y="53260"/>
                        <a:pt x="220203" y="49038"/>
                      </a:cubicBezTo>
                      <a:cubicBezTo>
                        <a:pt x="213821" y="42393"/>
                        <a:pt x="217580" y="30765"/>
                        <a:pt x="212947" y="22809"/>
                      </a:cubicBezTo>
                      <a:cubicBezTo>
                        <a:pt x="209170" y="17782"/>
                        <a:pt x="203758" y="14224"/>
                        <a:pt x="197647" y="12755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6" name="Forma libre: forma 575">
                  <a:extLst>
                    <a:ext uri="{FF2B5EF4-FFF2-40B4-BE49-F238E27FC236}">
                      <a16:creationId xmlns:a16="http://schemas.microsoft.com/office/drawing/2014/main" id="{5584CC6E-8FE2-42ED-A5F3-9FB951DF35C2}"/>
                    </a:ext>
                  </a:extLst>
                </p:cNvPr>
                <p:cNvSpPr/>
                <p:nvPr/>
              </p:nvSpPr>
              <p:spPr>
                <a:xfrm>
                  <a:off x="7790148" y="2787047"/>
                  <a:ext cx="57318" cy="29096"/>
                </a:xfrm>
                <a:custGeom>
                  <a:avLst/>
                  <a:gdLst>
                    <a:gd name="connsiteX0" fmla="*/ 0 w 57318"/>
                    <a:gd name="connsiteY0" fmla="*/ 11040 h 29096"/>
                    <a:gd name="connsiteX1" fmla="*/ 16087 w 57318"/>
                    <a:gd name="connsiteY1" fmla="*/ 286 h 29096"/>
                    <a:gd name="connsiteX2" fmla="*/ 54293 w 57318"/>
                    <a:gd name="connsiteY2" fmla="*/ 14712 h 29096"/>
                    <a:gd name="connsiteX3" fmla="*/ 55561 w 57318"/>
                    <a:gd name="connsiteY3" fmla="*/ 26016 h 29096"/>
                    <a:gd name="connsiteX4" fmla="*/ 53069 w 57318"/>
                    <a:gd name="connsiteY4" fmla="*/ 28088 h 29096"/>
                    <a:gd name="connsiteX5" fmla="*/ 53069 w 57318"/>
                    <a:gd name="connsiteY5" fmla="*/ 28088 h 29096"/>
                    <a:gd name="connsiteX6" fmla="*/ 43802 w 57318"/>
                    <a:gd name="connsiteY6" fmla="*/ 27039 h 29096"/>
                    <a:gd name="connsiteX7" fmla="*/ 0 w 57318"/>
                    <a:gd name="connsiteY7" fmla="*/ 11040 h 29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318" h="29096">
                      <a:moveTo>
                        <a:pt x="0" y="11040"/>
                      </a:moveTo>
                      <a:cubicBezTo>
                        <a:pt x="3209" y="4972"/>
                        <a:pt x="9259" y="933"/>
                        <a:pt x="16087" y="286"/>
                      </a:cubicBezTo>
                      <a:cubicBezTo>
                        <a:pt x="25966" y="-1550"/>
                        <a:pt x="43452" y="5707"/>
                        <a:pt x="54293" y="14712"/>
                      </a:cubicBezTo>
                      <a:cubicBezTo>
                        <a:pt x="57764" y="17483"/>
                        <a:pt x="58332" y="22546"/>
                        <a:pt x="55561" y="26016"/>
                      </a:cubicBezTo>
                      <a:cubicBezTo>
                        <a:pt x="54879" y="26873"/>
                        <a:pt x="54031" y="27572"/>
                        <a:pt x="53069" y="28088"/>
                      </a:cubicBezTo>
                      <a:lnTo>
                        <a:pt x="53069" y="28088"/>
                      </a:lnTo>
                      <a:cubicBezTo>
                        <a:pt x="50070" y="29750"/>
                        <a:pt x="46355" y="29330"/>
                        <a:pt x="43802" y="27039"/>
                      </a:cubicBezTo>
                      <a:cubicBezTo>
                        <a:pt x="31841" y="16207"/>
                        <a:pt x="16131" y="10472"/>
                        <a:pt x="0" y="1104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7" name="Forma libre: forma 576">
                  <a:extLst>
                    <a:ext uri="{FF2B5EF4-FFF2-40B4-BE49-F238E27FC236}">
                      <a16:creationId xmlns:a16="http://schemas.microsoft.com/office/drawing/2014/main" id="{2B85CEAD-F130-46FC-90C7-7C3043800722}"/>
                    </a:ext>
                  </a:extLst>
                </p:cNvPr>
                <p:cNvSpPr/>
                <p:nvPr/>
              </p:nvSpPr>
              <p:spPr>
                <a:xfrm>
                  <a:off x="7759549" y="2805431"/>
                  <a:ext cx="63761" cy="29544"/>
                </a:xfrm>
                <a:custGeom>
                  <a:avLst/>
                  <a:gdLst>
                    <a:gd name="connsiteX0" fmla="*/ 0 w 63761"/>
                    <a:gd name="connsiteY0" fmla="*/ 9792 h 29544"/>
                    <a:gd name="connsiteX1" fmla="*/ 19059 w 63761"/>
                    <a:gd name="connsiteY1" fmla="*/ 0 h 29544"/>
                    <a:gd name="connsiteX2" fmla="*/ 60850 w 63761"/>
                    <a:gd name="connsiteY2" fmla="*/ 15650 h 29544"/>
                    <a:gd name="connsiteX3" fmla="*/ 62004 w 63761"/>
                    <a:gd name="connsiteY3" fmla="*/ 26718 h 29544"/>
                    <a:gd name="connsiteX4" fmla="*/ 59801 w 63761"/>
                    <a:gd name="connsiteY4" fmla="*/ 28589 h 29544"/>
                    <a:gd name="connsiteX5" fmla="*/ 59801 w 63761"/>
                    <a:gd name="connsiteY5" fmla="*/ 28589 h 29544"/>
                    <a:gd name="connsiteX6" fmla="*/ 51058 w 63761"/>
                    <a:gd name="connsiteY6" fmla="*/ 27628 h 29544"/>
                    <a:gd name="connsiteX7" fmla="*/ 0 w 63761"/>
                    <a:gd name="connsiteY7" fmla="*/ 9792 h 29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761" h="29544">
                      <a:moveTo>
                        <a:pt x="0" y="9792"/>
                      </a:moveTo>
                      <a:cubicBezTo>
                        <a:pt x="4380" y="3620"/>
                        <a:pt x="11488" y="-35"/>
                        <a:pt x="19059" y="0"/>
                      </a:cubicBezTo>
                      <a:cubicBezTo>
                        <a:pt x="34289" y="700"/>
                        <a:pt x="48907" y="6181"/>
                        <a:pt x="60850" y="15650"/>
                      </a:cubicBezTo>
                      <a:cubicBezTo>
                        <a:pt x="64225" y="18386"/>
                        <a:pt x="64741" y="23344"/>
                        <a:pt x="62004" y="26718"/>
                      </a:cubicBezTo>
                      <a:cubicBezTo>
                        <a:pt x="61392" y="27470"/>
                        <a:pt x="60640" y="28108"/>
                        <a:pt x="59801" y="28589"/>
                      </a:cubicBezTo>
                      <a:lnTo>
                        <a:pt x="59801" y="28589"/>
                      </a:lnTo>
                      <a:cubicBezTo>
                        <a:pt x="56977" y="30154"/>
                        <a:pt x="53471" y="29770"/>
                        <a:pt x="51058" y="27628"/>
                      </a:cubicBezTo>
                      <a:cubicBezTo>
                        <a:pt x="37655" y="14199"/>
                        <a:pt x="18850" y="7633"/>
                        <a:pt x="0" y="9792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8" name="Forma libre: forma 577">
                  <a:extLst>
                    <a:ext uri="{FF2B5EF4-FFF2-40B4-BE49-F238E27FC236}">
                      <a16:creationId xmlns:a16="http://schemas.microsoft.com/office/drawing/2014/main" id="{F5875119-3068-4AE5-9207-D234C6BB15CD}"/>
                    </a:ext>
                  </a:extLst>
                </p:cNvPr>
                <p:cNvSpPr/>
                <p:nvPr/>
              </p:nvSpPr>
              <p:spPr>
                <a:xfrm>
                  <a:off x="7725626" y="2821954"/>
                  <a:ext cx="62712" cy="29653"/>
                </a:xfrm>
                <a:custGeom>
                  <a:avLst/>
                  <a:gdLst>
                    <a:gd name="connsiteX0" fmla="*/ 0 w 62712"/>
                    <a:gd name="connsiteY0" fmla="*/ 8744 h 29653"/>
                    <a:gd name="connsiteX1" fmla="*/ 19759 w 62712"/>
                    <a:gd name="connsiteY1" fmla="*/ 1 h 29653"/>
                    <a:gd name="connsiteX2" fmla="*/ 59801 w 62712"/>
                    <a:gd name="connsiteY2" fmla="*/ 15825 h 29653"/>
                    <a:gd name="connsiteX3" fmla="*/ 60955 w 62712"/>
                    <a:gd name="connsiteY3" fmla="*/ 26894 h 29653"/>
                    <a:gd name="connsiteX4" fmla="*/ 58752 w 62712"/>
                    <a:gd name="connsiteY4" fmla="*/ 28765 h 29653"/>
                    <a:gd name="connsiteX5" fmla="*/ 58752 w 62712"/>
                    <a:gd name="connsiteY5" fmla="*/ 28765 h 29653"/>
                    <a:gd name="connsiteX6" fmla="*/ 50009 w 62712"/>
                    <a:gd name="connsiteY6" fmla="*/ 27715 h 29653"/>
                    <a:gd name="connsiteX7" fmla="*/ 0 w 62712"/>
                    <a:gd name="connsiteY7" fmla="*/ 8744 h 2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12" h="29653">
                      <a:moveTo>
                        <a:pt x="0" y="8744"/>
                      </a:moveTo>
                      <a:cubicBezTo>
                        <a:pt x="5027" y="3122"/>
                        <a:pt x="12223" y="-60"/>
                        <a:pt x="19759" y="1"/>
                      </a:cubicBezTo>
                      <a:cubicBezTo>
                        <a:pt x="34447" y="884"/>
                        <a:pt x="48470" y="6427"/>
                        <a:pt x="59801" y="15825"/>
                      </a:cubicBezTo>
                      <a:cubicBezTo>
                        <a:pt x="63176" y="18562"/>
                        <a:pt x="63692" y="23519"/>
                        <a:pt x="60955" y="26894"/>
                      </a:cubicBezTo>
                      <a:cubicBezTo>
                        <a:pt x="60343" y="27646"/>
                        <a:pt x="59591" y="28284"/>
                        <a:pt x="58752" y="28765"/>
                      </a:cubicBezTo>
                      <a:lnTo>
                        <a:pt x="58752" y="28765"/>
                      </a:lnTo>
                      <a:cubicBezTo>
                        <a:pt x="55902" y="30260"/>
                        <a:pt x="52422" y="29840"/>
                        <a:pt x="50009" y="27715"/>
                      </a:cubicBezTo>
                      <a:cubicBezTo>
                        <a:pt x="37271" y="13849"/>
                        <a:pt x="18727" y="6820"/>
                        <a:pt x="0" y="8744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79" name="Forma libre: forma 578">
                  <a:extLst>
                    <a:ext uri="{FF2B5EF4-FFF2-40B4-BE49-F238E27FC236}">
                      <a16:creationId xmlns:a16="http://schemas.microsoft.com/office/drawing/2014/main" id="{14678B61-C2B8-4593-80EC-F57082F2BB2F}"/>
                    </a:ext>
                  </a:extLst>
                </p:cNvPr>
                <p:cNvSpPr/>
                <p:nvPr/>
              </p:nvSpPr>
              <p:spPr>
                <a:xfrm>
                  <a:off x="7829814" y="1660994"/>
                  <a:ext cx="400712" cy="1143308"/>
                </a:xfrm>
                <a:custGeom>
                  <a:avLst/>
                  <a:gdLst>
                    <a:gd name="connsiteX0" fmla="*/ 375619 w 400712"/>
                    <a:gd name="connsiteY0" fmla="*/ 42315 h 1143308"/>
                    <a:gd name="connsiteX1" fmla="*/ 380778 w 400712"/>
                    <a:gd name="connsiteY1" fmla="*/ 628085 h 1143308"/>
                    <a:gd name="connsiteX2" fmla="*/ 398263 w 400712"/>
                    <a:gd name="connsiteY2" fmla="*/ 778549 h 1143308"/>
                    <a:gd name="connsiteX3" fmla="*/ 387509 w 400712"/>
                    <a:gd name="connsiteY3" fmla="*/ 1133858 h 1143308"/>
                    <a:gd name="connsiteX4" fmla="*/ 297983 w 400712"/>
                    <a:gd name="connsiteY4" fmla="*/ 1134382 h 1143308"/>
                    <a:gd name="connsiteX5" fmla="*/ 227866 w 400712"/>
                    <a:gd name="connsiteY5" fmla="*/ 676870 h 1143308"/>
                    <a:gd name="connsiteX6" fmla="*/ 183627 w 400712"/>
                    <a:gd name="connsiteY6" fmla="*/ 363527 h 1143308"/>
                    <a:gd name="connsiteX7" fmla="*/ 149792 w 400712"/>
                    <a:gd name="connsiteY7" fmla="*/ 645396 h 1143308"/>
                    <a:gd name="connsiteX8" fmla="*/ 146382 w 400712"/>
                    <a:gd name="connsiteY8" fmla="*/ 786330 h 1143308"/>
                    <a:gd name="connsiteX9" fmla="*/ 103543 w 400712"/>
                    <a:gd name="connsiteY9" fmla="*/ 1044593 h 1143308"/>
                    <a:gd name="connsiteX10" fmla="*/ 4224 w 400712"/>
                    <a:gd name="connsiteY10" fmla="*/ 1040834 h 1143308"/>
                    <a:gd name="connsiteX11" fmla="*/ 27 w 400712"/>
                    <a:gd name="connsiteY11" fmla="*/ 634117 h 1143308"/>
                    <a:gd name="connsiteX12" fmla="*/ 23720 w 400712"/>
                    <a:gd name="connsiteY12" fmla="*/ 0 h 1143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0712" h="1143308">
                      <a:moveTo>
                        <a:pt x="375619" y="42315"/>
                      </a:moveTo>
                      <a:cubicBezTo>
                        <a:pt x="381215" y="213762"/>
                        <a:pt x="380778" y="628085"/>
                        <a:pt x="380778" y="628085"/>
                      </a:cubicBezTo>
                      <a:cubicBezTo>
                        <a:pt x="382614" y="649417"/>
                        <a:pt x="391269" y="693219"/>
                        <a:pt x="398263" y="778549"/>
                      </a:cubicBezTo>
                      <a:cubicBezTo>
                        <a:pt x="407531" y="889670"/>
                        <a:pt x="387509" y="1133858"/>
                        <a:pt x="387509" y="1133858"/>
                      </a:cubicBezTo>
                      <a:cubicBezTo>
                        <a:pt x="358999" y="1146273"/>
                        <a:pt x="326642" y="1146465"/>
                        <a:pt x="297983" y="1134382"/>
                      </a:cubicBezTo>
                      <a:cubicBezTo>
                        <a:pt x="297983" y="1134382"/>
                        <a:pt x="244477" y="786680"/>
                        <a:pt x="227866" y="676870"/>
                      </a:cubicBezTo>
                      <a:cubicBezTo>
                        <a:pt x="212915" y="580699"/>
                        <a:pt x="183627" y="363527"/>
                        <a:pt x="183627" y="363527"/>
                      </a:cubicBezTo>
                      <a:lnTo>
                        <a:pt x="149792" y="645396"/>
                      </a:lnTo>
                      <a:cubicBezTo>
                        <a:pt x="154434" y="692336"/>
                        <a:pt x="153289" y="739670"/>
                        <a:pt x="146382" y="786330"/>
                      </a:cubicBezTo>
                      <a:cubicBezTo>
                        <a:pt x="138514" y="836864"/>
                        <a:pt x="103543" y="1044593"/>
                        <a:pt x="103543" y="1044593"/>
                      </a:cubicBezTo>
                      <a:cubicBezTo>
                        <a:pt x="70757" y="1052847"/>
                        <a:pt x="36293" y="1051544"/>
                        <a:pt x="4224" y="1040834"/>
                      </a:cubicBezTo>
                      <a:cubicBezTo>
                        <a:pt x="4224" y="1040834"/>
                        <a:pt x="989" y="680892"/>
                        <a:pt x="27" y="634117"/>
                      </a:cubicBezTo>
                      <a:cubicBezTo>
                        <a:pt x="-934" y="580699"/>
                        <a:pt x="23720" y="0"/>
                        <a:pt x="2372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  <p:sp>
              <p:nvSpPr>
                <p:cNvPr id="580" name="Forma libre: forma 579">
                  <a:extLst>
                    <a:ext uri="{FF2B5EF4-FFF2-40B4-BE49-F238E27FC236}">
                      <a16:creationId xmlns:a16="http://schemas.microsoft.com/office/drawing/2014/main" id="{3779E8B6-8A64-4108-8139-97FE3861A1B8}"/>
                    </a:ext>
                  </a:extLst>
                </p:cNvPr>
                <p:cNvSpPr/>
                <p:nvPr/>
              </p:nvSpPr>
              <p:spPr>
                <a:xfrm>
                  <a:off x="7878626" y="1838736"/>
                  <a:ext cx="134464" cy="467391"/>
                </a:xfrm>
                <a:custGeom>
                  <a:avLst/>
                  <a:gdLst>
                    <a:gd name="connsiteX0" fmla="*/ 134465 w 134464"/>
                    <a:gd name="connsiteY0" fmla="*/ 185785 h 467391"/>
                    <a:gd name="connsiteX1" fmla="*/ 109111 w 134464"/>
                    <a:gd name="connsiteY1" fmla="*/ 45288 h 467391"/>
                    <a:gd name="connsiteX2" fmla="*/ 0 w 134464"/>
                    <a:gd name="connsiteY2" fmla="*/ 0 h 467391"/>
                    <a:gd name="connsiteX3" fmla="*/ 95297 w 134464"/>
                    <a:gd name="connsiteY3" fmla="*/ 61200 h 467391"/>
                    <a:gd name="connsiteX4" fmla="*/ 120564 w 134464"/>
                    <a:gd name="connsiteY4" fmla="*/ 203358 h 467391"/>
                    <a:gd name="connsiteX5" fmla="*/ 100630 w 134464"/>
                    <a:gd name="connsiteY5" fmla="*/ 467392 h 46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464" h="467391">
                      <a:moveTo>
                        <a:pt x="134465" y="185785"/>
                      </a:moveTo>
                      <a:lnTo>
                        <a:pt x="109111" y="45288"/>
                      </a:lnTo>
                      <a:cubicBezTo>
                        <a:pt x="109111" y="45288"/>
                        <a:pt x="39168" y="39168"/>
                        <a:pt x="0" y="0"/>
                      </a:cubicBezTo>
                      <a:cubicBezTo>
                        <a:pt x="0" y="0"/>
                        <a:pt x="6907" y="38381"/>
                        <a:pt x="95297" y="61200"/>
                      </a:cubicBezTo>
                      <a:lnTo>
                        <a:pt x="120564" y="203358"/>
                      </a:lnTo>
                      <a:lnTo>
                        <a:pt x="100630" y="467392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87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CL"/>
                </a:p>
              </p:txBody>
            </p:sp>
          </p:grpSp>
          <p:sp>
            <p:nvSpPr>
              <p:cNvPr id="581" name="Forma libre: forma 580">
                <a:extLst>
                  <a:ext uri="{FF2B5EF4-FFF2-40B4-BE49-F238E27FC236}">
                    <a16:creationId xmlns:a16="http://schemas.microsoft.com/office/drawing/2014/main" id="{88AF35D5-0883-4C7A-A9ED-AD97BE327A37}"/>
                  </a:ext>
                </a:extLst>
              </p:cNvPr>
              <p:cNvSpPr/>
              <p:nvPr/>
            </p:nvSpPr>
            <p:spPr>
              <a:xfrm>
                <a:off x="7852455" y="1265119"/>
                <a:ext cx="358515" cy="567989"/>
              </a:xfrm>
              <a:custGeom>
                <a:avLst/>
                <a:gdLst>
                  <a:gd name="connsiteX0" fmla="*/ 9735 w 358515"/>
                  <a:gd name="connsiteY0" fmla="*/ 132104 h 567989"/>
                  <a:gd name="connsiteX1" fmla="*/ 109578 w 358515"/>
                  <a:gd name="connsiteY1" fmla="*/ 0 h 567989"/>
                  <a:gd name="connsiteX2" fmla="*/ 219388 w 358515"/>
                  <a:gd name="connsiteY2" fmla="*/ 5246 h 567989"/>
                  <a:gd name="connsiteX3" fmla="*/ 351492 w 358515"/>
                  <a:gd name="connsiteY3" fmla="*/ 24742 h 567989"/>
                  <a:gd name="connsiteX4" fmla="*/ 353503 w 358515"/>
                  <a:gd name="connsiteY4" fmla="*/ 262897 h 567989"/>
                  <a:gd name="connsiteX5" fmla="*/ 358136 w 358515"/>
                  <a:gd name="connsiteY5" fmla="*/ 526493 h 567989"/>
                  <a:gd name="connsiteX6" fmla="*/ 1079 w 358515"/>
                  <a:gd name="connsiteY6" fmla="*/ 510931 h 567989"/>
                  <a:gd name="connsiteX7" fmla="*/ 9735 w 358515"/>
                  <a:gd name="connsiteY7" fmla="*/ 132104 h 5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515" h="567989">
                    <a:moveTo>
                      <a:pt x="9735" y="132104"/>
                    </a:moveTo>
                    <a:cubicBezTo>
                      <a:pt x="17254" y="77199"/>
                      <a:pt x="24510" y="3410"/>
                      <a:pt x="109578" y="0"/>
                    </a:cubicBezTo>
                    <a:lnTo>
                      <a:pt x="219388" y="5246"/>
                    </a:lnTo>
                    <a:cubicBezTo>
                      <a:pt x="246403" y="12327"/>
                      <a:pt x="351492" y="24742"/>
                      <a:pt x="351492" y="24742"/>
                    </a:cubicBezTo>
                    <a:lnTo>
                      <a:pt x="353503" y="262897"/>
                    </a:lnTo>
                    <a:cubicBezTo>
                      <a:pt x="353503" y="262897"/>
                      <a:pt x="360147" y="434606"/>
                      <a:pt x="358136" y="526493"/>
                    </a:cubicBezTo>
                    <a:cubicBezTo>
                      <a:pt x="279451" y="576327"/>
                      <a:pt x="108529" y="592502"/>
                      <a:pt x="1079" y="510931"/>
                    </a:cubicBezTo>
                    <a:cubicBezTo>
                      <a:pt x="-2156" y="435131"/>
                      <a:pt x="2216" y="186485"/>
                      <a:pt x="9735" y="132104"/>
                    </a:cubicBezTo>
                    <a:close/>
                  </a:path>
                </a:pathLst>
              </a:custGeom>
              <a:solidFill>
                <a:srgbClr val="FAFAFA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2" name="Forma libre: forma 581">
                <a:extLst>
                  <a:ext uri="{FF2B5EF4-FFF2-40B4-BE49-F238E27FC236}">
                    <a16:creationId xmlns:a16="http://schemas.microsoft.com/office/drawing/2014/main" id="{889D7689-7EED-4CAA-B981-7931040460B4}"/>
                  </a:ext>
                </a:extLst>
              </p:cNvPr>
              <p:cNvSpPr/>
              <p:nvPr/>
            </p:nvSpPr>
            <p:spPr>
              <a:xfrm>
                <a:off x="7854714" y="879877"/>
                <a:ext cx="312949" cy="333310"/>
              </a:xfrm>
              <a:custGeom>
                <a:avLst/>
                <a:gdLst>
                  <a:gd name="connsiteX0" fmla="*/ 21551 w 312949"/>
                  <a:gd name="connsiteY0" fmla="*/ 102762 h 333310"/>
                  <a:gd name="connsiteX1" fmla="*/ 62468 w 312949"/>
                  <a:gd name="connsiteY1" fmla="*/ 250903 h 333310"/>
                  <a:gd name="connsiteX2" fmla="*/ 69637 w 312949"/>
                  <a:gd name="connsiteY2" fmla="*/ 254625 h 333310"/>
                  <a:gd name="connsiteX3" fmla="*/ 49878 w 312949"/>
                  <a:gd name="connsiteY3" fmla="*/ 268263 h 333310"/>
                  <a:gd name="connsiteX4" fmla="*/ 247291 w 312949"/>
                  <a:gd name="connsiteY4" fmla="*/ 285749 h 333310"/>
                  <a:gd name="connsiteX5" fmla="*/ 244756 w 312949"/>
                  <a:gd name="connsiteY5" fmla="*/ 333310 h 333310"/>
                  <a:gd name="connsiteX6" fmla="*/ 265826 w 312949"/>
                  <a:gd name="connsiteY6" fmla="*/ 317398 h 333310"/>
                  <a:gd name="connsiteX7" fmla="*/ 292054 w 312949"/>
                  <a:gd name="connsiteY7" fmla="*/ 226910 h 333310"/>
                  <a:gd name="connsiteX8" fmla="*/ 306393 w 312949"/>
                  <a:gd name="connsiteY8" fmla="*/ 126192 h 333310"/>
                  <a:gd name="connsiteX9" fmla="*/ 286721 w 312949"/>
                  <a:gd name="connsiteY9" fmla="*/ 114827 h 333310"/>
                  <a:gd name="connsiteX10" fmla="*/ 312950 w 312949"/>
                  <a:gd name="connsiteY10" fmla="*/ 101625 h 333310"/>
                  <a:gd name="connsiteX11" fmla="*/ 285174 w 312949"/>
                  <a:gd name="connsiteY11" fmla="*/ 90843 h 333310"/>
                  <a:gd name="connsiteX12" fmla="*/ 284361 w 312949"/>
                  <a:gd name="connsiteY12" fmla="*/ 91221 h 333310"/>
                  <a:gd name="connsiteX13" fmla="*/ 278416 w 312949"/>
                  <a:gd name="connsiteY13" fmla="*/ 95680 h 333310"/>
                  <a:gd name="connsiteX14" fmla="*/ 279727 w 312949"/>
                  <a:gd name="connsiteY14" fmla="*/ 86937 h 333310"/>
                  <a:gd name="connsiteX15" fmla="*/ 273869 w 312949"/>
                  <a:gd name="connsiteY15" fmla="*/ 62195 h 333310"/>
                  <a:gd name="connsiteX16" fmla="*/ 259968 w 312949"/>
                  <a:gd name="connsiteY16" fmla="*/ 50042 h 333310"/>
                  <a:gd name="connsiteX17" fmla="*/ 186703 w 312949"/>
                  <a:gd name="connsiteY17" fmla="*/ 22240 h 333310"/>
                  <a:gd name="connsiteX18" fmla="*/ 145350 w 312949"/>
                  <a:gd name="connsiteY18" fmla="*/ 5541 h 333310"/>
                  <a:gd name="connsiteX19" fmla="*/ 116323 w 312949"/>
                  <a:gd name="connsiteY19" fmla="*/ 296 h 333310"/>
                  <a:gd name="connsiteX20" fmla="*/ 100499 w 312949"/>
                  <a:gd name="connsiteY20" fmla="*/ 22415 h 333310"/>
                  <a:gd name="connsiteX21" fmla="*/ 59757 w 312949"/>
                  <a:gd name="connsiteY21" fmla="*/ 16208 h 333310"/>
                  <a:gd name="connsiteX22" fmla="*/ 39824 w 312949"/>
                  <a:gd name="connsiteY22" fmla="*/ 48381 h 333310"/>
                  <a:gd name="connsiteX23" fmla="*/ 13071 w 312949"/>
                  <a:gd name="connsiteY23" fmla="*/ 51004 h 333310"/>
                  <a:gd name="connsiteX24" fmla="*/ 44 w 312949"/>
                  <a:gd name="connsiteY24" fmla="*/ 73211 h 333310"/>
                  <a:gd name="connsiteX25" fmla="*/ 21551 w 312949"/>
                  <a:gd name="connsiteY25" fmla="*/ 102762 h 33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2949" h="333310">
                    <a:moveTo>
                      <a:pt x="21551" y="102762"/>
                    </a:moveTo>
                    <a:cubicBezTo>
                      <a:pt x="-8061" y="154968"/>
                      <a:pt x="10256" y="221293"/>
                      <a:pt x="62468" y="250903"/>
                    </a:cubicBezTo>
                    <a:cubicBezTo>
                      <a:pt x="64811" y="252232"/>
                      <a:pt x="67198" y="253473"/>
                      <a:pt x="69637" y="254625"/>
                    </a:cubicBezTo>
                    <a:lnTo>
                      <a:pt x="49878" y="268263"/>
                    </a:lnTo>
                    <a:lnTo>
                      <a:pt x="247291" y="285749"/>
                    </a:lnTo>
                    <a:lnTo>
                      <a:pt x="244756" y="333310"/>
                    </a:lnTo>
                    <a:cubicBezTo>
                      <a:pt x="253560" y="330915"/>
                      <a:pt x="261114" y="325214"/>
                      <a:pt x="265826" y="317398"/>
                    </a:cubicBezTo>
                    <a:cubicBezTo>
                      <a:pt x="272908" y="304721"/>
                      <a:pt x="292054" y="226910"/>
                      <a:pt x="292054" y="226910"/>
                    </a:cubicBezTo>
                    <a:cubicBezTo>
                      <a:pt x="310589" y="184420"/>
                      <a:pt x="319682" y="140706"/>
                      <a:pt x="306393" y="126192"/>
                    </a:cubicBezTo>
                    <a:cubicBezTo>
                      <a:pt x="301191" y="120439"/>
                      <a:pt x="294310" y="116463"/>
                      <a:pt x="286721" y="114827"/>
                    </a:cubicBezTo>
                    <a:lnTo>
                      <a:pt x="312950" y="101625"/>
                    </a:lnTo>
                    <a:cubicBezTo>
                      <a:pt x="308255" y="90977"/>
                      <a:pt x="295823" y="86149"/>
                      <a:pt x="285174" y="90843"/>
                    </a:cubicBezTo>
                    <a:cubicBezTo>
                      <a:pt x="284894" y="90963"/>
                      <a:pt x="284632" y="91089"/>
                      <a:pt x="284361" y="91221"/>
                    </a:cubicBezTo>
                    <a:cubicBezTo>
                      <a:pt x="282140" y="92354"/>
                      <a:pt x="280129" y="93862"/>
                      <a:pt x="278416" y="95680"/>
                    </a:cubicBezTo>
                    <a:cubicBezTo>
                      <a:pt x="279089" y="92805"/>
                      <a:pt x="279526" y="89882"/>
                      <a:pt x="279727" y="86937"/>
                    </a:cubicBezTo>
                    <a:cubicBezTo>
                      <a:pt x="280610" y="78266"/>
                      <a:pt x="278547" y="69551"/>
                      <a:pt x="273869" y="62195"/>
                    </a:cubicBezTo>
                    <a:cubicBezTo>
                      <a:pt x="270101" y="57253"/>
                      <a:pt x="265371" y="53120"/>
                      <a:pt x="259968" y="50042"/>
                    </a:cubicBezTo>
                    <a:cubicBezTo>
                      <a:pt x="237761" y="36141"/>
                      <a:pt x="211446" y="30983"/>
                      <a:pt x="186703" y="22240"/>
                    </a:cubicBezTo>
                    <a:cubicBezTo>
                      <a:pt x="172715" y="17257"/>
                      <a:pt x="159163" y="11137"/>
                      <a:pt x="145350" y="5541"/>
                    </a:cubicBezTo>
                    <a:cubicBezTo>
                      <a:pt x="136380" y="1053"/>
                      <a:pt x="126299" y="-768"/>
                      <a:pt x="116323" y="296"/>
                    </a:cubicBezTo>
                    <a:cubicBezTo>
                      <a:pt x="105850" y="2035"/>
                      <a:pt x="98759" y="11938"/>
                      <a:pt x="100499" y="22415"/>
                    </a:cubicBezTo>
                    <a:cubicBezTo>
                      <a:pt x="89404" y="12336"/>
                      <a:pt x="73352" y="9890"/>
                      <a:pt x="59757" y="16208"/>
                    </a:cubicBezTo>
                    <a:cubicBezTo>
                      <a:pt x="46897" y="21542"/>
                      <a:pt x="38871" y="34490"/>
                      <a:pt x="39824" y="48381"/>
                    </a:cubicBezTo>
                    <a:cubicBezTo>
                      <a:pt x="30871" y="46154"/>
                      <a:pt x="21420" y="47080"/>
                      <a:pt x="13071" y="51004"/>
                    </a:cubicBezTo>
                    <a:cubicBezTo>
                      <a:pt x="4616" y="55072"/>
                      <a:pt x="-533" y="63849"/>
                      <a:pt x="44" y="73211"/>
                    </a:cubicBezTo>
                    <a:cubicBezTo>
                      <a:pt x="3488" y="85297"/>
                      <a:pt x="11112" y="95769"/>
                      <a:pt x="21551" y="102762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3" name="Forma libre: forma 582">
                <a:extLst>
                  <a:ext uri="{FF2B5EF4-FFF2-40B4-BE49-F238E27FC236}">
                    <a16:creationId xmlns:a16="http://schemas.microsoft.com/office/drawing/2014/main" id="{0698E0AB-4970-484E-A5CC-9F997719C7C6}"/>
                  </a:ext>
                </a:extLst>
              </p:cNvPr>
              <p:cNvSpPr/>
              <p:nvPr/>
            </p:nvSpPr>
            <p:spPr>
              <a:xfrm>
                <a:off x="7883598" y="996190"/>
                <a:ext cx="294465" cy="305279"/>
              </a:xfrm>
              <a:custGeom>
                <a:avLst/>
                <a:gdLst>
                  <a:gd name="connsiteX0" fmla="*/ 131678 w 294465"/>
                  <a:gd name="connsiteY0" fmla="*/ 14251 h 305279"/>
                  <a:gd name="connsiteX1" fmla="*/ 185884 w 294465"/>
                  <a:gd name="connsiteY1" fmla="*/ 6295 h 305279"/>
                  <a:gd name="connsiteX2" fmla="*/ 190692 w 294465"/>
                  <a:gd name="connsiteY2" fmla="*/ 6907 h 305279"/>
                  <a:gd name="connsiteX3" fmla="*/ 192178 w 294465"/>
                  <a:gd name="connsiteY3" fmla="*/ 9617 h 305279"/>
                  <a:gd name="connsiteX4" fmla="*/ 213161 w 294465"/>
                  <a:gd name="connsiteY4" fmla="*/ 116979 h 305279"/>
                  <a:gd name="connsiteX5" fmla="*/ 219893 w 294465"/>
                  <a:gd name="connsiteY5" fmla="*/ 125722 h 305279"/>
                  <a:gd name="connsiteX6" fmla="*/ 234669 w 294465"/>
                  <a:gd name="connsiteY6" fmla="*/ 114881 h 305279"/>
                  <a:gd name="connsiteX7" fmla="*/ 241400 w 294465"/>
                  <a:gd name="connsiteY7" fmla="*/ 102728 h 305279"/>
                  <a:gd name="connsiteX8" fmla="*/ 246384 w 294465"/>
                  <a:gd name="connsiteY8" fmla="*/ 96521 h 305279"/>
                  <a:gd name="connsiteX9" fmla="*/ 291497 w 294465"/>
                  <a:gd name="connsiteY9" fmla="*/ 105788 h 305279"/>
                  <a:gd name="connsiteX10" fmla="*/ 258099 w 294465"/>
                  <a:gd name="connsiteY10" fmla="*/ 174157 h 305279"/>
                  <a:gd name="connsiteX11" fmla="*/ 218844 w 294465"/>
                  <a:gd name="connsiteY11" fmla="*/ 161568 h 305279"/>
                  <a:gd name="connsiteX12" fmla="*/ 212199 w 294465"/>
                  <a:gd name="connsiteY12" fmla="*/ 285716 h 305279"/>
                  <a:gd name="connsiteX13" fmla="*/ 100291 w 294465"/>
                  <a:gd name="connsiteY13" fmla="*/ 278721 h 305279"/>
                  <a:gd name="connsiteX14" fmla="*/ 101603 w 294465"/>
                  <a:gd name="connsiteY14" fmla="*/ 240952 h 305279"/>
                  <a:gd name="connsiteX15" fmla="*/ 55091 w 294465"/>
                  <a:gd name="connsiteY15" fmla="*/ 241827 h 305279"/>
                  <a:gd name="connsiteX16" fmla="*/ 7879 w 294465"/>
                  <a:gd name="connsiteY16" fmla="*/ 189370 h 305279"/>
                  <a:gd name="connsiteX17" fmla="*/ 6743 w 294465"/>
                  <a:gd name="connsiteY17" fmla="*/ 23256 h 305279"/>
                  <a:gd name="connsiteX18" fmla="*/ 12950 w 294465"/>
                  <a:gd name="connsiteY18" fmla="*/ 0 h 305279"/>
                  <a:gd name="connsiteX19" fmla="*/ 131678 w 294465"/>
                  <a:gd name="connsiteY19" fmla="*/ 14251 h 30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4465" h="305279">
                    <a:moveTo>
                      <a:pt x="131678" y="14251"/>
                    </a:moveTo>
                    <a:cubicBezTo>
                      <a:pt x="149863" y="12065"/>
                      <a:pt x="167873" y="9093"/>
                      <a:pt x="185884" y="6295"/>
                    </a:cubicBezTo>
                    <a:cubicBezTo>
                      <a:pt x="187501" y="5818"/>
                      <a:pt x="189249" y="6040"/>
                      <a:pt x="190692" y="6907"/>
                    </a:cubicBezTo>
                    <a:cubicBezTo>
                      <a:pt x="191470" y="7626"/>
                      <a:pt x="191986" y="8577"/>
                      <a:pt x="192178" y="9617"/>
                    </a:cubicBezTo>
                    <a:cubicBezTo>
                      <a:pt x="204069" y="44588"/>
                      <a:pt x="203719" y="81745"/>
                      <a:pt x="213161" y="116979"/>
                    </a:cubicBezTo>
                    <a:cubicBezTo>
                      <a:pt x="214036" y="120214"/>
                      <a:pt x="216046" y="125722"/>
                      <a:pt x="219893" y="125722"/>
                    </a:cubicBezTo>
                    <a:cubicBezTo>
                      <a:pt x="226888" y="126509"/>
                      <a:pt x="231696" y="120301"/>
                      <a:pt x="234669" y="114881"/>
                    </a:cubicBezTo>
                    <a:lnTo>
                      <a:pt x="241400" y="102728"/>
                    </a:lnTo>
                    <a:cubicBezTo>
                      <a:pt x="242791" y="100458"/>
                      <a:pt x="244469" y="98372"/>
                      <a:pt x="246384" y="96521"/>
                    </a:cubicBezTo>
                    <a:cubicBezTo>
                      <a:pt x="255127" y="88740"/>
                      <a:pt x="279869" y="79035"/>
                      <a:pt x="291497" y="105788"/>
                    </a:cubicBezTo>
                    <a:cubicBezTo>
                      <a:pt x="303125" y="132541"/>
                      <a:pt x="278208" y="168562"/>
                      <a:pt x="258099" y="174157"/>
                    </a:cubicBezTo>
                    <a:cubicBezTo>
                      <a:pt x="223128" y="183862"/>
                      <a:pt x="218844" y="161568"/>
                      <a:pt x="218844" y="161568"/>
                    </a:cubicBezTo>
                    <a:lnTo>
                      <a:pt x="212199" y="285716"/>
                    </a:lnTo>
                    <a:cubicBezTo>
                      <a:pt x="181425" y="317889"/>
                      <a:pt x="80270" y="306699"/>
                      <a:pt x="100291" y="278721"/>
                    </a:cubicBezTo>
                    <a:lnTo>
                      <a:pt x="101603" y="240952"/>
                    </a:lnTo>
                    <a:cubicBezTo>
                      <a:pt x="86180" y="242928"/>
                      <a:pt x="70583" y="243226"/>
                      <a:pt x="55091" y="241827"/>
                    </a:cubicBezTo>
                    <a:cubicBezTo>
                      <a:pt x="29911" y="237106"/>
                      <a:pt x="14699" y="216647"/>
                      <a:pt x="7879" y="189370"/>
                    </a:cubicBezTo>
                    <a:cubicBezTo>
                      <a:pt x="-3049" y="144956"/>
                      <a:pt x="-1825" y="90663"/>
                      <a:pt x="6743" y="23256"/>
                    </a:cubicBezTo>
                    <a:cubicBezTo>
                      <a:pt x="7792" y="15267"/>
                      <a:pt x="9873" y="7449"/>
                      <a:pt x="12950" y="0"/>
                    </a:cubicBezTo>
                    <a:cubicBezTo>
                      <a:pt x="48359" y="19759"/>
                      <a:pt x="91461" y="19059"/>
                      <a:pt x="131678" y="14251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4" name="Forma libre: forma 583">
                <a:extLst>
                  <a:ext uri="{FF2B5EF4-FFF2-40B4-BE49-F238E27FC236}">
                    <a16:creationId xmlns:a16="http://schemas.microsoft.com/office/drawing/2014/main" id="{64E3F103-31DB-47CD-A042-EDDEE694B08B}"/>
                  </a:ext>
                </a:extLst>
              </p:cNvPr>
              <p:cNvSpPr/>
              <p:nvPr/>
            </p:nvSpPr>
            <p:spPr>
              <a:xfrm>
                <a:off x="7984764" y="1191942"/>
                <a:ext cx="105613" cy="60587"/>
              </a:xfrm>
              <a:custGeom>
                <a:avLst/>
                <a:gdLst>
                  <a:gd name="connsiteX0" fmla="*/ 437 w 105613"/>
                  <a:gd name="connsiteY0" fmla="*/ 45638 h 60587"/>
                  <a:gd name="connsiteX1" fmla="*/ 77461 w 105613"/>
                  <a:gd name="connsiteY1" fmla="*/ 26228 h 60587"/>
                  <a:gd name="connsiteX2" fmla="*/ 105613 w 105613"/>
                  <a:gd name="connsiteY2" fmla="*/ 0 h 60587"/>
                  <a:gd name="connsiteX3" fmla="*/ 89089 w 105613"/>
                  <a:gd name="connsiteY3" fmla="*/ 31387 h 60587"/>
                  <a:gd name="connsiteX4" fmla="*/ 0 w 105613"/>
                  <a:gd name="connsiteY4" fmla="*/ 60588 h 6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13" h="60587">
                    <a:moveTo>
                      <a:pt x="437" y="45638"/>
                    </a:moveTo>
                    <a:cubicBezTo>
                      <a:pt x="437" y="45638"/>
                      <a:pt x="57353" y="36108"/>
                      <a:pt x="77461" y="26228"/>
                    </a:cubicBezTo>
                    <a:cubicBezTo>
                      <a:pt x="89273" y="20528"/>
                      <a:pt x="99091" y="11383"/>
                      <a:pt x="105613" y="0"/>
                    </a:cubicBezTo>
                    <a:cubicBezTo>
                      <a:pt x="102247" y="11462"/>
                      <a:pt x="96634" y="22128"/>
                      <a:pt x="89089" y="31387"/>
                    </a:cubicBezTo>
                    <a:cubicBezTo>
                      <a:pt x="74052" y="49397"/>
                      <a:pt x="0" y="60588"/>
                      <a:pt x="0" y="60588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5" name="Forma libre: forma 584">
                <a:extLst>
                  <a:ext uri="{FF2B5EF4-FFF2-40B4-BE49-F238E27FC236}">
                    <a16:creationId xmlns:a16="http://schemas.microsoft.com/office/drawing/2014/main" id="{255D6B4D-E156-448A-BB1C-E4990C25F316}"/>
                  </a:ext>
                </a:extLst>
              </p:cNvPr>
              <p:cNvSpPr/>
              <p:nvPr/>
            </p:nvSpPr>
            <p:spPr>
              <a:xfrm>
                <a:off x="7993332" y="1085279"/>
                <a:ext cx="24305" cy="24300"/>
              </a:xfrm>
              <a:custGeom>
                <a:avLst/>
                <a:gdLst>
                  <a:gd name="connsiteX0" fmla="*/ 0 w 24305"/>
                  <a:gd name="connsiteY0" fmla="*/ 12240 h 24300"/>
                  <a:gd name="connsiteX1" fmla="*/ 12249 w 24305"/>
                  <a:gd name="connsiteY1" fmla="*/ 24300 h 24300"/>
                  <a:gd name="connsiteX2" fmla="*/ 24305 w 24305"/>
                  <a:gd name="connsiteY2" fmla="*/ 12055 h 24300"/>
                  <a:gd name="connsiteX3" fmla="*/ 12502 w 24305"/>
                  <a:gd name="connsiteY3" fmla="*/ 0 h 24300"/>
                  <a:gd name="connsiteX4" fmla="*/ 0 w 24305"/>
                  <a:gd name="connsiteY4" fmla="*/ 12240 h 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05" h="24300">
                    <a:moveTo>
                      <a:pt x="0" y="12240"/>
                    </a:moveTo>
                    <a:cubicBezTo>
                      <a:pt x="53" y="18952"/>
                      <a:pt x="5534" y="24351"/>
                      <a:pt x="12249" y="24300"/>
                    </a:cubicBezTo>
                    <a:cubicBezTo>
                      <a:pt x="18954" y="24249"/>
                      <a:pt x="24358" y="18767"/>
                      <a:pt x="24305" y="12055"/>
                    </a:cubicBezTo>
                    <a:cubicBezTo>
                      <a:pt x="24253" y="5516"/>
                      <a:pt x="19042" y="188"/>
                      <a:pt x="12502" y="0"/>
                    </a:cubicBezTo>
                    <a:cubicBezTo>
                      <a:pt x="5683" y="-49"/>
                      <a:pt x="96" y="5418"/>
                      <a:pt x="0" y="122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6" name="Forma libre: forma 585">
                <a:extLst>
                  <a:ext uri="{FF2B5EF4-FFF2-40B4-BE49-F238E27FC236}">
                    <a16:creationId xmlns:a16="http://schemas.microsoft.com/office/drawing/2014/main" id="{5A332AFF-902B-400E-9B08-5C190C429823}"/>
                  </a:ext>
                </a:extLst>
              </p:cNvPr>
              <p:cNvSpPr/>
              <p:nvPr/>
            </p:nvSpPr>
            <p:spPr>
              <a:xfrm>
                <a:off x="8010206" y="1038198"/>
                <a:ext cx="26493" cy="19715"/>
              </a:xfrm>
              <a:custGeom>
                <a:avLst/>
                <a:gdLst>
                  <a:gd name="connsiteX0" fmla="*/ 0 w 26493"/>
                  <a:gd name="connsiteY0" fmla="*/ 8787 h 19715"/>
                  <a:gd name="connsiteX1" fmla="*/ 25441 w 26493"/>
                  <a:gd name="connsiteY1" fmla="*/ 19716 h 19715"/>
                  <a:gd name="connsiteX2" fmla="*/ 18010 w 26493"/>
                  <a:gd name="connsiteY2" fmla="*/ 1094 h 19715"/>
                  <a:gd name="connsiteX3" fmla="*/ 227 w 26493"/>
                  <a:gd name="connsiteY3" fmla="*/ 8229 h 19715"/>
                  <a:gd name="connsiteX4" fmla="*/ 0 w 26493"/>
                  <a:gd name="connsiteY4" fmla="*/ 8787 h 1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93" h="19715">
                    <a:moveTo>
                      <a:pt x="0" y="8787"/>
                    </a:moveTo>
                    <a:lnTo>
                      <a:pt x="25441" y="19716"/>
                    </a:lnTo>
                    <a:cubicBezTo>
                      <a:pt x="28335" y="12520"/>
                      <a:pt x="25065" y="4317"/>
                      <a:pt x="18010" y="1094"/>
                    </a:cubicBezTo>
                    <a:cubicBezTo>
                      <a:pt x="11129" y="-1847"/>
                      <a:pt x="3165" y="1348"/>
                      <a:pt x="227" y="8229"/>
                    </a:cubicBezTo>
                    <a:cubicBezTo>
                      <a:pt x="149" y="8414"/>
                      <a:pt x="70" y="8600"/>
                      <a:pt x="0" y="8787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7" name="Forma libre: forma 586">
                <a:extLst>
                  <a:ext uri="{FF2B5EF4-FFF2-40B4-BE49-F238E27FC236}">
                    <a16:creationId xmlns:a16="http://schemas.microsoft.com/office/drawing/2014/main" id="{530FCEB0-D608-4D21-9062-50CC994CD038}"/>
                  </a:ext>
                </a:extLst>
              </p:cNvPr>
              <p:cNvSpPr/>
              <p:nvPr/>
            </p:nvSpPr>
            <p:spPr>
              <a:xfrm>
                <a:off x="7968152" y="1163527"/>
                <a:ext cx="40912" cy="28474"/>
              </a:xfrm>
              <a:custGeom>
                <a:avLst/>
                <a:gdLst>
                  <a:gd name="connsiteX0" fmla="*/ 39868 w 40912"/>
                  <a:gd name="connsiteY0" fmla="*/ 0 h 28474"/>
                  <a:gd name="connsiteX1" fmla="*/ 0 w 40912"/>
                  <a:gd name="connsiteY1" fmla="*/ 13551 h 28474"/>
                  <a:gd name="connsiteX2" fmla="*/ 25538 w 40912"/>
                  <a:gd name="connsiteY2" fmla="*/ 27662 h 28474"/>
                  <a:gd name="connsiteX3" fmla="*/ 26228 w 40912"/>
                  <a:gd name="connsiteY3" fmla="*/ 27452 h 28474"/>
                  <a:gd name="connsiteX4" fmla="*/ 39868 w 40912"/>
                  <a:gd name="connsiteY4" fmla="*/ 0 h 2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12" h="28474">
                    <a:moveTo>
                      <a:pt x="39868" y="0"/>
                    </a:moveTo>
                    <a:lnTo>
                      <a:pt x="0" y="13551"/>
                    </a:lnTo>
                    <a:cubicBezTo>
                      <a:pt x="3156" y="24497"/>
                      <a:pt x="14592" y="30818"/>
                      <a:pt x="25538" y="27662"/>
                    </a:cubicBezTo>
                    <a:cubicBezTo>
                      <a:pt x="25774" y="27601"/>
                      <a:pt x="26001" y="27531"/>
                      <a:pt x="26228" y="27452"/>
                    </a:cubicBezTo>
                    <a:cubicBezTo>
                      <a:pt x="37437" y="23483"/>
                      <a:pt x="43478" y="11331"/>
                      <a:pt x="39868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8" name="Forma libre: forma 587">
                <a:extLst>
                  <a:ext uri="{FF2B5EF4-FFF2-40B4-BE49-F238E27FC236}">
                    <a16:creationId xmlns:a16="http://schemas.microsoft.com/office/drawing/2014/main" id="{7B9B565B-583E-435D-A43F-E2FC574F1779}"/>
                  </a:ext>
                </a:extLst>
              </p:cNvPr>
              <p:cNvSpPr/>
              <p:nvPr/>
            </p:nvSpPr>
            <p:spPr>
              <a:xfrm>
                <a:off x="7983278" y="1173889"/>
                <a:ext cx="25004" cy="17966"/>
              </a:xfrm>
              <a:custGeom>
                <a:avLst/>
                <a:gdLst>
                  <a:gd name="connsiteX0" fmla="*/ 11191 w 25004"/>
                  <a:gd name="connsiteY0" fmla="*/ 16916 h 17966"/>
                  <a:gd name="connsiteX1" fmla="*/ 25005 w 25004"/>
                  <a:gd name="connsiteY1" fmla="*/ 1704 h 17966"/>
                  <a:gd name="connsiteX2" fmla="*/ 1696 w 25004"/>
                  <a:gd name="connsiteY2" fmla="*/ 9975 h 17966"/>
                  <a:gd name="connsiteX3" fmla="*/ 0 w 25004"/>
                  <a:gd name="connsiteY3" fmla="*/ 17354 h 17966"/>
                  <a:gd name="connsiteX4" fmla="*/ 11191 w 25004"/>
                  <a:gd name="connsiteY4" fmla="*/ 16916 h 17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04" h="17966">
                    <a:moveTo>
                      <a:pt x="11191" y="16916"/>
                    </a:moveTo>
                    <a:cubicBezTo>
                      <a:pt x="18089" y="14530"/>
                      <a:pt x="23291" y="8794"/>
                      <a:pt x="25005" y="1704"/>
                    </a:cubicBezTo>
                    <a:cubicBezTo>
                      <a:pt x="16288" y="-2449"/>
                      <a:pt x="5849" y="1249"/>
                      <a:pt x="1696" y="9975"/>
                    </a:cubicBezTo>
                    <a:cubicBezTo>
                      <a:pt x="603" y="12274"/>
                      <a:pt x="18" y="14801"/>
                      <a:pt x="0" y="17354"/>
                    </a:cubicBezTo>
                    <a:cubicBezTo>
                      <a:pt x="3689" y="18298"/>
                      <a:pt x="7580" y="18149"/>
                      <a:pt x="11191" y="16916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89" name="Forma libre: forma 588">
                <a:extLst>
                  <a:ext uri="{FF2B5EF4-FFF2-40B4-BE49-F238E27FC236}">
                    <a16:creationId xmlns:a16="http://schemas.microsoft.com/office/drawing/2014/main" id="{FF0BA1CE-FFB4-407D-AB5E-E20AD99241C7}"/>
                  </a:ext>
                </a:extLst>
              </p:cNvPr>
              <p:cNvSpPr/>
              <p:nvPr/>
            </p:nvSpPr>
            <p:spPr>
              <a:xfrm>
                <a:off x="7891501" y="1038770"/>
                <a:ext cx="26117" cy="18444"/>
              </a:xfrm>
              <a:custGeom>
                <a:avLst/>
                <a:gdLst>
                  <a:gd name="connsiteX0" fmla="*/ 763 w 26117"/>
                  <a:gd name="connsiteY0" fmla="*/ 18444 h 18444"/>
                  <a:gd name="connsiteX1" fmla="*/ 26117 w 26117"/>
                  <a:gd name="connsiteY1" fmla="*/ 8740 h 18444"/>
                  <a:gd name="connsiteX2" fmla="*/ 9375 w 26117"/>
                  <a:gd name="connsiteY2" fmla="*/ 756 h 18444"/>
                  <a:gd name="connsiteX3" fmla="*/ 8632 w 26117"/>
                  <a:gd name="connsiteY3" fmla="*/ 1046 h 18444"/>
                  <a:gd name="connsiteX4" fmla="*/ 763 w 26117"/>
                  <a:gd name="connsiteY4" fmla="*/ 18444 h 1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17" h="18444">
                    <a:moveTo>
                      <a:pt x="763" y="18444"/>
                    </a:moveTo>
                    <a:lnTo>
                      <a:pt x="26117" y="8740"/>
                    </a:lnTo>
                    <a:cubicBezTo>
                      <a:pt x="23696" y="1912"/>
                      <a:pt x="16203" y="-1662"/>
                      <a:pt x="9375" y="756"/>
                    </a:cubicBezTo>
                    <a:cubicBezTo>
                      <a:pt x="9130" y="845"/>
                      <a:pt x="8877" y="942"/>
                      <a:pt x="8632" y="1046"/>
                    </a:cubicBezTo>
                    <a:cubicBezTo>
                      <a:pt x="1812" y="3842"/>
                      <a:pt x="-1641" y="11476"/>
                      <a:pt x="763" y="184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0" name="Forma libre: forma 589">
                <a:extLst>
                  <a:ext uri="{FF2B5EF4-FFF2-40B4-BE49-F238E27FC236}">
                    <a16:creationId xmlns:a16="http://schemas.microsoft.com/office/drawing/2014/main" id="{5A52ED40-647C-47FB-A9FF-E28FE0B47036}"/>
                  </a:ext>
                </a:extLst>
              </p:cNvPr>
              <p:cNvSpPr/>
              <p:nvPr/>
            </p:nvSpPr>
            <p:spPr>
              <a:xfrm>
                <a:off x="7901183" y="1085191"/>
                <a:ext cx="24480" cy="24475"/>
              </a:xfrm>
              <a:custGeom>
                <a:avLst/>
                <a:gdLst>
                  <a:gd name="connsiteX0" fmla="*/ 0 w 24480"/>
                  <a:gd name="connsiteY0" fmla="*/ 12328 h 24475"/>
                  <a:gd name="connsiteX1" fmla="*/ 12336 w 24480"/>
                  <a:gd name="connsiteY1" fmla="*/ 24475 h 24475"/>
                  <a:gd name="connsiteX2" fmla="*/ 24480 w 24480"/>
                  <a:gd name="connsiteY2" fmla="*/ 12143 h 24475"/>
                  <a:gd name="connsiteX3" fmla="*/ 12590 w 24480"/>
                  <a:gd name="connsiteY3" fmla="*/ 0 h 24475"/>
                  <a:gd name="connsiteX4" fmla="*/ 0 w 24480"/>
                  <a:gd name="connsiteY4" fmla="*/ 12328 h 2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80" h="24475">
                    <a:moveTo>
                      <a:pt x="0" y="12328"/>
                    </a:moveTo>
                    <a:cubicBezTo>
                      <a:pt x="52" y="19088"/>
                      <a:pt x="5569" y="24526"/>
                      <a:pt x="12336" y="24475"/>
                    </a:cubicBezTo>
                    <a:cubicBezTo>
                      <a:pt x="19094" y="24424"/>
                      <a:pt x="24532" y="18902"/>
                      <a:pt x="24480" y="12143"/>
                    </a:cubicBezTo>
                    <a:cubicBezTo>
                      <a:pt x="24427" y="5556"/>
                      <a:pt x="19173" y="189"/>
                      <a:pt x="12590" y="0"/>
                    </a:cubicBezTo>
                    <a:cubicBezTo>
                      <a:pt x="5718" y="-49"/>
                      <a:pt x="96" y="5458"/>
                      <a:pt x="0" y="123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1" name="Forma libre: forma 590">
                <a:extLst>
                  <a:ext uri="{FF2B5EF4-FFF2-40B4-BE49-F238E27FC236}">
                    <a16:creationId xmlns:a16="http://schemas.microsoft.com/office/drawing/2014/main" id="{2BD4352F-F4D5-4F42-99E4-7CE61C975022}"/>
                  </a:ext>
                </a:extLst>
              </p:cNvPr>
              <p:cNvSpPr/>
              <p:nvPr/>
            </p:nvSpPr>
            <p:spPr>
              <a:xfrm>
                <a:off x="7921378" y="1093190"/>
                <a:ext cx="39255" cy="67714"/>
              </a:xfrm>
              <a:custGeom>
                <a:avLst/>
                <a:gdLst>
                  <a:gd name="connsiteX0" fmla="*/ 39255 w 39255"/>
                  <a:gd name="connsiteY0" fmla="*/ 569 h 67714"/>
                  <a:gd name="connsiteX1" fmla="*/ 37419 w 39255"/>
                  <a:gd name="connsiteY1" fmla="*/ 67714 h 67714"/>
                  <a:gd name="connsiteX2" fmla="*/ 0 w 39255"/>
                  <a:gd name="connsiteY2" fmla="*/ 56873 h 67714"/>
                  <a:gd name="connsiteX3" fmla="*/ 34971 w 39255"/>
                  <a:gd name="connsiteY3" fmla="*/ 45 h 67714"/>
                  <a:gd name="connsiteX4" fmla="*/ 39255 w 39255"/>
                  <a:gd name="connsiteY4" fmla="*/ 569 h 6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55" h="67714">
                    <a:moveTo>
                      <a:pt x="39255" y="569"/>
                    </a:moveTo>
                    <a:lnTo>
                      <a:pt x="37419" y="67714"/>
                    </a:lnTo>
                    <a:lnTo>
                      <a:pt x="0" y="56873"/>
                    </a:lnTo>
                    <a:lnTo>
                      <a:pt x="34971" y="45"/>
                    </a:lnTo>
                    <a:cubicBezTo>
                      <a:pt x="36423" y="-92"/>
                      <a:pt x="37882" y="87"/>
                      <a:pt x="39255" y="569"/>
                    </a:cubicBezTo>
                    <a:close/>
                  </a:path>
                </a:pathLst>
              </a:custGeom>
              <a:solidFill>
                <a:srgbClr val="F28F8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2" name="Forma libre: forma 591">
                <a:extLst>
                  <a:ext uri="{FF2B5EF4-FFF2-40B4-BE49-F238E27FC236}">
                    <a16:creationId xmlns:a16="http://schemas.microsoft.com/office/drawing/2014/main" id="{C2FC1E6E-9909-4851-92DB-98FB3A390EBC}"/>
                  </a:ext>
                </a:extLst>
              </p:cNvPr>
              <p:cNvSpPr/>
              <p:nvPr/>
            </p:nvSpPr>
            <p:spPr>
              <a:xfrm>
                <a:off x="7843917" y="1263980"/>
                <a:ext cx="140322" cy="565838"/>
              </a:xfrm>
              <a:custGeom>
                <a:avLst/>
                <a:gdLst>
                  <a:gd name="connsiteX0" fmla="*/ 4896 w 140322"/>
                  <a:gd name="connsiteY0" fmla="*/ 201525 h 565838"/>
                  <a:gd name="connsiteX1" fmla="*/ 39168 w 140322"/>
                  <a:gd name="connsiteY1" fmla="*/ 37946 h 565838"/>
                  <a:gd name="connsiteX2" fmla="*/ 140323 w 140322"/>
                  <a:gd name="connsiteY2" fmla="*/ 90 h 565838"/>
                  <a:gd name="connsiteX3" fmla="*/ 140323 w 140322"/>
                  <a:gd name="connsiteY3" fmla="*/ 4286 h 565838"/>
                  <a:gd name="connsiteX4" fmla="*/ 122837 w 140322"/>
                  <a:gd name="connsiteY4" fmla="*/ 14341 h 565838"/>
                  <a:gd name="connsiteX5" fmla="*/ 75625 w 140322"/>
                  <a:gd name="connsiteY5" fmla="*/ 119255 h 565838"/>
                  <a:gd name="connsiteX6" fmla="*/ 53768 w 140322"/>
                  <a:gd name="connsiteY6" fmla="*/ 419046 h 565838"/>
                  <a:gd name="connsiteX7" fmla="*/ 53768 w 140322"/>
                  <a:gd name="connsiteY7" fmla="*/ 565838 h 565838"/>
                  <a:gd name="connsiteX8" fmla="*/ 0 w 140322"/>
                  <a:gd name="connsiteY8" fmla="*/ 535676 h 565838"/>
                  <a:gd name="connsiteX9" fmla="*/ 4896 w 140322"/>
                  <a:gd name="connsiteY9" fmla="*/ 201525 h 56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322" h="565838">
                    <a:moveTo>
                      <a:pt x="4896" y="201525"/>
                    </a:moveTo>
                    <a:cubicBezTo>
                      <a:pt x="7781" y="132019"/>
                      <a:pt x="13639" y="70382"/>
                      <a:pt x="39168" y="37946"/>
                    </a:cubicBezTo>
                    <a:cubicBezTo>
                      <a:pt x="64697" y="5510"/>
                      <a:pt x="78948" y="-872"/>
                      <a:pt x="140323" y="90"/>
                    </a:cubicBezTo>
                    <a:lnTo>
                      <a:pt x="140323" y="4286"/>
                    </a:lnTo>
                    <a:cubicBezTo>
                      <a:pt x="133241" y="4724"/>
                      <a:pt x="126780" y="8448"/>
                      <a:pt x="122837" y="14341"/>
                    </a:cubicBezTo>
                    <a:cubicBezTo>
                      <a:pt x="101609" y="46575"/>
                      <a:pt x="85671" y="81993"/>
                      <a:pt x="75625" y="119255"/>
                    </a:cubicBezTo>
                    <a:cubicBezTo>
                      <a:pt x="58140" y="186837"/>
                      <a:pt x="54730" y="337825"/>
                      <a:pt x="53768" y="419046"/>
                    </a:cubicBezTo>
                    <a:cubicBezTo>
                      <a:pt x="52807" y="500267"/>
                      <a:pt x="53768" y="565838"/>
                      <a:pt x="53768" y="565838"/>
                    </a:cubicBezTo>
                    <a:cubicBezTo>
                      <a:pt x="53768" y="565838"/>
                      <a:pt x="12677" y="556221"/>
                      <a:pt x="0" y="535676"/>
                    </a:cubicBezTo>
                    <a:cubicBezTo>
                      <a:pt x="0" y="535676"/>
                      <a:pt x="1923" y="271118"/>
                      <a:pt x="4896" y="201525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3" name="Forma libre: forma 592">
                <a:extLst>
                  <a:ext uri="{FF2B5EF4-FFF2-40B4-BE49-F238E27FC236}">
                    <a16:creationId xmlns:a16="http://schemas.microsoft.com/office/drawing/2014/main" id="{A913EC43-63EE-42DB-8A7A-B55D1970C4EA}"/>
                  </a:ext>
                </a:extLst>
              </p:cNvPr>
              <p:cNvSpPr/>
              <p:nvPr/>
            </p:nvSpPr>
            <p:spPr>
              <a:xfrm>
                <a:off x="7843917" y="1263980"/>
                <a:ext cx="140322" cy="565838"/>
              </a:xfrm>
              <a:custGeom>
                <a:avLst/>
                <a:gdLst>
                  <a:gd name="connsiteX0" fmla="*/ 4896 w 140322"/>
                  <a:gd name="connsiteY0" fmla="*/ 201525 h 565838"/>
                  <a:gd name="connsiteX1" fmla="*/ 39168 w 140322"/>
                  <a:gd name="connsiteY1" fmla="*/ 37946 h 565838"/>
                  <a:gd name="connsiteX2" fmla="*/ 140323 w 140322"/>
                  <a:gd name="connsiteY2" fmla="*/ 90 h 565838"/>
                  <a:gd name="connsiteX3" fmla="*/ 140323 w 140322"/>
                  <a:gd name="connsiteY3" fmla="*/ 4286 h 565838"/>
                  <a:gd name="connsiteX4" fmla="*/ 122837 w 140322"/>
                  <a:gd name="connsiteY4" fmla="*/ 14341 h 565838"/>
                  <a:gd name="connsiteX5" fmla="*/ 75625 w 140322"/>
                  <a:gd name="connsiteY5" fmla="*/ 119255 h 565838"/>
                  <a:gd name="connsiteX6" fmla="*/ 53768 w 140322"/>
                  <a:gd name="connsiteY6" fmla="*/ 419046 h 565838"/>
                  <a:gd name="connsiteX7" fmla="*/ 53768 w 140322"/>
                  <a:gd name="connsiteY7" fmla="*/ 565838 h 565838"/>
                  <a:gd name="connsiteX8" fmla="*/ 0 w 140322"/>
                  <a:gd name="connsiteY8" fmla="*/ 535676 h 565838"/>
                  <a:gd name="connsiteX9" fmla="*/ 4896 w 140322"/>
                  <a:gd name="connsiteY9" fmla="*/ 201525 h 56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322" h="565838">
                    <a:moveTo>
                      <a:pt x="4896" y="201525"/>
                    </a:moveTo>
                    <a:cubicBezTo>
                      <a:pt x="7781" y="132019"/>
                      <a:pt x="13639" y="70382"/>
                      <a:pt x="39168" y="37946"/>
                    </a:cubicBezTo>
                    <a:cubicBezTo>
                      <a:pt x="64697" y="5510"/>
                      <a:pt x="78948" y="-872"/>
                      <a:pt x="140323" y="90"/>
                    </a:cubicBezTo>
                    <a:lnTo>
                      <a:pt x="140323" y="4286"/>
                    </a:lnTo>
                    <a:cubicBezTo>
                      <a:pt x="133241" y="4724"/>
                      <a:pt x="126780" y="8448"/>
                      <a:pt x="122837" y="14341"/>
                    </a:cubicBezTo>
                    <a:cubicBezTo>
                      <a:pt x="101609" y="46575"/>
                      <a:pt x="85671" y="81993"/>
                      <a:pt x="75625" y="119255"/>
                    </a:cubicBezTo>
                    <a:cubicBezTo>
                      <a:pt x="58140" y="186837"/>
                      <a:pt x="54730" y="337825"/>
                      <a:pt x="53768" y="419046"/>
                    </a:cubicBezTo>
                    <a:cubicBezTo>
                      <a:pt x="52807" y="500267"/>
                      <a:pt x="53768" y="565838"/>
                      <a:pt x="53768" y="565838"/>
                    </a:cubicBezTo>
                    <a:cubicBezTo>
                      <a:pt x="53768" y="565838"/>
                      <a:pt x="12677" y="556221"/>
                      <a:pt x="0" y="535676"/>
                    </a:cubicBezTo>
                    <a:cubicBezTo>
                      <a:pt x="0" y="535676"/>
                      <a:pt x="1923" y="271118"/>
                      <a:pt x="4896" y="201525"/>
                    </a:cubicBez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4" name="Forma libre: forma 593">
                <a:extLst>
                  <a:ext uri="{FF2B5EF4-FFF2-40B4-BE49-F238E27FC236}">
                    <a16:creationId xmlns:a16="http://schemas.microsoft.com/office/drawing/2014/main" id="{76D68552-F723-4DC4-B01B-A0418F16C51B}"/>
                  </a:ext>
                </a:extLst>
              </p:cNvPr>
              <p:cNvSpPr/>
              <p:nvPr/>
            </p:nvSpPr>
            <p:spPr>
              <a:xfrm>
                <a:off x="8044065" y="1274474"/>
                <a:ext cx="191059" cy="586074"/>
              </a:xfrm>
              <a:custGeom>
                <a:avLst/>
                <a:gdLst>
                  <a:gd name="connsiteX0" fmla="*/ 16936 w 191059"/>
                  <a:gd name="connsiteY0" fmla="*/ 80347 h 586074"/>
                  <a:gd name="connsiteX1" fmla="*/ 51907 w 191059"/>
                  <a:gd name="connsiteY1" fmla="*/ 0 h 586074"/>
                  <a:gd name="connsiteX2" fmla="*/ 128669 w 191059"/>
                  <a:gd name="connsiteY2" fmla="*/ 10841 h 586074"/>
                  <a:gd name="connsiteX3" fmla="*/ 190918 w 191059"/>
                  <a:gd name="connsiteY3" fmla="*/ 86029 h 586074"/>
                  <a:gd name="connsiteX4" fmla="*/ 170810 w 191059"/>
                  <a:gd name="connsiteY4" fmla="*/ 313868 h 586074"/>
                  <a:gd name="connsiteX5" fmla="*/ 176405 w 191059"/>
                  <a:gd name="connsiteY5" fmla="*/ 529641 h 586074"/>
                  <a:gd name="connsiteX6" fmla="*/ 1548 w 191059"/>
                  <a:gd name="connsiteY6" fmla="*/ 585158 h 586074"/>
                  <a:gd name="connsiteX7" fmla="*/ 1986 w 191059"/>
                  <a:gd name="connsiteY7" fmla="*/ 300666 h 586074"/>
                  <a:gd name="connsiteX8" fmla="*/ 16936 w 191059"/>
                  <a:gd name="connsiteY8" fmla="*/ 80347 h 58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59" h="586074">
                    <a:moveTo>
                      <a:pt x="16936" y="80347"/>
                    </a:moveTo>
                    <a:cubicBezTo>
                      <a:pt x="25679" y="43277"/>
                      <a:pt x="43776" y="19147"/>
                      <a:pt x="51907" y="0"/>
                    </a:cubicBezTo>
                    <a:lnTo>
                      <a:pt x="128669" y="10841"/>
                    </a:lnTo>
                    <a:cubicBezTo>
                      <a:pt x="156908" y="23868"/>
                      <a:pt x="193628" y="54555"/>
                      <a:pt x="190918" y="86029"/>
                    </a:cubicBezTo>
                    <a:lnTo>
                      <a:pt x="170810" y="313868"/>
                    </a:lnTo>
                    <a:lnTo>
                      <a:pt x="176405" y="529641"/>
                    </a:lnTo>
                    <a:cubicBezTo>
                      <a:pt x="132691" y="597747"/>
                      <a:pt x="1548" y="585158"/>
                      <a:pt x="1548" y="585158"/>
                    </a:cubicBezTo>
                    <a:cubicBezTo>
                      <a:pt x="1548" y="585158"/>
                      <a:pt x="-2211" y="488112"/>
                      <a:pt x="1986" y="300666"/>
                    </a:cubicBezTo>
                    <a:cubicBezTo>
                      <a:pt x="4609" y="195577"/>
                      <a:pt x="5832" y="127558"/>
                      <a:pt x="16936" y="80347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5" name="Forma libre: forma 594">
                <a:extLst>
                  <a:ext uri="{FF2B5EF4-FFF2-40B4-BE49-F238E27FC236}">
                    <a16:creationId xmlns:a16="http://schemas.microsoft.com/office/drawing/2014/main" id="{8E3FD08C-9C44-4348-8330-8321F6A3EC10}"/>
                  </a:ext>
                </a:extLst>
              </p:cNvPr>
              <p:cNvSpPr/>
              <p:nvPr/>
            </p:nvSpPr>
            <p:spPr>
              <a:xfrm>
                <a:off x="8044065" y="1274474"/>
                <a:ext cx="191059" cy="586074"/>
              </a:xfrm>
              <a:custGeom>
                <a:avLst/>
                <a:gdLst>
                  <a:gd name="connsiteX0" fmla="*/ 16936 w 191059"/>
                  <a:gd name="connsiteY0" fmla="*/ 80347 h 586074"/>
                  <a:gd name="connsiteX1" fmla="*/ 51907 w 191059"/>
                  <a:gd name="connsiteY1" fmla="*/ 0 h 586074"/>
                  <a:gd name="connsiteX2" fmla="*/ 128669 w 191059"/>
                  <a:gd name="connsiteY2" fmla="*/ 10841 h 586074"/>
                  <a:gd name="connsiteX3" fmla="*/ 190918 w 191059"/>
                  <a:gd name="connsiteY3" fmla="*/ 86029 h 586074"/>
                  <a:gd name="connsiteX4" fmla="*/ 170810 w 191059"/>
                  <a:gd name="connsiteY4" fmla="*/ 313868 h 586074"/>
                  <a:gd name="connsiteX5" fmla="*/ 176405 w 191059"/>
                  <a:gd name="connsiteY5" fmla="*/ 529641 h 586074"/>
                  <a:gd name="connsiteX6" fmla="*/ 1548 w 191059"/>
                  <a:gd name="connsiteY6" fmla="*/ 585158 h 586074"/>
                  <a:gd name="connsiteX7" fmla="*/ 1986 w 191059"/>
                  <a:gd name="connsiteY7" fmla="*/ 300666 h 586074"/>
                  <a:gd name="connsiteX8" fmla="*/ 16936 w 191059"/>
                  <a:gd name="connsiteY8" fmla="*/ 80347 h 58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59" h="586074">
                    <a:moveTo>
                      <a:pt x="16936" y="80347"/>
                    </a:moveTo>
                    <a:cubicBezTo>
                      <a:pt x="25679" y="43277"/>
                      <a:pt x="43776" y="19147"/>
                      <a:pt x="51907" y="0"/>
                    </a:cubicBezTo>
                    <a:lnTo>
                      <a:pt x="128669" y="10841"/>
                    </a:lnTo>
                    <a:cubicBezTo>
                      <a:pt x="156908" y="23868"/>
                      <a:pt x="193628" y="54555"/>
                      <a:pt x="190918" y="86029"/>
                    </a:cubicBezTo>
                    <a:lnTo>
                      <a:pt x="170810" y="313868"/>
                    </a:lnTo>
                    <a:lnTo>
                      <a:pt x="176405" y="529641"/>
                    </a:lnTo>
                    <a:cubicBezTo>
                      <a:pt x="132691" y="597747"/>
                      <a:pt x="1548" y="585158"/>
                      <a:pt x="1548" y="585158"/>
                    </a:cubicBezTo>
                    <a:cubicBezTo>
                      <a:pt x="1548" y="585158"/>
                      <a:pt x="-2211" y="488112"/>
                      <a:pt x="1986" y="300666"/>
                    </a:cubicBezTo>
                    <a:cubicBezTo>
                      <a:pt x="4609" y="195577"/>
                      <a:pt x="5832" y="127558"/>
                      <a:pt x="16936" y="80347"/>
                    </a:cubicBezTo>
                    <a:close/>
                  </a:path>
                </a:pathLst>
              </a:custGeom>
              <a:solidFill>
                <a:schemeClr val="accent4">
                  <a:alpha val="3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6" name="Forma libre: forma 595">
                <a:extLst>
                  <a:ext uri="{FF2B5EF4-FFF2-40B4-BE49-F238E27FC236}">
                    <a16:creationId xmlns:a16="http://schemas.microsoft.com/office/drawing/2014/main" id="{B6446B51-8E8A-4E26-91F7-E5C5818F445A}"/>
                  </a:ext>
                </a:extLst>
              </p:cNvPr>
              <p:cNvSpPr/>
              <p:nvPr/>
            </p:nvSpPr>
            <p:spPr>
              <a:xfrm>
                <a:off x="8057417" y="1249819"/>
                <a:ext cx="87428" cy="123273"/>
              </a:xfrm>
              <a:custGeom>
                <a:avLst/>
                <a:gdLst>
                  <a:gd name="connsiteX0" fmla="*/ 0 w 87428"/>
                  <a:gd name="connsiteY0" fmla="*/ 123274 h 123273"/>
                  <a:gd name="connsiteX1" fmla="*/ 11978 w 87428"/>
                  <a:gd name="connsiteY1" fmla="*/ 46337 h 123273"/>
                  <a:gd name="connsiteX2" fmla="*/ 39867 w 87428"/>
                  <a:gd name="connsiteY2" fmla="*/ 7781 h 123273"/>
                  <a:gd name="connsiteX3" fmla="*/ 39867 w 87428"/>
                  <a:gd name="connsiteY3" fmla="*/ 0 h 123273"/>
                  <a:gd name="connsiteX4" fmla="*/ 59101 w 87428"/>
                  <a:gd name="connsiteY4" fmla="*/ 9879 h 123273"/>
                  <a:gd name="connsiteX5" fmla="*/ 87428 w 87428"/>
                  <a:gd name="connsiteY5" fmla="*/ 31037 h 123273"/>
                  <a:gd name="connsiteX6" fmla="*/ 71516 w 87428"/>
                  <a:gd name="connsiteY6" fmla="*/ 71954 h 123273"/>
                  <a:gd name="connsiteX7" fmla="*/ 38731 w 87428"/>
                  <a:gd name="connsiteY7" fmla="*/ 97395 h 123273"/>
                  <a:gd name="connsiteX8" fmla="*/ 31824 w 87428"/>
                  <a:gd name="connsiteY8" fmla="*/ 75625 h 123273"/>
                  <a:gd name="connsiteX9" fmla="*/ 18535 w 87428"/>
                  <a:gd name="connsiteY9" fmla="*/ 69855 h 123273"/>
                  <a:gd name="connsiteX10" fmla="*/ 0 w 87428"/>
                  <a:gd name="connsiteY10" fmla="*/ 123274 h 123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428" h="123273">
                    <a:moveTo>
                      <a:pt x="0" y="123274"/>
                    </a:moveTo>
                    <a:cubicBezTo>
                      <a:pt x="5071" y="99493"/>
                      <a:pt x="7781" y="55255"/>
                      <a:pt x="11978" y="46337"/>
                    </a:cubicBezTo>
                    <a:cubicBezTo>
                      <a:pt x="16174" y="37419"/>
                      <a:pt x="38993" y="20109"/>
                      <a:pt x="39867" y="7781"/>
                    </a:cubicBezTo>
                    <a:lnTo>
                      <a:pt x="39867" y="0"/>
                    </a:lnTo>
                    <a:cubicBezTo>
                      <a:pt x="47089" y="1399"/>
                      <a:pt x="53760" y="4826"/>
                      <a:pt x="59101" y="9879"/>
                    </a:cubicBezTo>
                    <a:cubicBezTo>
                      <a:pt x="66271" y="16262"/>
                      <a:pt x="87428" y="31037"/>
                      <a:pt x="87428" y="31037"/>
                    </a:cubicBezTo>
                    <a:cubicBezTo>
                      <a:pt x="85330" y="45716"/>
                      <a:pt x="79883" y="59714"/>
                      <a:pt x="71516" y="71954"/>
                    </a:cubicBezTo>
                    <a:cubicBezTo>
                      <a:pt x="58927" y="90051"/>
                      <a:pt x="41441" y="101854"/>
                      <a:pt x="38731" y="97395"/>
                    </a:cubicBezTo>
                    <a:cubicBezTo>
                      <a:pt x="36020" y="92936"/>
                      <a:pt x="36457" y="86117"/>
                      <a:pt x="31824" y="75625"/>
                    </a:cubicBezTo>
                    <a:cubicBezTo>
                      <a:pt x="26053" y="62424"/>
                      <a:pt x="24655" y="56828"/>
                      <a:pt x="18535" y="69855"/>
                    </a:cubicBezTo>
                    <a:cubicBezTo>
                      <a:pt x="13989" y="80259"/>
                      <a:pt x="0" y="123274"/>
                      <a:pt x="0" y="123274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7" name="Forma libre: forma 596">
                <a:extLst>
                  <a:ext uri="{FF2B5EF4-FFF2-40B4-BE49-F238E27FC236}">
                    <a16:creationId xmlns:a16="http://schemas.microsoft.com/office/drawing/2014/main" id="{1F7C4813-D1E7-4CC2-95A9-951E96BECD7C}"/>
                  </a:ext>
                </a:extLst>
              </p:cNvPr>
              <p:cNvSpPr/>
              <p:nvPr/>
            </p:nvSpPr>
            <p:spPr>
              <a:xfrm>
                <a:off x="7925170" y="1252967"/>
                <a:ext cx="59943" cy="110026"/>
              </a:xfrm>
              <a:custGeom>
                <a:avLst/>
                <a:gdLst>
                  <a:gd name="connsiteX0" fmla="*/ 1366 w 59943"/>
                  <a:gd name="connsiteY0" fmla="*/ 107100 h 110026"/>
                  <a:gd name="connsiteX1" fmla="*/ 22174 w 59943"/>
                  <a:gd name="connsiteY1" fmla="*/ 21945 h 110026"/>
                  <a:gd name="connsiteX2" fmla="*/ 59943 w 59943"/>
                  <a:gd name="connsiteY2" fmla="*/ 0 h 110026"/>
                  <a:gd name="connsiteX3" fmla="*/ 58807 w 59943"/>
                  <a:gd name="connsiteY3" fmla="*/ 19322 h 110026"/>
                  <a:gd name="connsiteX4" fmla="*/ 41321 w 59943"/>
                  <a:gd name="connsiteY4" fmla="*/ 31387 h 110026"/>
                  <a:gd name="connsiteX5" fmla="*/ 1366 w 59943"/>
                  <a:gd name="connsiteY5" fmla="*/ 107100 h 11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943" h="110026">
                    <a:moveTo>
                      <a:pt x="1366" y="107100"/>
                    </a:moveTo>
                    <a:cubicBezTo>
                      <a:pt x="-4841" y="127208"/>
                      <a:pt x="11508" y="37682"/>
                      <a:pt x="22174" y="21945"/>
                    </a:cubicBezTo>
                    <a:cubicBezTo>
                      <a:pt x="32841" y="6207"/>
                      <a:pt x="59943" y="0"/>
                      <a:pt x="59943" y="0"/>
                    </a:cubicBezTo>
                    <a:lnTo>
                      <a:pt x="58807" y="19322"/>
                    </a:lnTo>
                    <a:cubicBezTo>
                      <a:pt x="51673" y="21009"/>
                      <a:pt x="45430" y="25319"/>
                      <a:pt x="41321" y="31387"/>
                    </a:cubicBezTo>
                    <a:cubicBezTo>
                      <a:pt x="24753" y="54765"/>
                      <a:pt x="11316" y="80224"/>
                      <a:pt x="1366" y="107100"/>
                    </a:cubicBezTo>
                    <a:close/>
                  </a:path>
                </a:pathLst>
              </a:custGeom>
              <a:solidFill>
                <a:srgbClr val="37474F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8" name="Forma libre: forma 597">
                <a:extLst>
                  <a:ext uri="{FF2B5EF4-FFF2-40B4-BE49-F238E27FC236}">
                    <a16:creationId xmlns:a16="http://schemas.microsoft.com/office/drawing/2014/main" id="{ADC09854-1355-43A3-888D-74618D32D80E}"/>
                  </a:ext>
                </a:extLst>
              </p:cNvPr>
              <p:cNvSpPr/>
              <p:nvPr/>
            </p:nvSpPr>
            <p:spPr>
              <a:xfrm>
                <a:off x="8053570" y="1391890"/>
                <a:ext cx="175905" cy="33834"/>
              </a:xfrm>
              <a:custGeom>
                <a:avLst/>
                <a:gdLst>
                  <a:gd name="connsiteX0" fmla="*/ 1049 w 175905"/>
                  <a:gd name="connsiteY0" fmla="*/ 0 h 33834"/>
                  <a:gd name="connsiteX1" fmla="*/ 175906 w 175905"/>
                  <a:gd name="connsiteY1" fmla="*/ 27365 h 33834"/>
                  <a:gd name="connsiteX2" fmla="*/ 175294 w 175905"/>
                  <a:gd name="connsiteY2" fmla="*/ 33835 h 33834"/>
                  <a:gd name="connsiteX3" fmla="*/ 0 w 175905"/>
                  <a:gd name="connsiteY3" fmla="*/ 6382 h 33834"/>
                  <a:gd name="connsiteX4" fmla="*/ 1049 w 175905"/>
                  <a:gd name="connsiteY4" fmla="*/ 0 h 3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05" h="33834">
                    <a:moveTo>
                      <a:pt x="1049" y="0"/>
                    </a:moveTo>
                    <a:cubicBezTo>
                      <a:pt x="59783" y="6006"/>
                      <a:pt x="118151" y="15143"/>
                      <a:pt x="175906" y="27365"/>
                    </a:cubicBezTo>
                    <a:lnTo>
                      <a:pt x="175294" y="33835"/>
                    </a:lnTo>
                    <a:cubicBezTo>
                      <a:pt x="117399" y="21542"/>
                      <a:pt x="58883" y="12380"/>
                      <a:pt x="0" y="6382"/>
                    </a:cubicBezTo>
                    <a:cubicBezTo>
                      <a:pt x="612" y="4459"/>
                      <a:pt x="787" y="2273"/>
                      <a:pt x="1049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599" name="Forma libre: forma 598">
                <a:extLst>
                  <a:ext uri="{FF2B5EF4-FFF2-40B4-BE49-F238E27FC236}">
                    <a16:creationId xmlns:a16="http://schemas.microsoft.com/office/drawing/2014/main" id="{CC189556-8F27-446A-9A5F-CFFEA6132BB1}"/>
                  </a:ext>
                </a:extLst>
              </p:cNvPr>
              <p:cNvSpPr/>
              <p:nvPr/>
            </p:nvSpPr>
            <p:spPr>
              <a:xfrm>
                <a:off x="7853534" y="1385246"/>
                <a:ext cx="65483" cy="11977"/>
              </a:xfrm>
              <a:custGeom>
                <a:avLst/>
                <a:gdLst>
                  <a:gd name="connsiteX0" fmla="*/ 699 w 65483"/>
                  <a:gd name="connsiteY0" fmla="*/ 5421 h 11977"/>
                  <a:gd name="connsiteX1" fmla="*/ 65484 w 65483"/>
                  <a:gd name="connsiteY1" fmla="*/ 0 h 11977"/>
                  <a:gd name="connsiteX2" fmla="*/ 63910 w 65483"/>
                  <a:gd name="connsiteY2" fmla="*/ 6557 h 11977"/>
                  <a:gd name="connsiteX3" fmla="*/ 0 w 65483"/>
                  <a:gd name="connsiteY3" fmla="*/ 11978 h 11977"/>
                  <a:gd name="connsiteX4" fmla="*/ 699 w 65483"/>
                  <a:gd name="connsiteY4" fmla="*/ 5421 h 1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3" h="11977">
                    <a:moveTo>
                      <a:pt x="699" y="5421"/>
                    </a:moveTo>
                    <a:cubicBezTo>
                      <a:pt x="19846" y="3147"/>
                      <a:pt x="41616" y="1137"/>
                      <a:pt x="65484" y="0"/>
                    </a:cubicBezTo>
                    <a:lnTo>
                      <a:pt x="63910" y="6557"/>
                    </a:lnTo>
                    <a:cubicBezTo>
                      <a:pt x="40304" y="7694"/>
                      <a:pt x="18797" y="9705"/>
                      <a:pt x="0" y="11978"/>
                    </a:cubicBezTo>
                    <a:cubicBezTo>
                      <a:pt x="175" y="9792"/>
                      <a:pt x="437" y="7519"/>
                      <a:pt x="699" y="5421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0" name="Forma libre: forma 599">
                <a:extLst>
                  <a:ext uri="{FF2B5EF4-FFF2-40B4-BE49-F238E27FC236}">
                    <a16:creationId xmlns:a16="http://schemas.microsoft.com/office/drawing/2014/main" id="{92DE56B1-36E4-4CD0-993E-130A2AF924C2}"/>
                  </a:ext>
                </a:extLst>
              </p:cNvPr>
              <p:cNvSpPr/>
              <p:nvPr/>
            </p:nvSpPr>
            <p:spPr>
              <a:xfrm>
                <a:off x="8158263" y="1285053"/>
                <a:ext cx="232039" cy="754470"/>
              </a:xfrm>
              <a:custGeom>
                <a:avLst/>
                <a:gdLst>
                  <a:gd name="connsiteX0" fmla="*/ 219928 w 232039"/>
                  <a:gd name="connsiteY0" fmla="*/ 307398 h 754470"/>
                  <a:gd name="connsiteX1" fmla="*/ 62120 w 232039"/>
                  <a:gd name="connsiteY1" fmla="*/ 10142 h 754470"/>
                  <a:gd name="connsiteX2" fmla="*/ 14472 w 232039"/>
                  <a:gd name="connsiteY2" fmla="*/ 0 h 754470"/>
                  <a:gd name="connsiteX3" fmla="*/ 47869 w 232039"/>
                  <a:gd name="connsiteY3" fmla="*/ 197063 h 754470"/>
                  <a:gd name="connsiteX4" fmla="*/ 122533 w 232039"/>
                  <a:gd name="connsiteY4" fmla="*/ 377341 h 754470"/>
                  <a:gd name="connsiteX5" fmla="*/ 108195 w 232039"/>
                  <a:gd name="connsiteY5" fmla="*/ 562776 h 754470"/>
                  <a:gd name="connsiteX6" fmla="*/ 88436 w 232039"/>
                  <a:gd name="connsiteY6" fmla="*/ 589004 h 754470"/>
                  <a:gd name="connsiteX7" fmla="*/ 48744 w 232039"/>
                  <a:gd name="connsiteY7" fmla="*/ 628172 h 754470"/>
                  <a:gd name="connsiteX8" fmla="*/ 28023 w 232039"/>
                  <a:gd name="connsiteY8" fmla="*/ 646270 h 754470"/>
                  <a:gd name="connsiteX9" fmla="*/ 54252 w 232039"/>
                  <a:gd name="connsiteY9" fmla="*/ 655537 h 754470"/>
                  <a:gd name="connsiteX10" fmla="*/ 86513 w 232039"/>
                  <a:gd name="connsiteY10" fmla="*/ 638664 h 754470"/>
                  <a:gd name="connsiteX11" fmla="*/ 48831 w 232039"/>
                  <a:gd name="connsiteY11" fmla="*/ 694705 h 754470"/>
                  <a:gd name="connsiteX12" fmla="*/ 71475 w 232039"/>
                  <a:gd name="connsiteY12" fmla="*/ 754419 h 754470"/>
                  <a:gd name="connsiteX13" fmla="*/ 174903 w 232039"/>
                  <a:gd name="connsiteY13" fmla="*/ 650379 h 754470"/>
                  <a:gd name="connsiteX14" fmla="*/ 190465 w 232039"/>
                  <a:gd name="connsiteY14" fmla="*/ 593463 h 754470"/>
                  <a:gd name="connsiteX15" fmla="*/ 227535 w 232039"/>
                  <a:gd name="connsiteY15" fmla="*/ 401121 h 754470"/>
                  <a:gd name="connsiteX16" fmla="*/ 219928 w 232039"/>
                  <a:gd name="connsiteY16" fmla="*/ 307398 h 75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2039" h="754470">
                    <a:moveTo>
                      <a:pt x="219928" y="307398"/>
                    </a:moveTo>
                    <a:cubicBezTo>
                      <a:pt x="137921" y="99144"/>
                      <a:pt x="119998" y="34359"/>
                      <a:pt x="62120" y="10142"/>
                    </a:cubicBezTo>
                    <a:cubicBezTo>
                      <a:pt x="46864" y="4284"/>
                      <a:pt x="30786" y="857"/>
                      <a:pt x="14472" y="0"/>
                    </a:cubicBezTo>
                    <a:cubicBezTo>
                      <a:pt x="221" y="26228"/>
                      <a:pt x="-20500" y="126946"/>
                      <a:pt x="47869" y="197063"/>
                    </a:cubicBezTo>
                    <a:cubicBezTo>
                      <a:pt x="47869" y="197063"/>
                      <a:pt x="97529" y="319463"/>
                      <a:pt x="122533" y="377341"/>
                    </a:cubicBezTo>
                    <a:cubicBezTo>
                      <a:pt x="121746" y="435568"/>
                      <a:pt x="125943" y="484090"/>
                      <a:pt x="108195" y="562776"/>
                    </a:cubicBezTo>
                    <a:cubicBezTo>
                      <a:pt x="104584" y="573407"/>
                      <a:pt x="97660" y="582605"/>
                      <a:pt x="88436" y="589004"/>
                    </a:cubicBezTo>
                    <a:cubicBezTo>
                      <a:pt x="67628" y="600458"/>
                      <a:pt x="64131" y="613397"/>
                      <a:pt x="48744" y="628172"/>
                    </a:cubicBezTo>
                    <a:cubicBezTo>
                      <a:pt x="36766" y="639713"/>
                      <a:pt x="26274" y="642423"/>
                      <a:pt x="28023" y="646270"/>
                    </a:cubicBezTo>
                    <a:cubicBezTo>
                      <a:pt x="33592" y="655022"/>
                      <a:pt x="44416" y="658851"/>
                      <a:pt x="54252" y="655537"/>
                    </a:cubicBezTo>
                    <a:cubicBezTo>
                      <a:pt x="65503" y="650930"/>
                      <a:pt x="76310" y="645282"/>
                      <a:pt x="86513" y="638664"/>
                    </a:cubicBezTo>
                    <a:cubicBezTo>
                      <a:pt x="88524" y="641024"/>
                      <a:pt x="69027" y="672061"/>
                      <a:pt x="48831" y="694705"/>
                    </a:cubicBezTo>
                    <a:cubicBezTo>
                      <a:pt x="18843" y="728016"/>
                      <a:pt x="11587" y="752058"/>
                      <a:pt x="71475" y="754419"/>
                    </a:cubicBezTo>
                    <a:cubicBezTo>
                      <a:pt x="108982" y="755905"/>
                      <a:pt x="149461" y="725130"/>
                      <a:pt x="174903" y="650379"/>
                    </a:cubicBezTo>
                    <a:cubicBezTo>
                      <a:pt x="179886" y="635604"/>
                      <a:pt x="185132" y="614271"/>
                      <a:pt x="190465" y="593463"/>
                    </a:cubicBezTo>
                    <a:cubicBezTo>
                      <a:pt x="194312" y="584721"/>
                      <a:pt x="221764" y="444311"/>
                      <a:pt x="227535" y="401121"/>
                    </a:cubicBezTo>
                    <a:cubicBezTo>
                      <a:pt x="235228" y="347790"/>
                      <a:pt x="233305" y="341233"/>
                      <a:pt x="219928" y="307398"/>
                    </a:cubicBezTo>
                    <a:close/>
                  </a:path>
                </a:pathLst>
              </a:custGeom>
              <a:solidFill>
                <a:srgbClr val="FFA8A7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1" name="Forma libre: forma 600">
                <a:extLst>
                  <a:ext uri="{FF2B5EF4-FFF2-40B4-BE49-F238E27FC236}">
                    <a16:creationId xmlns:a16="http://schemas.microsoft.com/office/drawing/2014/main" id="{F3286BD7-21EB-4B98-8838-A9E78B3C807B}"/>
                  </a:ext>
                </a:extLst>
              </p:cNvPr>
              <p:cNvSpPr/>
              <p:nvPr/>
            </p:nvSpPr>
            <p:spPr>
              <a:xfrm>
                <a:off x="8153026" y="1284126"/>
                <a:ext cx="211701" cy="308324"/>
              </a:xfrm>
              <a:custGeom>
                <a:avLst/>
                <a:gdLst>
                  <a:gd name="connsiteX0" fmla="*/ 9480 w 211701"/>
                  <a:gd name="connsiteY0" fmla="*/ 1189 h 308324"/>
                  <a:gd name="connsiteX1" fmla="*/ 82133 w 211701"/>
                  <a:gd name="connsiteY1" fmla="*/ 13954 h 308324"/>
                  <a:gd name="connsiteX2" fmla="*/ 164928 w 211701"/>
                  <a:gd name="connsiteY2" fmla="*/ 141774 h 308324"/>
                  <a:gd name="connsiteX3" fmla="*/ 211702 w 211701"/>
                  <a:gd name="connsiteY3" fmla="*/ 250447 h 308324"/>
                  <a:gd name="connsiteX4" fmla="*/ 89827 w 211701"/>
                  <a:gd name="connsiteY4" fmla="*/ 308325 h 308324"/>
                  <a:gd name="connsiteX5" fmla="*/ 43052 w 211701"/>
                  <a:gd name="connsiteY5" fmla="*/ 201662 h 308324"/>
                  <a:gd name="connsiteX6" fmla="*/ 650 w 211701"/>
                  <a:gd name="connsiteY6" fmla="*/ 93601 h 308324"/>
                  <a:gd name="connsiteX7" fmla="*/ 9480 w 211701"/>
                  <a:gd name="connsiteY7" fmla="*/ 1189 h 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01" h="308324">
                    <a:moveTo>
                      <a:pt x="9480" y="1189"/>
                    </a:moveTo>
                    <a:cubicBezTo>
                      <a:pt x="34441" y="-2369"/>
                      <a:pt x="59883" y="2107"/>
                      <a:pt x="82133" y="13954"/>
                    </a:cubicBezTo>
                    <a:cubicBezTo>
                      <a:pt x="114569" y="33538"/>
                      <a:pt x="125847" y="50674"/>
                      <a:pt x="164928" y="141774"/>
                    </a:cubicBezTo>
                    <a:cubicBezTo>
                      <a:pt x="204008" y="232874"/>
                      <a:pt x="211702" y="250447"/>
                      <a:pt x="211702" y="250447"/>
                    </a:cubicBezTo>
                    <a:cubicBezTo>
                      <a:pt x="211702" y="250447"/>
                      <a:pt x="194216" y="302380"/>
                      <a:pt x="89827" y="308325"/>
                    </a:cubicBezTo>
                    <a:lnTo>
                      <a:pt x="43052" y="201662"/>
                    </a:lnTo>
                    <a:cubicBezTo>
                      <a:pt x="43052" y="201662"/>
                      <a:pt x="4234" y="153315"/>
                      <a:pt x="650" y="93601"/>
                    </a:cubicBezTo>
                    <a:cubicBezTo>
                      <a:pt x="-2935" y="33887"/>
                      <a:pt x="9480" y="1189"/>
                      <a:pt x="9480" y="1189"/>
                    </a:cubicBezTo>
                    <a:close/>
                  </a:path>
                </a:pathLst>
              </a:custGeom>
              <a:solidFill>
                <a:srgbClr val="92E3A9"/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  <p:sp>
            <p:nvSpPr>
              <p:cNvPr id="602" name="Forma libre: forma 601">
                <a:extLst>
                  <a:ext uri="{FF2B5EF4-FFF2-40B4-BE49-F238E27FC236}">
                    <a16:creationId xmlns:a16="http://schemas.microsoft.com/office/drawing/2014/main" id="{21C35C5E-FA4E-4EA4-8BAE-89268833AF9E}"/>
                  </a:ext>
                </a:extLst>
              </p:cNvPr>
              <p:cNvSpPr/>
              <p:nvPr/>
            </p:nvSpPr>
            <p:spPr>
              <a:xfrm>
                <a:off x="8153026" y="1284126"/>
                <a:ext cx="211701" cy="308324"/>
              </a:xfrm>
              <a:custGeom>
                <a:avLst/>
                <a:gdLst>
                  <a:gd name="connsiteX0" fmla="*/ 9480 w 211701"/>
                  <a:gd name="connsiteY0" fmla="*/ 1189 h 308324"/>
                  <a:gd name="connsiteX1" fmla="*/ 82133 w 211701"/>
                  <a:gd name="connsiteY1" fmla="*/ 13954 h 308324"/>
                  <a:gd name="connsiteX2" fmla="*/ 164928 w 211701"/>
                  <a:gd name="connsiteY2" fmla="*/ 141774 h 308324"/>
                  <a:gd name="connsiteX3" fmla="*/ 211702 w 211701"/>
                  <a:gd name="connsiteY3" fmla="*/ 250447 h 308324"/>
                  <a:gd name="connsiteX4" fmla="*/ 89827 w 211701"/>
                  <a:gd name="connsiteY4" fmla="*/ 308325 h 308324"/>
                  <a:gd name="connsiteX5" fmla="*/ 43052 w 211701"/>
                  <a:gd name="connsiteY5" fmla="*/ 201662 h 308324"/>
                  <a:gd name="connsiteX6" fmla="*/ 650 w 211701"/>
                  <a:gd name="connsiteY6" fmla="*/ 93601 h 308324"/>
                  <a:gd name="connsiteX7" fmla="*/ 9480 w 211701"/>
                  <a:gd name="connsiteY7" fmla="*/ 1189 h 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01" h="308324">
                    <a:moveTo>
                      <a:pt x="9480" y="1189"/>
                    </a:moveTo>
                    <a:cubicBezTo>
                      <a:pt x="34441" y="-2369"/>
                      <a:pt x="59883" y="2107"/>
                      <a:pt x="82133" y="13954"/>
                    </a:cubicBezTo>
                    <a:cubicBezTo>
                      <a:pt x="114569" y="33538"/>
                      <a:pt x="125847" y="50674"/>
                      <a:pt x="164928" y="141774"/>
                    </a:cubicBezTo>
                    <a:cubicBezTo>
                      <a:pt x="204008" y="232874"/>
                      <a:pt x="211702" y="250447"/>
                      <a:pt x="211702" y="250447"/>
                    </a:cubicBezTo>
                    <a:cubicBezTo>
                      <a:pt x="211702" y="250447"/>
                      <a:pt x="194216" y="302380"/>
                      <a:pt x="89827" y="308325"/>
                    </a:cubicBezTo>
                    <a:lnTo>
                      <a:pt x="43052" y="201662"/>
                    </a:lnTo>
                    <a:cubicBezTo>
                      <a:pt x="43052" y="201662"/>
                      <a:pt x="4234" y="153315"/>
                      <a:pt x="650" y="93601"/>
                    </a:cubicBezTo>
                    <a:cubicBezTo>
                      <a:pt x="-2935" y="33887"/>
                      <a:pt x="9480" y="1189"/>
                      <a:pt x="9480" y="118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  <a:alpha val="45000"/>
                </a:schemeClr>
              </a:solidFill>
              <a:ln w="8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L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88982"/>
            <a:ext cx="3966600" cy="1421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 datos</a:t>
            </a:r>
            <a:endParaRPr dirty="0"/>
          </a:p>
        </p:txBody>
      </p:sp>
      <p:grpSp>
        <p:nvGrpSpPr>
          <p:cNvPr id="168" name="Google Shape;7450;p44">
            <a:extLst>
              <a:ext uri="{FF2B5EF4-FFF2-40B4-BE49-F238E27FC236}">
                <a16:creationId xmlns:a16="http://schemas.microsoft.com/office/drawing/2014/main" id="{ED619236-F23C-4F66-ACE3-3720ACD44BAA}"/>
              </a:ext>
            </a:extLst>
          </p:cNvPr>
          <p:cNvGrpSpPr/>
          <p:nvPr/>
        </p:nvGrpSpPr>
        <p:grpSpPr>
          <a:xfrm>
            <a:off x="101990" y="1810631"/>
            <a:ext cx="890332" cy="660416"/>
            <a:chOff x="843208" y="4121592"/>
            <a:chExt cx="890332" cy="660416"/>
          </a:xfrm>
        </p:grpSpPr>
        <p:sp>
          <p:nvSpPr>
            <p:cNvPr id="169" name="Google Shape;7451;p44">
              <a:extLst>
                <a:ext uri="{FF2B5EF4-FFF2-40B4-BE49-F238E27FC236}">
                  <a16:creationId xmlns:a16="http://schemas.microsoft.com/office/drawing/2014/main" id="{DF1A662F-10A1-4C98-A863-DDCF846F2F93}"/>
                </a:ext>
              </a:extLst>
            </p:cNvPr>
            <p:cNvSpPr/>
            <p:nvPr/>
          </p:nvSpPr>
          <p:spPr>
            <a:xfrm>
              <a:off x="843208" y="4121592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1"/>
                  </a:moveTo>
                  <a:lnTo>
                    <a:pt x="0" y="15894"/>
                  </a:lnTo>
                  <a:lnTo>
                    <a:pt x="27564" y="31821"/>
                  </a:lnTo>
                  <a:lnTo>
                    <a:pt x="55168" y="15897"/>
                  </a:lnTo>
                  <a:lnTo>
                    <a:pt x="27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452;p44">
              <a:extLst>
                <a:ext uri="{FF2B5EF4-FFF2-40B4-BE49-F238E27FC236}">
                  <a16:creationId xmlns:a16="http://schemas.microsoft.com/office/drawing/2014/main" id="{F859DCDC-B2A1-4D10-8A3B-D363B4D4B607}"/>
                </a:ext>
              </a:extLst>
            </p:cNvPr>
            <p:cNvSpPr/>
            <p:nvPr/>
          </p:nvSpPr>
          <p:spPr>
            <a:xfrm>
              <a:off x="843208" y="4378036"/>
              <a:ext cx="444745" cy="403972"/>
            </a:xfrm>
            <a:custGeom>
              <a:avLst/>
              <a:gdLst/>
              <a:ahLst/>
              <a:cxnLst/>
              <a:rect l="l" t="t" r="r" b="b"/>
              <a:pathLst>
                <a:path w="27564" h="25037" extrusionOk="0">
                  <a:moveTo>
                    <a:pt x="0" y="1"/>
                  </a:moveTo>
                  <a:lnTo>
                    <a:pt x="0" y="9113"/>
                  </a:lnTo>
                  <a:lnTo>
                    <a:pt x="27564" y="25037"/>
                  </a:lnTo>
                  <a:lnTo>
                    <a:pt x="27564" y="159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71" name="Google Shape;7453;p44">
              <a:extLst>
                <a:ext uri="{FF2B5EF4-FFF2-40B4-BE49-F238E27FC236}">
                  <a16:creationId xmlns:a16="http://schemas.microsoft.com/office/drawing/2014/main" id="{4F199F64-51B2-4DD2-94EA-400B05CE9E69}"/>
                </a:ext>
              </a:extLst>
            </p:cNvPr>
            <p:cNvSpPr/>
            <p:nvPr/>
          </p:nvSpPr>
          <p:spPr>
            <a:xfrm>
              <a:off x="1287956" y="4378036"/>
              <a:ext cx="445584" cy="403972"/>
            </a:xfrm>
            <a:custGeom>
              <a:avLst/>
              <a:gdLst/>
              <a:ahLst/>
              <a:cxnLst/>
              <a:rect l="l" t="t" r="r" b="b"/>
              <a:pathLst>
                <a:path w="27616" h="25037" extrusionOk="0">
                  <a:moveTo>
                    <a:pt x="27616" y="1"/>
                  </a:moveTo>
                  <a:lnTo>
                    <a:pt x="1" y="15928"/>
                  </a:lnTo>
                  <a:lnTo>
                    <a:pt x="1" y="25037"/>
                  </a:lnTo>
                  <a:lnTo>
                    <a:pt x="27616" y="9113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7454;p44">
            <a:extLst>
              <a:ext uri="{FF2B5EF4-FFF2-40B4-BE49-F238E27FC236}">
                <a16:creationId xmlns:a16="http://schemas.microsoft.com/office/drawing/2014/main" id="{4D7015F7-5055-474E-BAB1-F37D24879C2B}"/>
              </a:ext>
            </a:extLst>
          </p:cNvPr>
          <p:cNvGrpSpPr/>
          <p:nvPr/>
        </p:nvGrpSpPr>
        <p:grpSpPr>
          <a:xfrm>
            <a:off x="101990" y="1430039"/>
            <a:ext cx="890332" cy="660416"/>
            <a:chOff x="843208" y="3741000"/>
            <a:chExt cx="890332" cy="660416"/>
          </a:xfrm>
        </p:grpSpPr>
        <p:sp>
          <p:nvSpPr>
            <p:cNvPr id="173" name="Google Shape;7455;p44">
              <a:extLst>
                <a:ext uri="{FF2B5EF4-FFF2-40B4-BE49-F238E27FC236}">
                  <a16:creationId xmlns:a16="http://schemas.microsoft.com/office/drawing/2014/main" id="{C45C6D3C-23A3-4D0C-90C2-E2EDB3AAD973}"/>
                </a:ext>
              </a:extLst>
            </p:cNvPr>
            <p:cNvSpPr/>
            <p:nvPr/>
          </p:nvSpPr>
          <p:spPr>
            <a:xfrm>
              <a:off x="843208" y="3741000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1"/>
                  </a:moveTo>
                  <a:lnTo>
                    <a:pt x="0" y="15894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456;p44">
              <a:extLst>
                <a:ext uri="{FF2B5EF4-FFF2-40B4-BE49-F238E27FC236}">
                  <a16:creationId xmlns:a16="http://schemas.microsoft.com/office/drawing/2014/main" id="{DC2A0ABB-0E45-4F82-898A-4582501F2A4E}"/>
                </a:ext>
              </a:extLst>
            </p:cNvPr>
            <p:cNvSpPr/>
            <p:nvPr/>
          </p:nvSpPr>
          <p:spPr>
            <a:xfrm>
              <a:off x="843208" y="3997444"/>
              <a:ext cx="444745" cy="403972"/>
            </a:xfrm>
            <a:custGeom>
              <a:avLst/>
              <a:gdLst/>
              <a:ahLst/>
              <a:cxnLst/>
              <a:rect l="l" t="t" r="r" b="b"/>
              <a:pathLst>
                <a:path w="27564" h="25037" extrusionOk="0">
                  <a:moveTo>
                    <a:pt x="0" y="1"/>
                  </a:moveTo>
                  <a:lnTo>
                    <a:pt x="0" y="9113"/>
                  </a:lnTo>
                  <a:lnTo>
                    <a:pt x="27564" y="25037"/>
                  </a:lnTo>
                  <a:lnTo>
                    <a:pt x="27564" y="159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457;p44">
              <a:extLst>
                <a:ext uri="{FF2B5EF4-FFF2-40B4-BE49-F238E27FC236}">
                  <a16:creationId xmlns:a16="http://schemas.microsoft.com/office/drawing/2014/main" id="{E0FCC9CC-F62B-4F54-8625-56B5B2D57F4E}"/>
                </a:ext>
              </a:extLst>
            </p:cNvPr>
            <p:cNvSpPr/>
            <p:nvPr/>
          </p:nvSpPr>
          <p:spPr>
            <a:xfrm>
              <a:off x="1287956" y="3997444"/>
              <a:ext cx="445584" cy="403972"/>
            </a:xfrm>
            <a:custGeom>
              <a:avLst/>
              <a:gdLst/>
              <a:ahLst/>
              <a:cxnLst/>
              <a:rect l="l" t="t" r="r" b="b"/>
              <a:pathLst>
                <a:path w="27616" h="25037" extrusionOk="0">
                  <a:moveTo>
                    <a:pt x="27616" y="1"/>
                  </a:moveTo>
                  <a:lnTo>
                    <a:pt x="1" y="15927"/>
                  </a:lnTo>
                  <a:lnTo>
                    <a:pt x="1" y="25037"/>
                  </a:lnTo>
                  <a:lnTo>
                    <a:pt x="27616" y="9113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7458;p44">
            <a:extLst>
              <a:ext uri="{FF2B5EF4-FFF2-40B4-BE49-F238E27FC236}">
                <a16:creationId xmlns:a16="http://schemas.microsoft.com/office/drawing/2014/main" id="{FB1A4DE6-DFA6-469A-B2D2-9450250C5A83}"/>
              </a:ext>
            </a:extLst>
          </p:cNvPr>
          <p:cNvGrpSpPr/>
          <p:nvPr/>
        </p:nvGrpSpPr>
        <p:grpSpPr>
          <a:xfrm>
            <a:off x="101990" y="1049463"/>
            <a:ext cx="890332" cy="660465"/>
            <a:chOff x="843208" y="3360424"/>
            <a:chExt cx="890332" cy="660465"/>
          </a:xfrm>
        </p:grpSpPr>
        <p:sp>
          <p:nvSpPr>
            <p:cNvPr id="177" name="Google Shape;7459;p44">
              <a:extLst>
                <a:ext uri="{FF2B5EF4-FFF2-40B4-BE49-F238E27FC236}">
                  <a16:creationId xmlns:a16="http://schemas.microsoft.com/office/drawing/2014/main" id="{66F1A9C4-7F30-495F-80CB-748BBD22A4E8}"/>
                </a:ext>
              </a:extLst>
            </p:cNvPr>
            <p:cNvSpPr/>
            <p:nvPr/>
          </p:nvSpPr>
          <p:spPr>
            <a:xfrm>
              <a:off x="843208" y="3360424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6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60;p44">
              <a:extLst>
                <a:ext uri="{FF2B5EF4-FFF2-40B4-BE49-F238E27FC236}">
                  <a16:creationId xmlns:a16="http://schemas.microsoft.com/office/drawing/2014/main" id="{E8E31E00-288E-407D-BD18-D6F23E5BE832}"/>
                </a:ext>
              </a:extLst>
            </p:cNvPr>
            <p:cNvSpPr/>
            <p:nvPr/>
          </p:nvSpPr>
          <p:spPr>
            <a:xfrm>
              <a:off x="843208" y="3616852"/>
              <a:ext cx="444745" cy="404037"/>
            </a:xfrm>
            <a:custGeom>
              <a:avLst/>
              <a:gdLst/>
              <a:ahLst/>
              <a:cxnLst/>
              <a:rect l="l" t="t" r="r" b="b"/>
              <a:pathLst>
                <a:path w="27564" h="25041" extrusionOk="0">
                  <a:moveTo>
                    <a:pt x="0" y="1"/>
                  </a:moveTo>
                  <a:lnTo>
                    <a:pt x="0" y="9114"/>
                  </a:lnTo>
                  <a:lnTo>
                    <a:pt x="27564" y="25041"/>
                  </a:lnTo>
                  <a:lnTo>
                    <a:pt x="27564" y="159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61;p44">
              <a:extLst>
                <a:ext uri="{FF2B5EF4-FFF2-40B4-BE49-F238E27FC236}">
                  <a16:creationId xmlns:a16="http://schemas.microsoft.com/office/drawing/2014/main" id="{6503F550-4DF7-4920-9DB4-4EEAF232898B}"/>
                </a:ext>
              </a:extLst>
            </p:cNvPr>
            <p:cNvSpPr/>
            <p:nvPr/>
          </p:nvSpPr>
          <p:spPr>
            <a:xfrm>
              <a:off x="1287956" y="3616852"/>
              <a:ext cx="445584" cy="404037"/>
            </a:xfrm>
            <a:custGeom>
              <a:avLst/>
              <a:gdLst/>
              <a:ahLst/>
              <a:cxnLst/>
              <a:rect l="l" t="t" r="r" b="b"/>
              <a:pathLst>
                <a:path w="27616" h="25041" extrusionOk="0">
                  <a:moveTo>
                    <a:pt x="27616" y="1"/>
                  </a:moveTo>
                  <a:lnTo>
                    <a:pt x="1" y="15928"/>
                  </a:lnTo>
                  <a:lnTo>
                    <a:pt x="1" y="25041"/>
                  </a:lnTo>
                  <a:lnTo>
                    <a:pt x="27616" y="9114"/>
                  </a:lnTo>
                  <a:lnTo>
                    <a:pt x="2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7466;p44">
            <a:extLst>
              <a:ext uri="{FF2B5EF4-FFF2-40B4-BE49-F238E27FC236}">
                <a16:creationId xmlns:a16="http://schemas.microsoft.com/office/drawing/2014/main" id="{83C405B7-5646-4780-8300-643169278B45}"/>
              </a:ext>
            </a:extLst>
          </p:cNvPr>
          <p:cNvGrpSpPr/>
          <p:nvPr/>
        </p:nvGrpSpPr>
        <p:grpSpPr>
          <a:xfrm>
            <a:off x="101990" y="668871"/>
            <a:ext cx="890332" cy="660465"/>
            <a:chOff x="843208" y="2979832"/>
            <a:chExt cx="890332" cy="660465"/>
          </a:xfrm>
        </p:grpSpPr>
        <p:sp>
          <p:nvSpPr>
            <p:cNvPr id="181" name="Google Shape;7467;p44">
              <a:extLst>
                <a:ext uri="{FF2B5EF4-FFF2-40B4-BE49-F238E27FC236}">
                  <a16:creationId xmlns:a16="http://schemas.microsoft.com/office/drawing/2014/main" id="{7478EC10-1953-4698-9178-9B7AC62A2492}"/>
                </a:ext>
              </a:extLst>
            </p:cNvPr>
            <p:cNvSpPr/>
            <p:nvPr/>
          </p:nvSpPr>
          <p:spPr>
            <a:xfrm>
              <a:off x="843208" y="2979832"/>
              <a:ext cx="890152" cy="513432"/>
            </a:xfrm>
            <a:custGeom>
              <a:avLst/>
              <a:gdLst/>
              <a:ahLst/>
              <a:cxnLst/>
              <a:rect l="l" t="t" r="r" b="b"/>
              <a:pathLst>
                <a:path w="55169" h="31821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68;p44">
              <a:extLst>
                <a:ext uri="{FF2B5EF4-FFF2-40B4-BE49-F238E27FC236}">
                  <a16:creationId xmlns:a16="http://schemas.microsoft.com/office/drawing/2014/main" id="{3457E8A5-A24E-4BF8-A774-61CDB31C4204}"/>
                </a:ext>
              </a:extLst>
            </p:cNvPr>
            <p:cNvSpPr/>
            <p:nvPr/>
          </p:nvSpPr>
          <p:spPr>
            <a:xfrm>
              <a:off x="843208" y="3236276"/>
              <a:ext cx="444745" cy="404020"/>
            </a:xfrm>
            <a:custGeom>
              <a:avLst/>
              <a:gdLst/>
              <a:ahLst/>
              <a:cxnLst/>
              <a:rect l="l" t="t" r="r" b="b"/>
              <a:pathLst>
                <a:path w="27564" h="25040" extrusionOk="0">
                  <a:moveTo>
                    <a:pt x="0" y="0"/>
                  </a:moveTo>
                  <a:lnTo>
                    <a:pt x="0" y="9113"/>
                  </a:lnTo>
                  <a:lnTo>
                    <a:pt x="27564" y="25040"/>
                  </a:lnTo>
                  <a:lnTo>
                    <a:pt x="27564" y="1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69;p44">
              <a:extLst>
                <a:ext uri="{FF2B5EF4-FFF2-40B4-BE49-F238E27FC236}">
                  <a16:creationId xmlns:a16="http://schemas.microsoft.com/office/drawing/2014/main" id="{33F89F80-F10C-4FC6-9C79-881560F51F89}"/>
                </a:ext>
              </a:extLst>
            </p:cNvPr>
            <p:cNvSpPr/>
            <p:nvPr/>
          </p:nvSpPr>
          <p:spPr>
            <a:xfrm>
              <a:off x="1287956" y="3236276"/>
              <a:ext cx="445584" cy="404020"/>
            </a:xfrm>
            <a:custGeom>
              <a:avLst/>
              <a:gdLst/>
              <a:ahLst/>
              <a:cxnLst/>
              <a:rect l="l" t="t" r="r" b="b"/>
              <a:pathLst>
                <a:path w="27616" h="25040" extrusionOk="0">
                  <a:moveTo>
                    <a:pt x="27616" y="0"/>
                  </a:moveTo>
                  <a:lnTo>
                    <a:pt x="1" y="15927"/>
                  </a:lnTo>
                  <a:lnTo>
                    <a:pt x="1" y="25040"/>
                  </a:lnTo>
                  <a:lnTo>
                    <a:pt x="27616" y="9113"/>
                  </a:lnTo>
                  <a:lnTo>
                    <a:pt x="27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7470;p44">
            <a:extLst>
              <a:ext uri="{FF2B5EF4-FFF2-40B4-BE49-F238E27FC236}">
                <a16:creationId xmlns:a16="http://schemas.microsoft.com/office/drawing/2014/main" id="{38F1970F-6609-4FB1-8325-A56982A500A5}"/>
              </a:ext>
            </a:extLst>
          </p:cNvPr>
          <p:cNvGrpSpPr/>
          <p:nvPr/>
        </p:nvGrpSpPr>
        <p:grpSpPr>
          <a:xfrm>
            <a:off x="101990" y="288279"/>
            <a:ext cx="890332" cy="660481"/>
            <a:chOff x="843208" y="2599240"/>
            <a:chExt cx="890332" cy="660481"/>
          </a:xfrm>
        </p:grpSpPr>
        <p:sp>
          <p:nvSpPr>
            <p:cNvPr id="185" name="Google Shape;7471;p44">
              <a:extLst>
                <a:ext uri="{FF2B5EF4-FFF2-40B4-BE49-F238E27FC236}">
                  <a16:creationId xmlns:a16="http://schemas.microsoft.com/office/drawing/2014/main" id="{17416800-C8DC-4B08-8D30-5AE2D6CA6D27}"/>
                </a:ext>
              </a:extLst>
            </p:cNvPr>
            <p:cNvSpPr/>
            <p:nvPr/>
          </p:nvSpPr>
          <p:spPr>
            <a:xfrm>
              <a:off x="843208" y="2599240"/>
              <a:ext cx="890152" cy="513416"/>
            </a:xfrm>
            <a:custGeom>
              <a:avLst/>
              <a:gdLst/>
              <a:ahLst/>
              <a:cxnLst/>
              <a:rect l="l" t="t" r="r" b="b"/>
              <a:pathLst>
                <a:path w="55169" h="31820" extrusionOk="0">
                  <a:moveTo>
                    <a:pt x="27564" y="0"/>
                  </a:moveTo>
                  <a:lnTo>
                    <a:pt x="0" y="15893"/>
                  </a:lnTo>
                  <a:lnTo>
                    <a:pt x="27564" y="31820"/>
                  </a:lnTo>
                  <a:lnTo>
                    <a:pt x="55168" y="15897"/>
                  </a:lnTo>
                  <a:lnTo>
                    <a:pt x="275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72;p44">
              <a:extLst>
                <a:ext uri="{FF2B5EF4-FFF2-40B4-BE49-F238E27FC236}">
                  <a16:creationId xmlns:a16="http://schemas.microsoft.com/office/drawing/2014/main" id="{2A84D24B-59CB-42F1-AA47-769FEFB6549F}"/>
                </a:ext>
              </a:extLst>
            </p:cNvPr>
            <p:cNvSpPr/>
            <p:nvPr/>
          </p:nvSpPr>
          <p:spPr>
            <a:xfrm>
              <a:off x="843208" y="2855684"/>
              <a:ext cx="444745" cy="404037"/>
            </a:xfrm>
            <a:custGeom>
              <a:avLst/>
              <a:gdLst/>
              <a:ahLst/>
              <a:cxnLst/>
              <a:rect l="l" t="t" r="r" b="b"/>
              <a:pathLst>
                <a:path w="27564" h="25041" extrusionOk="0">
                  <a:moveTo>
                    <a:pt x="0" y="0"/>
                  </a:moveTo>
                  <a:lnTo>
                    <a:pt x="0" y="9113"/>
                  </a:lnTo>
                  <a:lnTo>
                    <a:pt x="27564" y="25040"/>
                  </a:lnTo>
                  <a:lnTo>
                    <a:pt x="27564" y="1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73;p44">
              <a:extLst>
                <a:ext uri="{FF2B5EF4-FFF2-40B4-BE49-F238E27FC236}">
                  <a16:creationId xmlns:a16="http://schemas.microsoft.com/office/drawing/2014/main" id="{63C59925-E622-431E-AB52-401956C9D018}"/>
                </a:ext>
              </a:extLst>
            </p:cNvPr>
            <p:cNvSpPr/>
            <p:nvPr/>
          </p:nvSpPr>
          <p:spPr>
            <a:xfrm>
              <a:off x="1287956" y="2855684"/>
              <a:ext cx="445584" cy="404037"/>
            </a:xfrm>
            <a:custGeom>
              <a:avLst/>
              <a:gdLst/>
              <a:ahLst/>
              <a:cxnLst/>
              <a:rect l="l" t="t" r="r" b="b"/>
              <a:pathLst>
                <a:path w="27616" h="25041" extrusionOk="0">
                  <a:moveTo>
                    <a:pt x="27616" y="0"/>
                  </a:moveTo>
                  <a:lnTo>
                    <a:pt x="1" y="15927"/>
                  </a:lnTo>
                  <a:lnTo>
                    <a:pt x="1" y="25040"/>
                  </a:lnTo>
                  <a:lnTo>
                    <a:pt x="27616" y="9113"/>
                  </a:lnTo>
                  <a:lnTo>
                    <a:pt x="27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1D9A3A7-E535-4EB4-9467-C7F1C473E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2" y="1918890"/>
            <a:ext cx="7045036" cy="27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88982"/>
            <a:ext cx="3966600" cy="1421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34;p29">
            <a:extLst>
              <a:ext uri="{FF2B5EF4-FFF2-40B4-BE49-F238E27FC236}">
                <a16:creationId xmlns:a16="http://schemas.microsoft.com/office/drawing/2014/main" id="{D647890C-A061-4024-B4CC-FC51AAA9C486}"/>
              </a:ext>
            </a:extLst>
          </p:cNvPr>
          <p:cNvSpPr/>
          <p:nvPr/>
        </p:nvSpPr>
        <p:spPr>
          <a:xfrm flipH="1">
            <a:off x="7572724" y="3570857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35;p29">
            <a:extLst>
              <a:ext uri="{FF2B5EF4-FFF2-40B4-BE49-F238E27FC236}">
                <a16:creationId xmlns:a16="http://schemas.microsoft.com/office/drawing/2014/main" id="{338867E0-4549-4F05-B63B-FB3433CA88FF}"/>
              </a:ext>
            </a:extLst>
          </p:cNvPr>
          <p:cNvSpPr/>
          <p:nvPr/>
        </p:nvSpPr>
        <p:spPr>
          <a:xfrm flipH="1">
            <a:off x="8159248" y="1775091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36;p29">
            <a:extLst>
              <a:ext uri="{FF2B5EF4-FFF2-40B4-BE49-F238E27FC236}">
                <a16:creationId xmlns:a16="http://schemas.microsoft.com/office/drawing/2014/main" id="{731E47C6-CB0F-40CC-BCF3-90F13AFF305F}"/>
              </a:ext>
            </a:extLst>
          </p:cNvPr>
          <p:cNvSpPr/>
          <p:nvPr/>
        </p:nvSpPr>
        <p:spPr>
          <a:xfrm flipH="1">
            <a:off x="8113628" y="1771692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37;p29">
            <a:extLst>
              <a:ext uri="{FF2B5EF4-FFF2-40B4-BE49-F238E27FC236}">
                <a16:creationId xmlns:a16="http://schemas.microsoft.com/office/drawing/2014/main" id="{95ED5DC9-8545-4DB4-ADD4-BFD96961F31D}"/>
              </a:ext>
            </a:extLst>
          </p:cNvPr>
          <p:cNvSpPr/>
          <p:nvPr/>
        </p:nvSpPr>
        <p:spPr>
          <a:xfrm flipH="1">
            <a:off x="8068411" y="2658013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38;p29">
            <a:extLst>
              <a:ext uri="{FF2B5EF4-FFF2-40B4-BE49-F238E27FC236}">
                <a16:creationId xmlns:a16="http://schemas.microsoft.com/office/drawing/2014/main" id="{65D9BE71-298C-41B8-BB0F-E252E01AD9F4}"/>
              </a:ext>
            </a:extLst>
          </p:cNvPr>
          <p:cNvSpPr/>
          <p:nvPr/>
        </p:nvSpPr>
        <p:spPr>
          <a:xfrm flipH="1">
            <a:off x="8023284" y="2658192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39;p29">
            <a:extLst>
              <a:ext uri="{FF2B5EF4-FFF2-40B4-BE49-F238E27FC236}">
                <a16:creationId xmlns:a16="http://schemas.microsoft.com/office/drawing/2014/main" id="{2A1E2BC7-B7EA-46D4-A45F-384D3A95A5DD}"/>
              </a:ext>
            </a:extLst>
          </p:cNvPr>
          <p:cNvSpPr/>
          <p:nvPr/>
        </p:nvSpPr>
        <p:spPr>
          <a:xfrm flipH="1">
            <a:off x="7483498" y="2475534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40;p29">
            <a:extLst>
              <a:ext uri="{FF2B5EF4-FFF2-40B4-BE49-F238E27FC236}">
                <a16:creationId xmlns:a16="http://schemas.microsoft.com/office/drawing/2014/main" id="{2A31E51A-4054-4EB8-A526-6B2A9C078F6D}"/>
              </a:ext>
            </a:extLst>
          </p:cNvPr>
          <p:cNvSpPr/>
          <p:nvPr/>
        </p:nvSpPr>
        <p:spPr>
          <a:xfrm flipH="1">
            <a:off x="7438505" y="2475713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41;p29">
            <a:extLst>
              <a:ext uri="{FF2B5EF4-FFF2-40B4-BE49-F238E27FC236}">
                <a16:creationId xmlns:a16="http://schemas.microsoft.com/office/drawing/2014/main" id="{CAB72557-D77E-4980-B452-4F68FA93C19E}"/>
              </a:ext>
            </a:extLst>
          </p:cNvPr>
          <p:cNvSpPr/>
          <p:nvPr/>
        </p:nvSpPr>
        <p:spPr>
          <a:xfrm flipH="1">
            <a:off x="7527731" y="3571438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42;p29">
            <a:extLst>
              <a:ext uri="{FF2B5EF4-FFF2-40B4-BE49-F238E27FC236}">
                <a16:creationId xmlns:a16="http://schemas.microsoft.com/office/drawing/2014/main" id="{22A99D30-9E0B-4EF1-BFB7-7CF5E93B7CEB}"/>
              </a:ext>
            </a:extLst>
          </p:cNvPr>
          <p:cNvSpPr/>
          <p:nvPr/>
        </p:nvSpPr>
        <p:spPr>
          <a:xfrm flipH="1">
            <a:off x="7257234" y="2379420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43;p29">
            <a:extLst>
              <a:ext uri="{FF2B5EF4-FFF2-40B4-BE49-F238E27FC236}">
                <a16:creationId xmlns:a16="http://schemas.microsoft.com/office/drawing/2014/main" id="{FA3F50B6-738C-436B-A1F0-8E26AC655A98}"/>
              </a:ext>
            </a:extLst>
          </p:cNvPr>
          <p:cNvSpPr/>
          <p:nvPr/>
        </p:nvSpPr>
        <p:spPr>
          <a:xfrm flipH="1">
            <a:off x="7263764" y="2448341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44;p29">
            <a:extLst>
              <a:ext uri="{FF2B5EF4-FFF2-40B4-BE49-F238E27FC236}">
                <a16:creationId xmlns:a16="http://schemas.microsoft.com/office/drawing/2014/main" id="{BFDCBDE7-93C8-414D-AC4F-3FE3B2E971D4}"/>
              </a:ext>
            </a:extLst>
          </p:cNvPr>
          <p:cNvSpPr/>
          <p:nvPr/>
        </p:nvSpPr>
        <p:spPr>
          <a:xfrm flipH="1">
            <a:off x="8564322" y="3276922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45;p29">
            <a:extLst>
              <a:ext uri="{FF2B5EF4-FFF2-40B4-BE49-F238E27FC236}">
                <a16:creationId xmlns:a16="http://schemas.microsoft.com/office/drawing/2014/main" id="{32C72212-D31D-4D7B-9D68-EA4596D2AD83}"/>
              </a:ext>
            </a:extLst>
          </p:cNvPr>
          <p:cNvSpPr/>
          <p:nvPr/>
        </p:nvSpPr>
        <p:spPr>
          <a:xfrm flipH="1">
            <a:off x="8564322" y="3122888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47;p29">
            <a:extLst>
              <a:ext uri="{FF2B5EF4-FFF2-40B4-BE49-F238E27FC236}">
                <a16:creationId xmlns:a16="http://schemas.microsoft.com/office/drawing/2014/main" id="{F56E03E2-B3C7-4859-8AE5-0CA785EB5265}"/>
              </a:ext>
            </a:extLst>
          </p:cNvPr>
          <p:cNvSpPr/>
          <p:nvPr/>
        </p:nvSpPr>
        <p:spPr>
          <a:xfrm flipH="1">
            <a:off x="7303122" y="847444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48;p29">
            <a:extLst>
              <a:ext uri="{FF2B5EF4-FFF2-40B4-BE49-F238E27FC236}">
                <a16:creationId xmlns:a16="http://schemas.microsoft.com/office/drawing/2014/main" id="{63EDBBF0-2D5E-4F3D-A2EF-DEA50BD0E448}"/>
              </a:ext>
            </a:extLst>
          </p:cNvPr>
          <p:cNvSpPr/>
          <p:nvPr/>
        </p:nvSpPr>
        <p:spPr>
          <a:xfrm flipH="1">
            <a:off x="7391498" y="847533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49;p29">
            <a:extLst>
              <a:ext uri="{FF2B5EF4-FFF2-40B4-BE49-F238E27FC236}">
                <a16:creationId xmlns:a16="http://schemas.microsoft.com/office/drawing/2014/main" id="{A89722E7-C47B-4330-8E5B-F3AF80BC428E}"/>
              </a:ext>
            </a:extLst>
          </p:cNvPr>
          <p:cNvSpPr/>
          <p:nvPr/>
        </p:nvSpPr>
        <p:spPr>
          <a:xfrm flipH="1">
            <a:off x="7303122" y="902009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50;p29">
            <a:extLst>
              <a:ext uri="{FF2B5EF4-FFF2-40B4-BE49-F238E27FC236}">
                <a16:creationId xmlns:a16="http://schemas.microsoft.com/office/drawing/2014/main" id="{D9A72079-D04D-4B98-BFF3-712CBCA7FED1}"/>
              </a:ext>
            </a:extLst>
          </p:cNvPr>
          <p:cNvSpPr/>
          <p:nvPr/>
        </p:nvSpPr>
        <p:spPr>
          <a:xfrm flipH="1">
            <a:off x="7753100" y="998884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51;p29">
            <a:extLst>
              <a:ext uri="{FF2B5EF4-FFF2-40B4-BE49-F238E27FC236}">
                <a16:creationId xmlns:a16="http://schemas.microsoft.com/office/drawing/2014/main" id="{2260AD8A-6FE6-4474-A341-FD4013A5F62A}"/>
              </a:ext>
            </a:extLst>
          </p:cNvPr>
          <p:cNvSpPr/>
          <p:nvPr/>
        </p:nvSpPr>
        <p:spPr>
          <a:xfrm flipH="1">
            <a:off x="7753100" y="1095043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52;p29">
            <a:extLst>
              <a:ext uri="{FF2B5EF4-FFF2-40B4-BE49-F238E27FC236}">
                <a16:creationId xmlns:a16="http://schemas.microsoft.com/office/drawing/2014/main" id="{CCA82BEC-7CF3-4783-80E3-21C2A9B2541E}"/>
              </a:ext>
            </a:extLst>
          </p:cNvPr>
          <p:cNvSpPr/>
          <p:nvPr/>
        </p:nvSpPr>
        <p:spPr>
          <a:xfrm flipH="1">
            <a:off x="7757662" y="998884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53;p29">
            <a:extLst>
              <a:ext uri="{FF2B5EF4-FFF2-40B4-BE49-F238E27FC236}">
                <a16:creationId xmlns:a16="http://schemas.microsoft.com/office/drawing/2014/main" id="{A08892F7-97E2-445E-B9E6-DC269BCCC2E3}"/>
              </a:ext>
            </a:extLst>
          </p:cNvPr>
          <p:cNvSpPr/>
          <p:nvPr/>
        </p:nvSpPr>
        <p:spPr>
          <a:xfrm flipH="1">
            <a:off x="8194804" y="1648161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54;p29">
            <a:extLst>
              <a:ext uri="{FF2B5EF4-FFF2-40B4-BE49-F238E27FC236}">
                <a16:creationId xmlns:a16="http://schemas.microsoft.com/office/drawing/2014/main" id="{F1572CB0-AF42-4264-8A8A-7015FC8701FF}"/>
              </a:ext>
            </a:extLst>
          </p:cNvPr>
          <p:cNvSpPr/>
          <p:nvPr/>
        </p:nvSpPr>
        <p:spPr>
          <a:xfrm flipH="1">
            <a:off x="8262741" y="1648206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55;p29">
            <a:extLst>
              <a:ext uri="{FF2B5EF4-FFF2-40B4-BE49-F238E27FC236}">
                <a16:creationId xmlns:a16="http://schemas.microsoft.com/office/drawing/2014/main" id="{186C484E-E66A-4D64-89C2-56D02A15E90F}"/>
              </a:ext>
            </a:extLst>
          </p:cNvPr>
          <p:cNvSpPr/>
          <p:nvPr/>
        </p:nvSpPr>
        <p:spPr>
          <a:xfrm flipH="1">
            <a:off x="8198651" y="1679245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56;p29">
            <a:extLst>
              <a:ext uri="{FF2B5EF4-FFF2-40B4-BE49-F238E27FC236}">
                <a16:creationId xmlns:a16="http://schemas.microsoft.com/office/drawing/2014/main" id="{D8F08C45-ED60-45C2-8563-5E11880A7DD5}"/>
              </a:ext>
            </a:extLst>
          </p:cNvPr>
          <p:cNvSpPr/>
          <p:nvPr/>
        </p:nvSpPr>
        <p:spPr>
          <a:xfrm flipH="1">
            <a:off x="8198606" y="1657330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57;p29">
            <a:extLst>
              <a:ext uri="{FF2B5EF4-FFF2-40B4-BE49-F238E27FC236}">
                <a16:creationId xmlns:a16="http://schemas.microsoft.com/office/drawing/2014/main" id="{089D38CC-1467-4DCD-A702-2C82955DD738}"/>
              </a:ext>
            </a:extLst>
          </p:cNvPr>
          <p:cNvSpPr/>
          <p:nvPr/>
        </p:nvSpPr>
        <p:spPr>
          <a:xfrm flipH="1">
            <a:off x="7502506" y="1275107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58;p29">
            <a:extLst>
              <a:ext uri="{FF2B5EF4-FFF2-40B4-BE49-F238E27FC236}">
                <a16:creationId xmlns:a16="http://schemas.microsoft.com/office/drawing/2014/main" id="{6F84A110-C8F9-4AF8-8B84-D2FB5C4C3D4D}"/>
              </a:ext>
            </a:extLst>
          </p:cNvPr>
          <p:cNvSpPr/>
          <p:nvPr/>
        </p:nvSpPr>
        <p:spPr>
          <a:xfrm flipH="1">
            <a:off x="8067383" y="1728398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59;p29">
            <a:extLst>
              <a:ext uri="{FF2B5EF4-FFF2-40B4-BE49-F238E27FC236}">
                <a16:creationId xmlns:a16="http://schemas.microsoft.com/office/drawing/2014/main" id="{B2637AA6-B0ED-4657-93FE-93BF1E7138FC}"/>
              </a:ext>
            </a:extLst>
          </p:cNvPr>
          <p:cNvSpPr/>
          <p:nvPr/>
        </p:nvSpPr>
        <p:spPr>
          <a:xfrm flipH="1">
            <a:off x="7495484" y="1400383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60;p29">
            <a:extLst>
              <a:ext uri="{FF2B5EF4-FFF2-40B4-BE49-F238E27FC236}">
                <a16:creationId xmlns:a16="http://schemas.microsoft.com/office/drawing/2014/main" id="{476C7EF0-C058-4953-A743-32C1C107D16A}"/>
              </a:ext>
            </a:extLst>
          </p:cNvPr>
          <p:cNvSpPr/>
          <p:nvPr/>
        </p:nvSpPr>
        <p:spPr>
          <a:xfrm flipH="1">
            <a:off x="8061747" y="1854792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61;p29">
            <a:extLst>
              <a:ext uri="{FF2B5EF4-FFF2-40B4-BE49-F238E27FC236}">
                <a16:creationId xmlns:a16="http://schemas.microsoft.com/office/drawing/2014/main" id="{932C7417-252A-46D6-84EA-2821E09E05CA}"/>
              </a:ext>
            </a:extLst>
          </p:cNvPr>
          <p:cNvSpPr/>
          <p:nvPr/>
        </p:nvSpPr>
        <p:spPr>
          <a:xfrm flipH="1">
            <a:off x="8062195" y="1854881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62;p29">
            <a:extLst>
              <a:ext uri="{FF2B5EF4-FFF2-40B4-BE49-F238E27FC236}">
                <a16:creationId xmlns:a16="http://schemas.microsoft.com/office/drawing/2014/main" id="{063EF7C1-16A7-43CF-8CD7-33C80DFE0659}"/>
              </a:ext>
            </a:extLst>
          </p:cNvPr>
          <p:cNvSpPr/>
          <p:nvPr/>
        </p:nvSpPr>
        <p:spPr>
          <a:xfrm flipH="1">
            <a:off x="7489849" y="1526776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63;p29">
            <a:extLst>
              <a:ext uri="{FF2B5EF4-FFF2-40B4-BE49-F238E27FC236}">
                <a16:creationId xmlns:a16="http://schemas.microsoft.com/office/drawing/2014/main" id="{F1219014-66DF-48DC-81A1-C720A6B2854A}"/>
              </a:ext>
            </a:extLst>
          </p:cNvPr>
          <p:cNvSpPr/>
          <p:nvPr/>
        </p:nvSpPr>
        <p:spPr>
          <a:xfrm flipH="1">
            <a:off x="8056157" y="1982304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64;p29">
            <a:extLst>
              <a:ext uri="{FF2B5EF4-FFF2-40B4-BE49-F238E27FC236}">
                <a16:creationId xmlns:a16="http://schemas.microsoft.com/office/drawing/2014/main" id="{F65F3769-96CD-4FB6-A01A-D5F349B2441F}"/>
              </a:ext>
            </a:extLst>
          </p:cNvPr>
          <p:cNvSpPr/>
          <p:nvPr/>
        </p:nvSpPr>
        <p:spPr>
          <a:xfrm flipH="1">
            <a:off x="8056425" y="1982304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65;p29">
            <a:extLst>
              <a:ext uri="{FF2B5EF4-FFF2-40B4-BE49-F238E27FC236}">
                <a16:creationId xmlns:a16="http://schemas.microsoft.com/office/drawing/2014/main" id="{22B390CA-B095-42F6-8675-51B17CE7F58C}"/>
              </a:ext>
            </a:extLst>
          </p:cNvPr>
          <p:cNvSpPr/>
          <p:nvPr/>
        </p:nvSpPr>
        <p:spPr>
          <a:xfrm flipH="1">
            <a:off x="7484392" y="165419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66;p29">
            <a:extLst>
              <a:ext uri="{FF2B5EF4-FFF2-40B4-BE49-F238E27FC236}">
                <a16:creationId xmlns:a16="http://schemas.microsoft.com/office/drawing/2014/main" id="{9BE45EB4-27E3-4B36-B1DC-D8F4C8102EAF}"/>
              </a:ext>
            </a:extLst>
          </p:cNvPr>
          <p:cNvSpPr/>
          <p:nvPr/>
        </p:nvSpPr>
        <p:spPr>
          <a:xfrm flipH="1">
            <a:off x="8212292" y="2064553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67;p29">
            <a:extLst>
              <a:ext uri="{FF2B5EF4-FFF2-40B4-BE49-F238E27FC236}">
                <a16:creationId xmlns:a16="http://schemas.microsoft.com/office/drawing/2014/main" id="{E074646A-2126-4095-B578-D457CC77B97D}"/>
              </a:ext>
            </a:extLst>
          </p:cNvPr>
          <p:cNvSpPr/>
          <p:nvPr/>
        </p:nvSpPr>
        <p:spPr>
          <a:xfrm flipH="1">
            <a:off x="8150705" y="2325660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68;p29">
            <a:extLst>
              <a:ext uri="{FF2B5EF4-FFF2-40B4-BE49-F238E27FC236}">
                <a16:creationId xmlns:a16="http://schemas.microsoft.com/office/drawing/2014/main" id="{85D405A8-392C-4007-912C-EBE770288C44}"/>
              </a:ext>
            </a:extLst>
          </p:cNvPr>
          <p:cNvSpPr/>
          <p:nvPr/>
        </p:nvSpPr>
        <p:spPr>
          <a:xfrm flipH="1">
            <a:off x="8142968" y="2459925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69;p29">
            <a:extLst>
              <a:ext uri="{FF2B5EF4-FFF2-40B4-BE49-F238E27FC236}">
                <a16:creationId xmlns:a16="http://schemas.microsoft.com/office/drawing/2014/main" id="{0A955D78-52DF-4138-921B-FFE93098CEFC}"/>
              </a:ext>
            </a:extLst>
          </p:cNvPr>
          <p:cNvSpPr/>
          <p:nvPr/>
        </p:nvSpPr>
        <p:spPr>
          <a:xfrm flipH="1">
            <a:off x="8135186" y="2594056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70;p29">
            <a:extLst>
              <a:ext uri="{FF2B5EF4-FFF2-40B4-BE49-F238E27FC236}">
                <a16:creationId xmlns:a16="http://schemas.microsoft.com/office/drawing/2014/main" id="{4E0E6C10-2074-4DDE-88A3-BE66D5344AB7}"/>
              </a:ext>
            </a:extLst>
          </p:cNvPr>
          <p:cNvSpPr/>
          <p:nvPr/>
        </p:nvSpPr>
        <p:spPr>
          <a:xfrm flipH="1">
            <a:off x="8127314" y="2728277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71;p29">
            <a:extLst>
              <a:ext uri="{FF2B5EF4-FFF2-40B4-BE49-F238E27FC236}">
                <a16:creationId xmlns:a16="http://schemas.microsoft.com/office/drawing/2014/main" id="{BF32114C-7CB7-4409-81D0-18478FCD919D}"/>
              </a:ext>
            </a:extLst>
          </p:cNvPr>
          <p:cNvSpPr/>
          <p:nvPr/>
        </p:nvSpPr>
        <p:spPr>
          <a:xfrm flipH="1">
            <a:off x="7949085" y="2296320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72;p29">
            <a:extLst>
              <a:ext uri="{FF2B5EF4-FFF2-40B4-BE49-F238E27FC236}">
                <a16:creationId xmlns:a16="http://schemas.microsoft.com/office/drawing/2014/main" id="{0BDADEAB-374A-478B-AA90-1D67AD1A6E51}"/>
              </a:ext>
            </a:extLst>
          </p:cNvPr>
          <p:cNvSpPr/>
          <p:nvPr/>
        </p:nvSpPr>
        <p:spPr>
          <a:xfrm flipH="1">
            <a:off x="7944523" y="2647414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73;p29">
            <a:extLst>
              <a:ext uri="{FF2B5EF4-FFF2-40B4-BE49-F238E27FC236}">
                <a16:creationId xmlns:a16="http://schemas.microsoft.com/office/drawing/2014/main" id="{A6485D4A-1DE7-440F-A8DD-E0549485002A}"/>
              </a:ext>
            </a:extLst>
          </p:cNvPr>
          <p:cNvSpPr/>
          <p:nvPr/>
        </p:nvSpPr>
        <p:spPr>
          <a:xfrm flipH="1">
            <a:off x="7775150" y="2323200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74;p29">
            <a:extLst>
              <a:ext uri="{FF2B5EF4-FFF2-40B4-BE49-F238E27FC236}">
                <a16:creationId xmlns:a16="http://schemas.microsoft.com/office/drawing/2014/main" id="{DC9951A3-27E5-447D-92E6-37F8B5B098CC}"/>
              </a:ext>
            </a:extLst>
          </p:cNvPr>
          <p:cNvSpPr/>
          <p:nvPr/>
        </p:nvSpPr>
        <p:spPr>
          <a:xfrm flipH="1">
            <a:off x="7775731" y="2323200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775;p29">
            <a:extLst>
              <a:ext uri="{FF2B5EF4-FFF2-40B4-BE49-F238E27FC236}">
                <a16:creationId xmlns:a16="http://schemas.microsoft.com/office/drawing/2014/main" id="{AEDDDD45-8AC0-45A6-AFF0-F182C6432FD1}"/>
              </a:ext>
            </a:extLst>
          </p:cNvPr>
          <p:cNvSpPr/>
          <p:nvPr/>
        </p:nvSpPr>
        <p:spPr>
          <a:xfrm flipH="1">
            <a:off x="7770722" y="2546826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776;p29">
            <a:extLst>
              <a:ext uri="{FF2B5EF4-FFF2-40B4-BE49-F238E27FC236}">
                <a16:creationId xmlns:a16="http://schemas.microsoft.com/office/drawing/2014/main" id="{2C6BEDA1-2A8E-4141-A159-0BA7169D03DF}"/>
              </a:ext>
            </a:extLst>
          </p:cNvPr>
          <p:cNvSpPr/>
          <p:nvPr/>
        </p:nvSpPr>
        <p:spPr>
          <a:xfrm flipH="1">
            <a:off x="7601304" y="2018173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777;p29">
            <a:extLst>
              <a:ext uri="{FF2B5EF4-FFF2-40B4-BE49-F238E27FC236}">
                <a16:creationId xmlns:a16="http://schemas.microsoft.com/office/drawing/2014/main" id="{3A0405C5-5183-456D-8ED3-9DE263D7A3C5}"/>
              </a:ext>
            </a:extLst>
          </p:cNvPr>
          <p:cNvSpPr/>
          <p:nvPr/>
        </p:nvSpPr>
        <p:spPr>
          <a:xfrm flipH="1">
            <a:off x="7601796" y="2018173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778;p29">
            <a:extLst>
              <a:ext uri="{FF2B5EF4-FFF2-40B4-BE49-F238E27FC236}">
                <a16:creationId xmlns:a16="http://schemas.microsoft.com/office/drawing/2014/main" id="{E28614C5-9923-4FB5-90E9-205DBD8E036B}"/>
              </a:ext>
            </a:extLst>
          </p:cNvPr>
          <p:cNvSpPr/>
          <p:nvPr/>
        </p:nvSpPr>
        <p:spPr>
          <a:xfrm flipH="1">
            <a:off x="7596921" y="2446284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779;p29">
            <a:extLst>
              <a:ext uri="{FF2B5EF4-FFF2-40B4-BE49-F238E27FC236}">
                <a16:creationId xmlns:a16="http://schemas.microsoft.com/office/drawing/2014/main" id="{910D58D9-FE2B-405E-8031-7390F2DE5A5C}"/>
              </a:ext>
            </a:extLst>
          </p:cNvPr>
          <p:cNvSpPr/>
          <p:nvPr/>
        </p:nvSpPr>
        <p:spPr>
          <a:xfrm flipH="1">
            <a:off x="7427547" y="2069965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780;p29">
            <a:extLst>
              <a:ext uri="{FF2B5EF4-FFF2-40B4-BE49-F238E27FC236}">
                <a16:creationId xmlns:a16="http://schemas.microsoft.com/office/drawing/2014/main" id="{B07D1584-E7BD-4A3D-8382-43FC3B91196F}"/>
              </a:ext>
            </a:extLst>
          </p:cNvPr>
          <p:cNvSpPr/>
          <p:nvPr/>
        </p:nvSpPr>
        <p:spPr>
          <a:xfrm flipH="1">
            <a:off x="7427994" y="2070055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781;p29">
            <a:extLst>
              <a:ext uri="{FF2B5EF4-FFF2-40B4-BE49-F238E27FC236}">
                <a16:creationId xmlns:a16="http://schemas.microsoft.com/office/drawing/2014/main" id="{2BF6A8EE-F404-40D6-89A5-32D570C6EA3A}"/>
              </a:ext>
            </a:extLst>
          </p:cNvPr>
          <p:cNvSpPr/>
          <p:nvPr/>
        </p:nvSpPr>
        <p:spPr>
          <a:xfrm flipH="1">
            <a:off x="7422985" y="2345697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782;p29">
            <a:extLst>
              <a:ext uri="{FF2B5EF4-FFF2-40B4-BE49-F238E27FC236}">
                <a16:creationId xmlns:a16="http://schemas.microsoft.com/office/drawing/2014/main" id="{B92963B8-A0A6-490B-892B-57EC3C86951E}"/>
              </a:ext>
            </a:extLst>
          </p:cNvPr>
          <p:cNvSpPr/>
          <p:nvPr/>
        </p:nvSpPr>
        <p:spPr>
          <a:xfrm flipH="1">
            <a:off x="5984809" y="2553580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783;p29">
            <a:extLst>
              <a:ext uri="{FF2B5EF4-FFF2-40B4-BE49-F238E27FC236}">
                <a16:creationId xmlns:a16="http://schemas.microsoft.com/office/drawing/2014/main" id="{96066019-C83A-4532-B3F9-4A2F9ED08CE6}"/>
              </a:ext>
            </a:extLst>
          </p:cNvPr>
          <p:cNvSpPr/>
          <p:nvPr/>
        </p:nvSpPr>
        <p:spPr>
          <a:xfrm flipH="1">
            <a:off x="6138842" y="1744902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784;p29">
            <a:extLst>
              <a:ext uri="{FF2B5EF4-FFF2-40B4-BE49-F238E27FC236}">
                <a16:creationId xmlns:a16="http://schemas.microsoft.com/office/drawing/2014/main" id="{63C1CE3A-C08D-490E-81AA-BA0CCB0804CC}"/>
              </a:ext>
            </a:extLst>
          </p:cNvPr>
          <p:cNvSpPr/>
          <p:nvPr/>
        </p:nvSpPr>
        <p:spPr>
          <a:xfrm flipH="1">
            <a:off x="6138842" y="1744902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785;p29">
            <a:extLst>
              <a:ext uri="{FF2B5EF4-FFF2-40B4-BE49-F238E27FC236}">
                <a16:creationId xmlns:a16="http://schemas.microsoft.com/office/drawing/2014/main" id="{64873C90-AEBA-46FB-ABA9-5A50FE52E008}"/>
              </a:ext>
            </a:extLst>
          </p:cNvPr>
          <p:cNvSpPr/>
          <p:nvPr/>
        </p:nvSpPr>
        <p:spPr>
          <a:xfrm flipH="1">
            <a:off x="6702376" y="3783257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786;p29">
            <a:extLst>
              <a:ext uri="{FF2B5EF4-FFF2-40B4-BE49-F238E27FC236}">
                <a16:creationId xmlns:a16="http://schemas.microsoft.com/office/drawing/2014/main" id="{901CE548-2FB8-432C-AD91-C291146A43EB}"/>
              </a:ext>
            </a:extLst>
          </p:cNvPr>
          <p:cNvSpPr/>
          <p:nvPr/>
        </p:nvSpPr>
        <p:spPr>
          <a:xfrm flipH="1">
            <a:off x="6272212" y="3638213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787;p29">
            <a:extLst>
              <a:ext uri="{FF2B5EF4-FFF2-40B4-BE49-F238E27FC236}">
                <a16:creationId xmlns:a16="http://schemas.microsoft.com/office/drawing/2014/main" id="{5ABE8615-0C57-4772-B171-BAEC9A911612}"/>
              </a:ext>
            </a:extLst>
          </p:cNvPr>
          <p:cNvSpPr/>
          <p:nvPr/>
        </p:nvSpPr>
        <p:spPr>
          <a:xfrm flipH="1">
            <a:off x="6259107" y="2491814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788;p29">
            <a:extLst>
              <a:ext uri="{FF2B5EF4-FFF2-40B4-BE49-F238E27FC236}">
                <a16:creationId xmlns:a16="http://schemas.microsoft.com/office/drawing/2014/main" id="{CEEC1379-92E3-4411-B691-DE1090794870}"/>
              </a:ext>
            </a:extLst>
          </p:cNvPr>
          <p:cNvSpPr/>
          <p:nvPr/>
        </p:nvSpPr>
        <p:spPr>
          <a:xfrm flipH="1">
            <a:off x="6565518" y="3894936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789;p29">
            <a:extLst>
              <a:ext uri="{FF2B5EF4-FFF2-40B4-BE49-F238E27FC236}">
                <a16:creationId xmlns:a16="http://schemas.microsoft.com/office/drawing/2014/main" id="{AF878CAA-14B0-4A98-A3EB-57B19E356076}"/>
              </a:ext>
            </a:extLst>
          </p:cNvPr>
          <p:cNvSpPr/>
          <p:nvPr/>
        </p:nvSpPr>
        <p:spPr>
          <a:xfrm flipH="1">
            <a:off x="6023317" y="3791218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790;p29">
            <a:extLst>
              <a:ext uri="{FF2B5EF4-FFF2-40B4-BE49-F238E27FC236}">
                <a16:creationId xmlns:a16="http://schemas.microsoft.com/office/drawing/2014/main" id="{95A907F0-D6B4-4E2B-B488-F4AD27D7A0DF}"/>
              </a:ext>
            </a:extLst>
          </p:cNvPr>
          <p:cNvSpPr/>
          <p:nvPr/>
        </p:nvSpPr>
        <p:spPr>
          <a:xfrm flipH="1">
            <a:off x="6377718" y="2674159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791;p29">
            <a:extLst>
              <a:ext uri="{FF2B5EF4-FFF2-40B4-BE49-F238E27FC236}">
                <a16:creationId xmlns:a16="http://schemas.microsoft.com/office/drawing/2014/main" id="{ABCA896A-7FAE-4D74-970C-9D54FA2EEBC5}"/>
              </a:ext>
            </a:extLst>
          </p:cNvPr>
          <p:cNvSpPr/>
          <p:nvPr/>
        </p:nvSpPr>
        <p:spPr>
          <a:xfrm flipH="1">
            <a:off x="6281156" y="1747496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792;p29">
            <a:extLst>
              <a:ext uri="{FF2B5EF4-FFF2-40B4-BE49-F238E27FC236}">
                <a16:creationId xmlns:a16="http://schemas.microsoft.com/office/drawing/2014/main" id="{BF03F2EC-26E0-4886-B060-82BADE24BB05}"/>
              </a:ext>
            </a:extLst>
          </p:cNvPr>
          <p:cNvSpPr/>
          <p:nvPr/>
        </p:nvSpPr>
        <p:spPr>
          <a:xfrm flipH="1">
            <a:off x="6269618" y="1729382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793;p29">
            <a:extLst>
              <a:ext uri="{FF2B5EF4-FFF2-40B4-BE49-F238E27FC236}">
                <a16:creationId xmlns:a16="http://schemas.microsoft.com/office/drawing/2014/main" id="{82B235F7-5087-4011-9857-0DD2BFEA85BA}"/>
              </a:ext>
            </a:extLst>
          </p:cNvPr>
          <p:cNvSpPr/>
          <p:nvPr/>
        </p:nvSpPr>
        <p:spPr>
          <a:xfrm flipH="1">
            <a:off x="6535552" y="1729382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794;p29">
            <a:extLst>
              <a:ext uri="{FF2B5EF4-FFF2-40B4-BE49-F238E27FC236}">
                <a16:creationId xmlns:a16="http://schemas.microsoft.com/office/drawing/2014/main" id="{79A25E43-ADF9-4879-B1EA-1F41590D8135}"/>
              </a:ext>
            </a:extLst>
          </p:cNvPr>
          <p:cNvSpPr/>
          <p:nvPr/>
        </p:nvSpPr>
        <p:spPr>
          <a:xfrm flipH="1">
            <a:off x="6741466" y="1796291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795;p29">
            <a:extLst>
              <a:ext uri="{FF2B5EF4-FFF2-40B4-BE49-F238E27FC236}">
                <a16:creationId xmlns:a16="http://schemas.microsoft.com/office/drawing/2014/main" id="{B5C875F8-BADF-4A52-9FD5-49343CA32523}"/>
              </a:ext>
            </a:extLst>
          </p:cNvPr>
          <p:cNvSpPr/>
          <p:nvPr/>
        </p:nvSpPr>
        <p:spPr>
          <a:xfrm flipH="1">
            <a:off x="6683502" y="1753310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796;p29">
            <a:extLst>
              <a:ext uri="{FF2B5EF4-FFF2-40B4-BE49-F238E27FC236}">
                <a16:creationId xmlns:a16="http://schemas.microsoft.com/office/drawing/2014/main" id="{092D330D-A7E6-4EF5-9AE3-81D7F574480F}"/>
              </a:ext>
            </a:extLst>
          </p:cNvPr>
          <p:cNvSpPr/>
          <p:nvPr/>
        </p:nvSpPr>
        <p:spPr>
          <a:xfrm flipH="1">
            <a:off x="6703002" y="1753310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797;p29">
            <a:extLst>
              <a:ext uri="{FF2B5EF4-FFF2-40B4-BE49-F238E27FC236}">
                <a16:creationId xmlns:a16="http://schemas.microsoft.com/office/drawing/2014/main" id="{E1A48E6A-C168-445F-8922-138C07EC6BD9}"/>
              </a:ext>
            </a:extLst>
          </p:cNvPr>
          <p:cNvSpPr/>
          <p:nvPr/>
        </p:nvSpPr>
        <p:spPr>
          <a:xfrm flipH="1">
            <a:off x="6572048" y="1860472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98;p29">
            <a:extLst>
              <a:ext uri="{FF2B5EF4-FFF2-40B4-BE49-F238E27FC236}">
                <a16:creationId xmlns:a16="http://schemas.microsoft.com/office/drawing/2014/main" id="{5EC940D8-FDF4-48EE-99EE-ACA64A91A981}"/>
              </a:ext>
            </a:extLst>
          </p:cNvPr>
          <p:cNvSpPr/>
          <p:nvPr/>
        </p:nvSpPr>
        <p:spPr>
          <a:xfrm flipH="1">
            <a:off x="6307947" y="1842537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99;p29">
            <a:extLst>
              <a:ext uri="{FF2B5EF4-FFF2-40B4-BE49-F238E27FC236}">
                <a16:creationId xmlns:a16="http://schemas.microsoft.com/office/drawing/2014/main" id="{85C4EA2C-0411-45B7-AB7B-0C5AE1F61044}"/>
              </a:ext>
            </a:extLst>
          </p:cNvPr>
          <p:cNvSpPr/>
          <p:nvPr/>
        </p:nvSpPr>
        <p:spPr>
          <a:xfrm flipH="1">
            <a:off x="6300478" y="1267593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800;p29">
            <a:extLst>
              <a:ext uri="{FF2B5EF4-FFF2-40B4-BE49-F238E27FC236}">
                <a16:creationId xmlns:a16="http://schemas.microsoft.com/office/drawing/2014/main" id="{94396D2F-9347-4738-90F3-F1F4E6619C54}"/>
              </a:ext>
            </a:extLst>
          </p:cNvPr>
          <p:cNvSpPr/>
          <p:nvPr/>
        </p:nvSpPr>
        <p:spPr>
          <a:xfrm flipH="1">
            <a:off x="6629385" y="1511972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801;p29">
            <a:extLst>
              <a:ext uri="{FF2B5EF4-FFF2-40B4-BE49-F238E27FC236}">
                <a16:creationId xmlns:a16="http://schemas.microsoft.com/office/drawing/2014/main" id="{CAC038A2-705F-4DB3-A6D1-01230A97A48E}"/>
              </a:ext>
            </a:extLst>
          </p:cNvPr>
          <p:cNvSpPr/>
          <p:nvPr/>
        </p:nvSpPr>
        <p:spPr>
          <a:xfrm flipH="1">
            <a:off x="6646560" y="1355747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02;p29">
            <a:extLst>
              <a:ext uri="{FF2B5EF4-FFF2-40B4-BE49-F238E27FC236}">
                <a16:creationId xmlns:a16="http://schemas.microsoft.com/office/drawing/2014/main" id="{AC50CCB5-0513-400D-BDDA-5407AF9CF3C6}"/>
              </a:ext>
            </a:extLst>
          </p:cNvPr>
          <p:cNvSpPr/>
          <p:nvPr/>
        </p:nvSpPr>
        <p:spPr>
          <a:xfrm flipH="1">
            <a:off x="6316310" y="1289061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03;p29">
            <a:extLst>
              <a:ext uri="{FF2B5EF4-FFF2-40B4-BE49-F238E27FC236}">
                <a16:creationId xmlns:a16="http://schemas.microsoft.com/office/drawing/2014/main" id="{9AADD8C0-9716-4756-8F70-1A5D59219424}"/>
              </a:ext>
            </a:extLst>
          </p:cNvPr>
          <p:cNvSpPr/>
          <p:nvPr/>
        </p:nvSpPr>
        <p:spPr>
          <a:xfrm flipH="1">
            <a:off x="6300478" y="1247154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804;p29">
            <a:extLst>
              <a:ext uri="{FF2B5EF4-FFF2-40B4-BE49-F238E27FC236}">
                <a16:creationId xmlns:a16="http://schemas.microsoft.com/office/drawing/2014/main" id="{E581F627-4913-406B-8E4E-98A9DACE51E6}"/>
              </a:ext>
            </a:extLst>
          </p:cNvPr>
          <p:cNvSpPr/>
          <p:nvPr/>
        </p:nvSpPr>
        <p:spPr>
          <a:xfrm flipH="1">
            <a:off x="6653537" y="1320772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05;p29">
            <a:extLst>
              <a:ext uri="{FF2B5EF4-FFF2-40B4-BE49-F238E27FC236}">
                <a16:creationId xmlns:a16="http://schemas.microsoft.com/office/drawing/2014/main" id="{CF882CB6-6ACE-46C6-8221-EF8C8375CE26}"/>
              </a:ext>
            </a:extLst>
          </p:cNvPr>
          <p:cNvSpPr/>
          <p:nvPr/>
        </p:nvSpPr>
        <p:spPr>
          <a:xfrm flipH="1">
            <a:off x="6472177" y="1632418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806;p29">
            <a:extLst>
              <a:ext uri="{FF2B5EF4-FFF2-40B4-BE49-F238E27FC236}">
                <a16:creationId xmlns:a16="http://schemas.microsoft.com/office/drawing/2014/main" id="{DDE379EE-B809-4094-96F4-D012912925DE}"/>
              </a:ext>
            </a:extLst>
          </p:cNvPr>
          <p:cNvSpPr/>
          <p:nvPr/>
        </p:nvSpPr>
        <p:spPr>
          <a:xfrm flipH="1">
            <a:off x="6491006" y="1480933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807;p29">
            <a:extLst>
              <a:ext uri="{FF2B5EF4-FFF2-40B4-BE49-F238E27FC236}">
                <a16:creationId xmlns:a16="http://schemas.microsoft.com/office/drawing/2014/main" id="{DD50AA89-7CCA-48E3-B5DE-6007314B0BBC}"/>
              </a:ext>
            </a:extLst>
          </p:cNvPr>
          <p:cNvSpPr/>
          <p:nvPr/>
        </p:nvSpPr>
        <p:spPr>
          <a:xfrm flipH="1">
            <a:off x="6507554" y="1427486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808;p29">
            <a:extLst>
              <a:ext uri="{FF2B5EF4-FFF2-40B4-BE49-F238E27FC236}">
                <a16:creationId xmlns:a16="http://schemas.microsoft.com/office/drawing/2014/main" id="{772EA1F6-3022-4599-A449-0FCBC34E356E}"/>
              </a:ext>
            </a:extLst>
          </p:cNvPr>
          <p:cNvSpPr/>
          <p:nvPr/>
        </p:nvSpPr>
        <p:spPr>
          <a:xfrm flipH="1">
            <a:off x="6443419" y="1605940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09;p29">
            <a:extLst>
              <a:ext uri="{FF2B5EF4-FFF2-40B4-BE49-F238E27FC236}">
                <a16:creationId xmlns:a16="http://schemas.microsoft.com/office/drawing/2014/main" id="{EDBD86F2-9143-4682-A9F1-2EB54C0231C8}"/>
              </a:ext>
            </a:extLst>
          </p:cNvPr>
          <p:cNvSpPr/>
          <p:nvPr/>
        </p:nvSpPr>
        <p:spPr>
          <a:xfrm flipH="1">
            <a:off x="6344577" y="1419570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810;p29">
            <a:extLst>
              <a:ext uri="{FF2B5EF4-FFF2-40B4-BE49-F238E27FC236}">
                <a16:creationId xmlns:a16="http://schemas.microsoft.com/office/drawing/2014/main" id="{3262B446-38DD-4620-96CA-B7A4DAEF2F6C}"/>
              </a:ext>
            </a:extLst>
          </p:cNvPr>
          <p:cNvSpPr/>
          <p:nvPr/>
        </p:nvSpPr>
        <p:spPr>
          <a:xfrm flipH="1">
            <a:off x="6360230" y="1476550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811;p29">
            <a:extLst>
              <a:ext uri="{FF2B5EF4-FFF2-40B4-BE49-F238E27FC236}">
                <a16:creationId xmlns:a16="http://schemas.microsoft.com/office/drawing/2014/main" id="{2C5838DB-791C-488B-A176-2E2778C866AE}"/>
              </a:ext>
            </a:extLst>
          </p:cNvPr>
          <p:cNvSpPr/>
          <p:nvPr/>
        </p:nvSpPr>
        <p:spPr>
          <a:xfrm flipH="1">
            <a:off x="6385813" y="1478071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812;p29">
            <a:extLst>
              <a:ext uri="{FF2B5EF4-FFF2-40B4-BE49-F238E27FC236}">
                <a16:creationId xmlns:a16="http://schemas.microsoft.com/office/drawing/2014/main" id="{29C7825A-968A-46C3-8F4B-C1A675D97381}"/>
              </a:ext>
            </a:extLst>
          </p:cNvPr>
          <p:cNvSpPr/>
          <p:nvPr/>
        </p:nvSpPr>
        <p:spPr>
          <a:xfrm flipH="1">
            <a:off x="6423337" y="1797096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813;p29">
            <a:extLst>
              <a:ext uri="{FF2B5EF4-FFF2-40B4-BE49-F238E27FC236}">
                <a16:creationId xmlns:a16="http://schemas.microsoft.com/office/drawing/2014/main" id="{B13C3019-DD6E-4880-9A79-A28AE2B480DA}"/>
              </a:ext>
            </a:extLst>
          </p:cNvPr>
          <p:cNvSpPr/>
          <p:nvPr/>
        </p:nvSpPr>
        <p:spPr>
          <a:xfrm flipH="1">
            <a:off x="6423337" y="1797096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814;p29">
            <a:extLst>
              <a:ext uri="{FF2B5EF4-FFF2-40B4-BE49-F238E27FC236}">
                <a16:creationId xmlns:a16="http://schemas.microsoft.com/office/drawing/2014/main" id="{5C0507BD-89FF-4D8A-AE59-62E0CD4BA568}"/>
              </a:ext>
            </a:extLst>
          </p:cNvPr>
          <p:cNvSpPr/>
          <p:nvPr/>
        </p:nvSpPr>
        <p:spPr>
          <a:xfrm flipH="1">
            <a:off x="6440556" y="1824155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815;p29">
            <a:extLst>
              <a:ext uri="{FF2B5EF4-FFF2-40B4-BE49-F238E27FC236}">
                <a16:creationId xmlns:a16="http://schemas.microsoft.com/office/drawing/2014/main" id="{7FA0D449-86A5-49A5-9DCB-C66BC3F0C525}"/>
              </a:ext>
            </a:extLst>
          </p:cNvPr>
          <p:cNvSpPr/>
          <p:nvPr/>
        </p:nvSpPr>
        <p:spPr>
          <a:xfrm flipH="1">
            <a:off x="6401154" y="1902737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16;p29">
            <a:extLst>
              <a:ext uri="{FF2B5EF4-FFF2-40B4-BE49-F238E27FC236}">
                <a16:creationId xmlns:a16="http://schemas.microsoft.com/office/drawing/2014/main" id="{360F2E85-C435-4D9D-B97A-3A76E0F1C30F}"/>
              </a:ext>
            </a:extLst>
          </p:cNvPr>
          <p:cNvSpPr/>
          <p:nvPr/>
        </p:nvSpPr>
        <p:spPr>
          <a:xfrm flipH="1">
            <a:off x="6457597" y="1902737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817;p29">
            <a:extLst>
              <a:ext uri="{FF2B5EF4-FFF2-40B4-BE49-F238E27FC236}">
                <a16:creationId xmlns:a16="http://schemas.microsoft.com/office/drawing/2014/main" id="{1C4D0FBC-F3FD-4A39-BAFC-63768582290C}"/>
              </a:ext>
            </a:extLst>
          </p:cNvPr>
          <p:cNvSpPr/>
          <p:nvPr/>
        </p:nvSpPr>
        <p:spPr>
          <a:xfrm flipH="1">
            <a:off x="6456792" y="1903498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818;p29">
            <a:extLst>
              <a:ext uri="{FF2B5EF4-FFF2-40B4-BE49-F238E27FC236}">
                <a16:creationId xmlns:a16="http://schemas.microsoft.com/office/drawing/2014/main" id="{84773CD0-C3A1-473A-8822-4AEA73191959}"/>
              </a:ext>
            </a:extLst>
          </p:cNvPr>
          <p:cNvSpPr/>
          <p:nvPr/>
        </p:nvSpPr>
        <p:spPr>
          <a:xfrm flipH="1">
            <a:off x="6456792" y="1902737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819;p29">
            <a:extLst>
              <a:ext uri="{FF2B5EF4-FFF2-40B4-BE49-F238E27FC236}">
                <a16:creationId xmlns:a16="http://schemas.microsoft.com/office/drawing/2014/main" id="{17C4E55A-0AA3-4193-9890-80CC1758949A}"/>
              </a:ext>
            </a:extLst>
          </p:cNvPr>
          <p:cNvSpPr/>
          <p:nvPr/>
        </p:nvSpPr>
        <p:spPr>
          <a:xfrm flipH="1">
            <a:off x="6481122" y="1694586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820;p29">
            <a:extLst>
              <a:ext uri="{FF2B5EF4-FFF2-40B4-BE49-F238E27FC236}">
                <a16:creationId xmlns:a16="http://schemas.microsoft.com/office/drawing/2014/main" id="{02D3812C-11F6-44EA-B191-09D2B9EADA83}"/>
              </a:ext>
            </a:extLst>
          </p:cNvPr>
          <p:cNvSpPr/>
          <p:nvPr/>
        </p:nvSpPr>
        <p:spPr>
          <a:xfrm flipH="1">
            <a:off x="6409965" y="1709971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347;p26">
            <a:extLst>
              <a:ext uri="{FF2B5EF4-FFF2-40B4-BE49-F238E27FC236}">
                <a16:creationId xmlns:a16="http://schemas.microsoft.com/office/drawing/2014/main" id="{C7643DF2-F70E-4F6E-B3FF-F85E05ECF5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018876" y="2130298"/>
            <a:ext cx="4194337" cy="225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Recencia: </a:t>
            </a:r>
            <a:r>
              <a:rPr lang="es-ES" sz="1800" dirty="0">
                <a:solidFill>
                  <a:schemeClr val="tx2"/>
                </a:solidFill>
              </a:rPr>
              <a:t>(Hoy – fecha ult. Compra)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Frecuencia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dirty="0"/>
              <a:t>Monetización</a:t>
            </a:r>
            <a:endParaRPr lang="es-ES" sz="1800" dirty="0">
              <a:solidFill>
                <a:schemeClr val="tx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800" dirty="0"/>
              <a:t>Tenencia: </a:t>
            </a:r>
            <a:r>
              <a:rPr lang="es-ES" sz="1800" dirty="0">
                <a:solidFill>
                  <a:schemeClr val="tx2"/>
                </a:solidFill>
              </a:rPr>
              <a:t>(Hoy – fecha </a:t>
            </a:r>
            <a:r>
              <a:rPr lang="es-ES" sz="1800" dirty="0" err="1">
                <a:solidFill>
                  <a:schemeClr val="tx2"/>
                </a:solidFill>
              </a:rPr>
              <a:t>prim</a:t>
            </a:r>
            <a:r>
              <a:rPr lang="es-ES" sz="1800" dirty="0">
                <a:solidFill>
                  <a:schemeClr val="tx2"/>
                </a:solidFill>
              </a:rPr>
              <a:t>. Compra)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47272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Puntajes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734;p29">
            <a:extLst>
              <a:ext uri="{FF2B5EF4-FFF2-40B4-BE49-F238E27FC236}">
                <a16:creationId xmlns:a16="http://schemas.microsoft.com/office/drawing/2014/main" id="{D647890C-A061-4024-B4CC-FC51AAA9C486}"/>
              </a:ext>
            </a:extLst>
          </p:cNvPr>
          <p:cNvSpPr/>
          <p:nvPr/>
        </p:nvSpPr>
        <p:spPr>
          <a:xfrm flipH="1">
            <a:off x="7572724" y="3570857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735;p29">
            <a:extLst>
              <a:ext uri="{FF2B5EF4-FFF2-40B4-BE49-F238E27FC236}">
                <a16:creationId xmlns:a16="http://schemas.microsoft.com/office/drawing/2014/main" id="{338867E0-4549-4F05-B63B-FB3433CA88FF}"/>
              </a:ext>
            </a:extLst>
          </p:cNvPr>
          <p:cNvSpPr/>
          <p:nvPr/>
        </p:nvSpPr>
        <p:spPr>
          <a:xfrm flipH="1">
            <a:off x="8159248" y="1775091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736;p29">
            <a:extLst>
              <a:ext uri="{FF2B5EF4-FFF2-40B4-BE49-F238E27FC236}">
                <a16:creationId xmlns:a16="http://schemas.microsoft.com/office/drawing/2014/main" id="{731E47C6-CB0F-40CC-BCF3-90F13AFF305F}"/>
              </a:ext>
            </a:extLst>
          </p:cNvPr>
          <p:cNvSpPr/>
          <p:nvPr/>
        </p:nvSpPr>
        <p:spPr>
          <a:xfrm flipH="1">
            <a:off x="8113628" y="1771692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737;p29">
            <a:extLst>
              <a:ext uri="{FF2B5EF4-FFF2-40B4-BE49-F238E27FC236}">
                <a16:creationId xmlns:a16="http://schemas.microsoft.com/office/drawing/2014/main" id="{95ED5DC9-8545-4DB4-ADD4-BFD96961F31D}"/>
              </a:ext>
            </a:extLst>
          </p:cNvPr>
          <p:cNvSpPr/>
          <p:nvPr/>
        </p:nvSpPr>
        <p:spPr>
          <a:xfrm flipH="1">
            <a:off x="8068411" y="2658013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738;p29">
            <a:extLst>
              <a:ext uri="{FF2B5EF4-FFF2-40B4-BE49-F238E27FC236}">
                <a16:creationId xmlns:a16="http://schemas.microsoft.com/office/drawing/2014/main" id="{65D9BE71-298C-41B8-BB0F-E252E01AD9F4}"/>
              </a:ext>
            </a:extLst>
          </p:cNvPr>
          <p:cNvSpPr/>
          <p:nvPr/>
        </p:nvSpPr>
        <p:spPr>
          <a:xfrm flipH="1">
            <a:off x="8023284" y="2658192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739;p29">
            <a:extLst>
              <a:ext uri="{FF2B5EF4-FFF2-40B4-BE49-F238E27FC236}">
                <a16:creationId xmlns:a16="http://schemas.microsoft.com/office/drawing/2014/main" id="{2A1E2BC7-B7EA-46D4-A45F-384D3A95A5DD}"/>
              </a:ext>
            </a:extLst>
          </p:cNvPr>
          <p:cNvSpPr/>
          <p:nvPr/>
        </p:nvSpPr>
        <p:spPr>
          <a:xfrm flipH="1">
            <a:off x="7483498" y="2475534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740;p29">
            <a:extLst>
              <a:ext uri="{FF2B5EF4-FFF2-40B4-BE49-F238E27FC236}">
                <a16:creationId xmlns:a16="http://schemas.microsoft.com/office/drawing/2014/main" id="{2A31E51A-4054-4EB8-A526-6B2A9C078F6D}"/>
              </a:ext>
            </a:extLst>
          </p:cNvPr>
          <p:cNvSpPr/>
          <p:nvPr/>
        </p:nvSpPr>
        <p:spPr>
          <a:xfrm flipH="1">
            <a:off x="7438505" y="2475713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741;p29">
            <a:extLst>
              <a:ext uri="{FF2B5EF4-FFF2-40B4-BE49-F238E27FC236}">
                <a16:creationId xmlns:a16="http://schemas.microsoft.com/office/drawing/2014/main" id="{CAB72557-D77E-4980-B452-4F68FA93C19E}"/>
              </a:ext>
            </a:extLst>
          </p:cNvPr>
          <p:cNvSpPr/>
          <p:nvPr/>
        </p:nvSpPr>
        <p:spPr>
          <a:xfrm flipH="1">
            <a:off x="7527731" y="3571438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742;p29">
            <a:extLst>
              <a:ext uri="{FF2B5EF4-FFF2-40B4-BE49-F238E27FC236}">
                <a16:creationId xmlns:a16="http://schemas.microsoft.com/office/drawing/2014/main" id="{22A99D30-9E0B-4EF1-BFB7-7CF5E93B7CEB}"/>
              </a:ext>
            </a:extLst>
          </p:cNvPr>
          <p:cNvSpPr/>
          <p:nvPr/>
        </p:nvSpPr>
        <p:spPr>
          <a:xfrm flipH="1">
            <a:off x="7257234" y="2379420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743;p29">
            <a:extLst>
              <a:ext uri="{FF2B5EF4-FFF2-40B4-BE49-F238E27FC236}">
                <a16:creationId xmlns:a16="http://schemas.microsoft.com/office/drawing/2014/main" id="{FA3F50B6-738C-436B-A1F0-8E26AC655A98}"/>
              </a:ext>
            </a:extLst>
          </p:cNvPr>
          <p:cNvSpPr/>
          <p:nvPr/>
        </p:nvSpPr>
        <p:spPr>
          <a:xfrm flipH="1">
            <a:off x="7263764" y="2448341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44;p29">
            <a:extLst>
              <a:ext uri="{FF2B5EF4-FFF2-40B4-BE49-F238E27FC236}">
                <a16:creationId xmlns:a16="http://schemas.microsoft.com/office/drawing/2014/main" id="{BFDCBDE7-93C8-414D-AC4F-3FE3B2E971D4}"/>
              </a:ext>
            </a:extLst>
          </p:cNvPr>
          <p:cNvSpPr/>
          <p:nvPr/>
        </p:nvSpPr>
        <p:spPr>
          <a:xfrm flipH="1">
            <a:off x="8564322" y="3276922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45;p29">
            <a:extLst>
              <a:ext uri="{FF2B5EF4-FFF2-40B4-BE49-F238E27FC236}">
                <a16:creationId xmlns:a16="http://schemas.microsoft.com/office/drawing/2014/main" id="{32C72212-D31D-4D7B-9D68-EA4596D2AD83}"/>
              </a:ext>
            </a:extLst>
          </p:cNvPr>
          <p:cNvSpPr/>
          <p:nvPr/>
        </p:nvSpPr>
        <p:spPr>
          <a:xfrm flipH="1">
            <a:off x="8564322" y="3122888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47;p29">
            <a:extLst>
              <a:ext uri="{FF2B5EF4-FFF2-40B4-BE49-F238E27FC236}">
                <a16:creationId xmlns:a16="http://schemas.microsoft.com/office/drawing/2014/main" id="{F56E03E2-B3C7-4859-8AE5-0CA785EB5265}"/>
              </a:ext>
            </a:extLst>
          </p:cNvPr>
          <p:cNvSpPr/>
          <p:nvPr/>
        </p:nvSpPr>
        <p:spPr>
          <a:xfrm flipH="1">
            <a:off x="7303122" y="847444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748;p29">
            <a:extLst>
              <a:ext uri="{FF2B5EF4-FFF2-40B4-BE49-F238E27FC236}">
                <a16:creationId xmlns:a16="http://schemas.microsoft.com/office/drawing/2014/main" id="{63EDBBF0-2D5E-4F3D-A2EF-DEA50BD0E448}"/>
              </a:ext>
            </a:extLst>
          </p:cNvPr>
          <p:cNvSpPr/>
          <p:nvPr/>
        </p:nvSpPr>
        <p:spPr>
          <a:xfrm flipH="1">
            <a:off x="7391498" y="847533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749;p29">
            <a:extLst>
              <a:ext uri="{FF2B5EF4-FFF2-40B4-BE49-F238E27FC236}">
                <a16:creationId xmlns:a16="http://schemas.microsoft.com/office/drawing/2014/main" id="{A89722E7-C47B-4330-8E5B-F3AF80BC428E}"/>
              </a:ext>
            </a:extLst>
          </p:cNvPr>
          <p:cNvSpPr/>
          <p:nvPr/>
        </p:nvSpPr>
        <p:spPr>
          <a:xfrm flipH="1">
            <a:off x="7303122" y="902009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750;p29">
            <a:extLst>
              <a:ext uri="{FF2B5EF4-FFF2-40B4-BE49-F238E27FC236}">
                <a16:creationId xmlns:a16="http://schemas.microsoft.com/office/drawing/2014/main" id="{D9A72079-D04D-4B98-BFF3-712CBCA7FED1}"/>
              </a:ext>
            </a:extLst>
          </p:cNvPr>
          <p:cNvSpPr/>
          <p:nvPr/>
        </p:nvSpPr>
        <p:spPr>
          <a:xfrm flipH="1">
            <a:off x="7753100" y="998884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751;p29">
            <a:extLst>
              <a:ext uri="{FF2B5EF4-FFF2-40B4-BE49-F238E27FC236}">
                <a16:creationId xmlns:a16="http://schemas.microsoft.com/office/drawing/2014/main" id="{2260AD8A-6FE6-4474-A341-FD4013A5F62A}"/>
              </a:ext>
            </a:extLst>
          </p:cNvPr>
          <p:cNvSpPr/>
          <p:nvPr/>
        </p:nvSpPr>
        <p:spPr>
          <a:xfrm flipH="1">
            <a:off x="7753100" y="1095043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752;p29">
            <a:extLst>
              <a:ext uri="{FF2B5EF4-FFF2-40B4-BE49-F238E27FC236}">
                <a16:creationId xmlns:a16="http://schemas.microsoft.com/office/drawing/2014/main" id="{CCA82BEC-7CF3-4783-80E3-21C2A9B2541E}"/>
              </a:ext>
            </a:extLst>
          </p:cNvPr>
          <p:cNvSpPr/>
          <p:nvPr/>
        </p:nvSpPr>
        <p:spPr>
          <a:xfrm flipH="1">
            <a:off x="7757662" y="998884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753;p29">
            <a:extLst>
              <a:ext uri="{FF2B5EF4-FFF2-40B4-BE49-F238E27FC236}">
                <a16:creationId xmlns:a16="http://schemas.microsoft.com/office/drawing/2014/main" id="{A08892F7-97E2-445E-B9E6-DC269BCCC2E3}"/>
              </a:ext>
            </a:extLst>
          </p:cNvPr>
          <p:cNvSpPr/>
          <p:nvPr/>
        </p:nvSpPr>
        <p:spPr>
          <a:xfrm flipH="1">
            <a:off x="8194804" y="1648161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754;p29">
            <a:extLst>
              <a:ext uri="{FF2B5EF4-FFF2-40B4-BE49-F238E27FC236}">
                <a16:creationId xmlns:a16="http://schemas.microsoft.com/office/drawing/2014/main" id="{F1572CB0-AF42-4264-8A8A-7015FC8701FF}"/>
              </a:ext>
            </a:extLst>
          </p:cNvPr>
          <p:cNvSpPr/>
          <p:nvPr/>
        </p:nvSpPr>
        <p:spPr>
          <a:xfrm flipH="1">
            <a:off x="8262741" y="1648206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755;p29">
            <a:extLst>
              <a:ext uri="{FF2B5EF4-FFF2-40B4-BE49-F238E27FC236}">
                <a16:creationId xmlns:a16="http://schemas.microsoft.com/office/drawing/2014/main" id="{186C484E-E66A-4D64-89C2-56D02A15E90F}"/>
              </a:ext>
            </a:extLst>
          </p:cNvPr>
          <p:cNvSpPr/>
          <p:nvPr/>
        </p:nvSpPr>
        <p:spPr>
          <a:xfrm flipH="1">
            <a:off x="8198651" y="1679245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756;p29">
            <a:extLst>
              <a:ext uri="{FF2B5EF4-FFF2-40B4-BE49-F238E27FC236}">
                <a16:creationId xmlns:a16="http://schemas.microsoft.com/office/drawing/2014/main" id="{D8F08C45-ED60-45C2-8563-5E11880A7DD5}"/>
              </a:ext>
            </a:extLst>
          </p:cNvPr>
          <p:cNvSpPr/>
          <p:nvPr/>
        </p:nvSpPr>
        <p:spPr>
          <a:xfrm flipH="1">
            <a:off x="8198606" y="1657330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757;p29">
            <a:extLst>
              <a:ext uri="{FF2B5EF4-FFF2-40B4-BE49-F238E27FC236}">
                <a16:creationId xmlns:a16="http://schemas.microsoft.com/office/drawing/2014/main" id="{089D38CC-1467-4DCD-A702-2C82955DD738}"/>
              </a:ext>
            </a:extLst>
          </p:cNvPr>
          <p:cNvSpPr/>
          <p:nvPr/>
        </p:nvSpPr>
        <p:spPr>
          <a:xfrm flipH="1">
            <a:off x="7502506" y="1275107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758;p29">
            <a:extLst>
              <a:ext uri="{FF2B5EF4-FFF2-40B4-BE49-F238E27FC236}">
                <a16:creationId xmlns:a16="http://schemas.microsoft.com/office/drawing/2014/main" id="{6F84A110-C8F9-4AF8-8B84-D2FB5C4C3D4D}"/>
              </a:ext>
            </a:extLst>
          </p:cNvPr>
          <p:cNvSpPr/>
          <p:nvPr/>
        </p:nvSpPr>
        <p:spPr>
          <a:xfrm flipH="1">
            <a:off x="8067383" y="1728398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759;p29">
            <a:extLst>
              <a:ext uri="{FF2B5EF4-FFF2-40B4-BE49-F238E27FC236}">
                <a16:creationId xmlns:a16="http://schemas.microsoft.com/office/drawing/2014/main" id="{B2637AA6-B0ED-4657-93FE-93BF1E7138FC}"/>
              </a:ext>
            </a:extLst>
          </p:cNvPr>
          <p:cNvSpPr/>
          <p:nvPr/>
        </p:nvSpPr>
        <p:spPr>
          <a:xfrm flipH="1">
            <a:off x="7495484" y="1400383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760;p29">
            <a:extLst>
              <a:ext uri="{FF2B5EF4-FFF2-40B4-BE49-F238E27FC236}">
                <a16:creationId xmlns:a16="http://schemas.microsoft.com/office/drawing/2014/main" id="{476C7EF0-C058-4953-A743-32C1C107D16A}"/>
              </a:ext>
            </a:extLst>
          </p:cNvPr>
          <p:cNvSpPr/>
          <p:nvPr/>
        </p:nvSpPr>
        <p:spPr>
          <a:xfrm flipH="1">
            <a:off x="8061747" y="1854792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761;p29">
            <a:extLst>
              <a:ext uri="{FF2B5EF4-FFF2-40B4-BE49-F238E27FC236}">
                <a16:creationId xmlns:a16="http://schemas.microsoft.com/office/drawing/2014/main" id="{932C7417-252A-46D6-84EA-2821E09E05CA}"/>
              </a:ext>
            </a:extLst>
          </p:cNvPr>
          <p:cNvSpPr/>
          <p:nvPr/>
        </p:nvSpPr>
        <p:spPr>
          <a:xfrm flipH="1">
            <a:off x="8062195" y="1854881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62;p29">
            <a:extLst>
              <a:ext uri="{FF2B5EF4-FFF2-40B4-BE49-F238E27FC236}">
                <a16:creationId xmlns:a16="http://schemas.microsoft.com/office/drawing/2014/main" id="{063EF7C1-16A7-43CF-8CD7-33C80DFE0659}"/>
              </a:ext>
            </a:extLst>
          </p:cNvPr>
          <p:cNvSpPr/>
          <p:nvPr/>
        </p:nvSpPr>
        <p:spPr>
          <a:xfrm flipH="1">
            <a:off x="7489849" y="1526776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763;p29">
            <a:extLst>
              <a:ext uri="{FF2B5EF4-FFF2-40B4-BE49-F238E27FC236}">
                <a16:creationId xmlns:a16="http://schemas.microsoft.com/office/drawing/2014/main" id="{F1219014-66DF-48DC-81A1-C720A6B2854A}"/>
              </a:ext>
            </a:extLst>
          </p:cNvPr>
          <p:cNvSpPr/>
          <p:nvPr/>
        </p:nvSpPr>
        <p:spPr>
          <a:xfrm flipH="1">
            <a:off x="8056157" y="1982304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764;p29">
            <a:extLst>
              <a:ext uri="{FF2B5EF4-FFF2-40B4-BE49-F238E27FC236}">
                <a16:creationId xmlns:a16="http://schemas.microsoft.com/office/drawing/2014/main" id="{F65F3769-96CD-4FB6-A01A-D5F349B2441F}"/>
              </a:ext>
            </a:extLst>
          </p:cNvPr>
          <p:cNvSpPr/>
          <p:nvPr/>
        </p:nvSpPr>
        <p:spPr>
          <a:xfrm flipH="1">
            <a:off x="8056425" y="1982304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765;p29">
            <a:extLst>
              <a:ext uri="{FF2B5EF4-FFF2-40B4-BE49-F238E27FC236}">
                <a16:creationId xmlns:a16="http://schemas.microsoft.com/office/drawing/2014/main" id="{22B390CA-B095-42F6-8675-51B17CE7F58C}"/>
              </a:ext>
            </a:extLst>
          </p:cNvPr>
          <p:cNvSpPr/>
          <p:nvPr/>
        </p:nvSpPr>
        <p:spPr>
          <a:xfrm flipH="1">
            <a:off x="7484392" y="165419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766;p29">
            <a:extLst>
              <a:ext uri="{FF2B5EF4-FFF2-40B4-BE49-F238E27FC236}">
                <a16:creationId xmlns:a16="http://schemas.microsoft.com/office/drawing/2014/main" id="{9BE45EB4-27E3-4B36-B1DC-D8F4C8102EAF}"/>
              </a:ext>
            </a:extLst>
          </p:cNvPr>
          <p:cNvSpPr/>
          <p:nvPr/>
        </p:nvSpPr>
        <p:spPr>
          <a:xfrm flipH="1">
            <a:off x="8212292" y="2064553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767;p29">
            <a:extLst>
              <a:ext uri="{FF2B5EF4-FFF2-40B4-BE49-F238E27FC236}">
                <a16:creationId xmlns:a16="http://schemas.microsoft.com/office/drawing/2014/main" id="{E074646A-2126-4095-B578-D457CC77B97D}"/>
              </a:ext>
            </a:extLst>
          </p:cNvPr>
          <p:cNvSpPr/>
          <p:nvPr/>
        </p:nvSpPr>
        <p:spPr>
          <a:xfrm flipH="1">
            <a:off x="8150705" y="2325660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768;p29">
            <a:extLst>
              <a:ext uri="{FF2B5EF4-FFF2-40B4-BE49-F238E27FC236}">
                <a16:creationId xmlns:a16="http://schemas.microsoft.com/office/drawing/2014/main" id="{85D405A8-392C-4007-912C-EBE770288C44}"/>
              </a:ext>
            </a:extLst>
          </p:cNvPr>
          <p:cNvSpPr/>
          <p:nvPr/>
        </p:nvSpPr>
        <p:spPr>
          <a:xfrm flipH="1">
            <a:off x="8142968" y="2459925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769;p29">
            <a:extLst>
              <a:ext uri="{FF2B5EF4-FFF2-40B4-BE49-F238E27FC236}">
                <a16:creationId xmlns:a16="http://schemas.microsoft.com/office/drawing/2014/main" id="{0A955D78-52DF-4138-921B-FFE93098CEFC}"/>
              </a:ext>
            </a:extLst>
          </p:cNvPr>
          <p:cNvSpPr/>
          <p:nvPr/>
        </p:nvSpPr>
        <p:spPr>
          <a:xfrm flipH="1">
            <a:off x="8135186" y="2594056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770;p29">
            <a:extLst>
              <a:ext uri="{FF2B5EF4-FFF2-40B4-BE49-F238E27FC236}">
                <a16:creationId xmlns:a16="http://schemas.microsoft.com/office/drawing/2014/main" id="{4E0E6C10-2074-4DDE-88A3-BE66D5344AB7}"/>
              </a:ext>
            </a:extLst>
          </p:cNvPr>
          <p:cNvSpPr/>
          <p:nvPr/>
        </p:nvSpPr>
        <p:spPr>
          <a:xfrm flipH="1">
            <a:off x="8127314" y="2728277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771;p29">
            <a:extLst>
              <a:ext uri="{FF2B5EF4-FFF2-40B4-BE49-F238E27FC236}">
                <a16:creationId xmlns:a16="http://schemas.microsoft.com/office/drawing/2014/main" id="{BF32114C-7CB7-4409-81D0-18478FCD919D}"/>
              </a:ext>
            </a:extLst>
          </p:cNvPr>
          <p:cNvSpPr/>
          <p:nvPr/>
        </p:nvSpPr>
        <p:spPr>
          <a:xfrm flipH="1">
            <a:off x="7949085" y="2296320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772;p29">
            <a:extLst>
              <a:ext uri="{FF2B5EF4-FFF2-40B4-BE49-F238E27FC236}">
                <a16:creationId xmlns:a16="http://schemas.microsoft.com/office/drawing/2014/main" id="{0BDADEAB-374A-478B-AA90-1D67AD1A6E51}"/>
              </a:ext>
            </a:extLst>
          </p:cNvPr>
          <p:cNvSpPr/>
          <p:nvPr/>
        </p:nvSpPr>
        <p:spPr>
          <a:xfrm flipH="1">
            <a:off x="7944523" y="2647414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773;p29">
            <a:extLst>
              <a:ext uri="{FF2B5EF4-FFF2-40B4-BE49-F238E27FC236}">
                <a16:creationId xmlns:a16="http://schemas.microsoft.com/office/drawing/2014/main" id="{A6485D4A-1DE7-440F-A8DD-E0549485002A}"/>
              </a:ext>
            </a:extLst>
          </p:cNvPr>
          <p:cNvSpPr/>
          <p:nvPr/>
        </p:nvSpPr>
        <p:spPr>
          <a:xfrm flipH="1">
            <a:off x="7775150" y="2323200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774;p29">
            <a:extLst>
              <a:ext uri="{FF2B5EF4-FFF2-40B4-BE49-F238E27FC236}">
                <a16:creationId xmlns:a16="http://schemas.microsoft.com/office/drawing/2014/main" id="{DC9951A3-27E5-447D-92E6-37F8B5B098CC}"/>
              </a:ext>
            </a:extLst>
          </p:cNvPr>
          <p:cNvSpPr/>
          <p:nvPr/>
        </p:nvSpPr>
        <p:spPr>
          <a:xfrm flipH="1">
            <a:off x="7775731" y="2323200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775;p29">
            <a:extLst>
              <a:ext uri="{FF2B5EF4-FFF2-40B4-BE49-F238E27FC236}">
                <a16:creationId xmlns:a16="http://schemas.microsoft.com/office/drawing/2014/main" id="{AEDDDD45-8AC0-45A6-AFF0-F182C6432FD1}"/>
              </a:ext>
            </a:extLst>
          </p:cNvPr>
          <p:cNvSpPr/>
          <p:nvPr/>
        </p:nvSpPr>
        <p:spPr>
          <a:xfrm flipH="1">
            <a:off x="7770722" y="2546826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776;p29">
            <a:extLst>
              <a:ext uri="{FF2B5EF4-FFF2-40B4-BE49-F238E27FC236}">
                <a16:creationId xmlns:a16="http://schemas.microsoft.com/office/drawing/2014/main" id="{2C6BEDA1-2A8E-4141-A159-0BA7169D03DF}"/>
              </a:ext>
            </a:extLst>
          </p:cNvPr>
          <p:cNvSpPr/>
          <p:nvPr/>
        </p:nvSpPr>
        <p:spPr>
          <a:xfrm flipH="1">
            <a:off x="7601304" y="2018173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777;p29">
            <a:extLst>
              <a:ext uri="{FF2B5EF4-FFF2-40B4-BE49-F238E27FC236}">
                <a16:creationId xmlns:a16="http://schemas.microsoft.com/office/drawing/2014/main" id="{3A0405C5-5183-456D-8ED3-9DE263D7A3C5}"/>
              </a:ext>
            </a:extLst>
          </p:cNvPr>
          <p:cNvSpPr/>
          <p:nvPr/>
        </p:nvSpPr>
        <p:spPr>
          <a:xfrm flipH="1">
            <a:off x="7601796" y="2018173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778;p29">
            <a:extLst>
              <a:ext uri="{FF2B5EF4-FFF2-40B4-BE49-F238E27FC236}">
                <a16:creationId xmlns:a16="http://schemas.microsoft.com/office/drawing/2014/main" id="{E28614C5-9923-4FB5-90E9-205DBD8E036B}"/>
              </a:ext>
            </a:extLst>
          </p:cNvPr>
          <p:cNvSpPr/>
          <p:nvPr/>
        </p:nvSpPr>
        <p:spPr>
          <a:xfrm flipH="1">
            <a:off x="7596921" y="2446284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779;p29">
            <a:extLst>
              <a:ext uri="{FF2B5EF4-FFF2-40B4-BE49-F238E27FC236}">
                <a16:creationId xmlns:a16="http://schemas.microsoft.com/office/drawing/2014/main" id="{910D58D9-FE2B-405E-8031-7390F2DE5A5C}"/>
              </a:ext>
            </a:extLst>
          </p:cNvPr>
          <p:cNvSpPr/>
          <p:nvPr/>
        </p:nvSpPr>
        <p:spPr>
          <a:xfrm flipH="1">
            <a:off x="7427547" y="2069965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780;p29">
            <a:extLst>
              <a:ext uri="{FF2B5EF4-FFF2-40B4-BE49-F238E27FC236}">
                <a16:creationId xmlns:a16="http://schemas.microsoft.com/office/drawing/2014/main" id="{B07D1584-E7BD-4A3D-8382-43FC3B91196F}"/>
              </a:ext>
            </a:extLst>
          </p:cNvPr>
          <p:cNvSpPr/>
          <p:nvPr/>
        </p:nvSpPr>
        <p:spPr>
          <a:xfrm flipH="1">
            <a:off x="7427994" y="2070055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781;p29">
            <a:extLst>
              <a:ext uri="{FF2B5EF4-FFF2-40B4-BE49-F238E27FC236}">
                <a16:creationId xmlns:a16="http://schemas.microsoft.com/office/drawing/2014/main" id="{2BF6A8EE-F404-40D6-89A5-32D570C6EA3A}"/>
              </a:ext>
            </a:extLst>
          </p:cNvPr>
          <p:cNvSpPr/>
          <p:nvPr/>
        </p:nvSpPr>
        <p:spPr>
          <a:xfrm flipH="1">
            <a:off x="7422985" y="2345697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782;p29">
            <a:extLst>
              <a:ext uri="{FF2B5EF4-FFF2-40B4-BE49-F238E27FC236}">
                <a16:creationId xmlns:a16="http://schemas.microsoft.com/office/drawing/2014/main" id="{B92963B8-A0A6-490B-892B-57EC3C86951E}"/>
              </a:ext>
            </a:extLst>
          </p:cNvPr>
          <p:cNvSpPr/>
          <p:nvPr/>
        </p:nvSpPr>
        <p:spPr>
          <a:xfrm flipH="1">
            <a:off x="5984809" y="2553580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783;p29">
            <a:extLst>
              <a:ext uri="{FF2B5EF4-FFF2-40B4-BE49-F238E27FC236}">
                <a16:creationId xmlns:a16="http://schemas.microsoft.com/office/drawing/2014/main" id="{96066019-C83A-4532-B3F9-4A2F9ED08CE6}"/>
              </a:ext>
            </a:extLst>
          </p:cNvPr>
          <p:cNvSpPr/>
          <p:nvPr/>
        </p:nvSpPr>
        <p:spPr>
          <a:xfrm flipH="1">
            <a:off x="6138842" y="1744902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784;p29">
            <a:extLst>
              <a:ext uri="{FF2B5EF4-FFF2-40B4-BE49-F238E27FC236}">
                <a16:creationId xmlns:a16="http://schemas.microsoft.com/office/drawing/2014/main" id="{63C1CE3A-C08D-490E-81AA-BA0CCB0804CC}"/>
              </a:ext>
            </a:extLst>
          </p:cNvPr>
          <p:cNvSpPr/>
          <p:nvPr/>
        </p:nvSpPr>
        <p:spPr>
          <a:xfrm flipH="1">
            <a:off x="6138842" y="1744902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785;p29">
            <a:extLst>
              <a:ext uri="{FF2B5EF4-FFF2-40B4-BE49-F238E27FC236}">
                <a16:creationId xmlns:a16="http://schemas.microsoft.com/office/drawing/2014/main" id="{64873C90-AEBA-46FB-ABA9-5A50FE52E008}"/>
              </a:ext>
            </a:extLst>
          </p:cNvPr>
          <p:cNvSpPr/>
          <p:nvPr/>
        </p:nvSpPr>
        <p:spPr>
          <a:xfrm flipH="1">
            <a:off x="6702376" y="3783257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786;p29">
            <a:extLst>
              <a:ext uri="{FF2B5EF4-FFF2-40B4-BE49-F238E27FC236}">
                <a16:creationId xmlns:a16="http://schemas.microsoft.com/office/drawing/2014/main" id="{901CE548-2FB8-432C-AD91-C291146A43EB}"/>
              </a:ext>
            </a:extLst>
          </p:cNvPr>
          <p:cNvSpPr/>
          <p:nvPr/>
        </p:nvSpPr>
        <p:spPr>
          <a:xfrm flipH="1">
            <a:off x="6272212" y="3638213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787;p29">
            <a:extLst>
              <a:ext uri="{FF2B5EF4-FFF2-40B4-BE49-F238E27FC236}">
                <a16:creationId xmlns:a16="http://schemas.microsoft.com/office/drawing/2014/main" id="{5ABE8615-0C57-4772-B171-BAEC9A911612}"/>
              </a:ext>
            </a:extLst>
          </p:cNvPr>
          <p:cNvSpPr/>
          <p:nvPr/>
        </p:nvSpPr>
        <p:spPr>
          <a:xfrm flipH="1">
            <a:off x="6259107" y="2491814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788;p29">
            <a:extLst>
              <a:ext uri="{FF2B5EF4-FFF2-40B4-BE49-F238E27FC236}">
                <a16:creationId xmlns:a16="http://schemas.microsoft.com/office/drawing/2014/main" id="{CEEC1379-92E3-4411-B691-DE1090794870}"/>
              </a:ext>
            </a:extLst>
          </p:cNvPr>
          <p:cNvSpPr/>
          <p:nvPr/>
        </p:nvSpPr>
        <p:spPr>
          <a:xfrm flipH="1">
            <a:off x="6565518" y="3894936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789;p29">
            <a:extLst>
              <a:ext uri="{FF2B5EF4-FFF2-40B4-BE49-F238E27FC236}">
                <a16:creationId xmlns:a16="http://schemas.microsoft.com/office/drawing/2014/main" id="{AF878CAA-14B0-4A98-A3EB-57B19E356076}"/>
              </a:ext>
            </a:extLst>
          </p:cNvPr>
          <p:cNvSpPr/>
          <p:nvPr/>
        </p:nvSpPr>
        <p:spPr>
          <a:xfrm flipH="1">
            <a:off x="6023317" y="3791218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790;p29">
            <a:extLst>
              <a:ext uri="{FF2B5EF4-FFF2-40B4-BE49-F238E27FC236}">
                <a16:creationId xmlns:a16="http://schemas.microsoft.com/office/drawing/2014/main" id="{95A907F0-D6B4-4E2B-B488-F4AD27D7A0DF}"/>
              </a:ext>
            </a:extLst>
          </p:cNvPr>
          <p:cNvSpPr/>
          <p:nvPr/>
        </p:nvSpPr>
        <p:spPr>
          <a:xfrm flipH="1">
            <a:off x="6377718" y="2674159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791;p29">
            <a:extLst>
              <a:ext uri="{FF2B5EF4-FFF2-40B4-BE49-F238E27FC236}">
                <a16:creationId xmlns:a16="http://schemas.microsoft.com/office/drawing/2014/main" id="{ABCA896A-7FAE-4D74-970C-9D54FA2EEBC5}"/>
              </a:ext>
            </a:extLst>
          </p:cNvPr>
          <p:cNvSpPr/>
          <p:nvPr/>
        </p:nvSpPr>
        <p:spPr>
          <a:xfrm flipH="1">
            <a:off x="6281156" y="1747496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792;p29">
            <a:extLst>
              <a:ext uri="{FF2B5EF4-FFF2-40B4-BE49-F238E27FC236}">
                <a16:creationId xmlns:a16="http://schemas.microsoft.com/office/drawing/2014/main" id="{BF03F2EC-26E0-4886-B060-82BADE24BB05}"/>
              </a:ext>
            </a:extLst>
          </p:cNvPr>
          <p:cNvSpPr/>
          <p:nvPr/>
        </p:nvSpPr>
        <p:spPr>
          <a:xfrm flipH="1">
            <a:off x="6269618" y="1729382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793;p29">
            <a:extLst>
              <a:ext uri="{FF2B5EF4-FFF2-40B4-BE49-F238E27FC236}">
                <a16:creationId xmlns:a16="http://schemas.microsoft.com/office/drawing/2014/main" id="{82B235F7-5087-4011-9857-0DD2BFEA85BA}"/>
              </a:ext>
            </a:extLst>
          </p:cNvPr>
          <p:cNvSpPr/>
          <p:nvPr/>
        </p:nvSpPr>
        <p:spPr>
          <a:xfrm flipH="1">
            <a:off x="6535552" y="1729382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794;p29">
            <a:extLst>
              <a:ext uri="{FF2B5EF4-FFF2-40B4-BE49-F238E27FC236}">
                <a16:creationId xmlns:a16="http://schemas.microsoft.com/office/drawing/2014/main" id="{79A25E43-ADF9-4879-B1EA-1F41590D8135}"/>
              </a:ext>
            </a:extLst>
          </p:cNvPr>
          <p:cNvSpPr/>
          <p:nvPr/>
        </p:nvSpPr>
        <p:spPr>
          <a:xfrm flipH="1">
            <a:off x="6741466" y="1796291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795;p29">
            <a:extLst>
              <a:ext uri="{FF2B5EF4-FFF2-40B4-BE49-F238E27FC236}">
                <a16:creationId xmlns:a16="http://schemas.microsoft.com/office/drawing/2014/main" id="{B5C875F8-BADF-4A52-9FD5-49343CA32523}"/>
              </a:ext>
            </a:extLst>
          </p:cNvPr>
          <p:cNvSpPr/>
          <p:nvPr/>
        </p:nvSpPr>
        <p:spPr>
          <a:xfrm flipH="1">
            <a:off x="6683502" y="1753310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796;p29">
            <a:extLst>
              <a:ext uri="{FF2B5EF4-FFF2-40B4-BE49-F238E27FC236}">
                <a16:creationId xmlns:a16="http://schemas.microsoft.com/office/drawing/2014/main" id="{092D330D-A7E6-4EF5-9AE3-81D7F574480F}"/>
              </a:ext>
            </a:extLst>
          </p:cNvPr>
          <p:cNvSpPr/>
          <p:nvPr/>
        </p:nvSpPr>
        <p:spPr>
          <a:xfrm flipH="1">
            <a:off x="6703002" y="1753310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797;p29">
            <a:extLst>
              <a:ext uri="{FF2B5EF4-FFF2-40B4-BE49-F238E27FC236}">
                <a16:creationId xmlns:a16="http://schemas.microsoft.com/office/drawing/2014/main" id="{E1A48E6A-C168-445F-8922-138C07EC6BD9}"/>
              </a:ext>
            </a:extLst>
          </p:cNvPr>
          <p:cNvSpPr/>
          <p:nvPr/>
        </p:nvSpPr>
        <p:spPr>
          <a:xfrm flipH="1">
            <a:off x="6572048" y="1860472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798;p29">
            <a:extLst>
              <a:ext uri="{FF2B5EF4-FFF2-40B4-BE49-F238E27FC236}">
                <a16:creationId xmlns:a16="http://schemas.microsoft.com/office/drawing/2014/main" id="{5EC940D8-FDF4-48EE-99EE-ACA64A91A981}"/>
              </a:ext>
            </a:extLst>
          </p:cNvPr>
          <p:cNvSpPr/>
          <p:nvPr/>
        </p:nvSpPr>
        <p:spPr>
          <a:xfrm flipH="1">
            <a:off x="6307947" y="1842537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799;p29">
            <a:extLst>
              <a:ext uri="{FF2B5EF4-FFF2-40B4-BE49-F238E27FC236}">
                <a16:creationId xmlns:a16="http://schemas.microsoft.com/office/drawing/2014/main" id="{85C4EA2C-0411-45B7-AB7B-0C5AE1F61044}"/>
              </a:ext>
            </a:extLst>
          </p:cNvPr>
          <p:cNvSpPr/>
          <p:nvPr/>
        </p:nvSpPr>
        <p:spPr>
          <a:xfrm flipH="1">
            <a:off x="6300478" y="1267593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800;p29">
            <a:extLst>
              <a:ext uri="{FF2B5EF4-FFF2-40B4-BE49-F238E27FC236}">
                <a16:creationId xmlns:a16="http://schemas.microsoft.com/office/drawing/2014/main" id="{94396D2F-9347-4738-90F3-F1F4E6619C54}"/>
              </a:ext>
            </a:extLst>
          </p:cNvPr>
          <p:cNvSpPr/>
          <p:nvPr/>
        </p:nvSpPr>
        <p:spPr>
          <a:xfrm flipH="1">
            <a:off x="6629385" y="1511972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801;p29">
            <a:extLst>
              <a:ext uri="{FF2B5EF4-FFF2-40B4-BE49-F238E27FC236}">
                <a16:creationId xmlns:a16="http://schemas.microsoft.com/office/drawing/2014/main" id="{CAC038A2-705F-4DB3-A6D1-01230A97A48E}"/>
              </a:ext>
            </a:extLst>
          </p:cNvPr>
          <p:cNvSpPr/>
          <p:nvPr/>
        </p:nvSpPr>
        <p:spPr>
          <a:xfrm flipH="1">
            <a:off x="6646560" y="1355747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02;p29">
            <a:extLst>
              <a:ext uri="{FF2B5EF4-FFF2-40B4-BE49-F238E27FC236}">
                <a16:creationId xmlns:a16="http://schemas.microsoft.com/office/drawing/2014/main" id="{AC50CCB5-0513-400D-BDDA-5407AF9CF3C6}"/>
              </a:ext>
            </a:extLst>
          </p:cNvPr>
          <p:cNvSpPr/>
          <p:nvPr/>
        </p:nvSpPr>
        <p:spPr>
          <a:xfrm flipH="1">
            <a:off x="6316310" y="1289061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03;p29">
            <a:extLst>
              <a:ext uri="{FF2B5EF4-FFF2-40B4-BE49-F238E27FC236}">
                <a16:creationId xmlns:a16="http://schemas.microsoft.com/office/drawing/2014/main" id="{9AADD8C0-9716-4756-8F70-1A5D59219424}"/>
              </a:ext>
            </a:extLst>
          </p:cNvPr>
          <p:cNvSpPr/>
          <p:nvPr/>
        </p:nvSpPr>
        <p:spPr>
          <a:xfrm flipH="1">
            <a:off x="6300478" y="1247154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804;p29">
            <a:extLst>
              <a:ext uri="{FF2B5EF4-FFF2-40B4-BE49-F238E27FC236}">
                <a16:creationId xmlns:a16="http://schemas.microsoft.com/office/drawing/2014/main" id="{E581F627-4913-406B-8E4E-98A9DACE51E6}"/>
              </a:ext>
            </a:extLst>
          </p:cNvPr>
          <p:cNvSpPr/>
          <p:nvPr/>
        </p:nvSpPr>
        <p:spPr>
          <a:xfrm flipH="1">
            <a:off x="6653537" y="1320772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05;p29">
            <a:extLst>
              <a:ext uri="{FF2B5EF4-FFF2-40B4-BE49-F238E27FC236}">
                <a16:creationId xmlns:a16="http://schemas.microsoft.com/office/drawing/2014/main" id="{CF882CB6-6ACE-46C6-8221-EF8C8375CE26}"/>
              </a:ext>
            </a:extLst>
          </p:cNvPr>
          <p:cNvSpPr/>
          <p:nvPr/>
        </p:nvSpPr>
        <p:spPr>
          <a:xfrm flipH="1">
            <a:off x="6472177" y="1632418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806;p29">
            <a:extLst>
              <a:ext uri="{FF2B5EF4-FFF2-40B4-BE49-F238E27FC236}">
                <a16:creationId xmlns:a16="http://schemas.microsoft.com/office/drawing/2014/main" id="{DDE379EE-B809-4094-96F4-D012912925DE}"/>
              </a:ext>
            </a:extLst>
          </p:cNvPr>
          <p:cNvSpPr/>
          <p:nvPr/>
        </p:nvSpPr>
        <p:spPr>
          <a:xfrm flipH="1">
            <a:off x="6491006" y="1480933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807;p29">
            <a:extLst>
              <a:ext uri="{FF2B5EF4-FFF2-40B4-BE49-F238E27FC236}">
                <a16:creationId xmlns:a16="http://schemas.microsoft.com/office/drawing/2014/main" id="{DD50AA89-7CCA-48E3-B5DE-6007314B0BBC}"/>
              </a:ext>
            </a:extLst>
          </p:cNvPr>
          <p:cNvSpPr/>
          <p:nvPr/>
        </p:nvSpPr>
        <p:spPr>
          <a:xfrm flipH="1">
            <a:off x="6507554" y="1427486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808;p29">
            <a:extLst>
              <a:ext uri="{FF2B5EF4-FFF2-40B4-BE49-F238E27FC236}">
                <a16:creationId xmlns:a16="http://schemas.microsoft.com/office/drawing/2014/main" id="{772EA1F6-3022-4599-A449-0FCBC34E356E}"/>
              </a:ext>
            </a:extLst>
          </p:cNvPr>
          <p:cNvSpPr/>
          <p:nvPr/>
        </p:nvSpPr>
        <p:spPr>
          <a:xfrm flipH="1">
            <a:off x="6443419" y="1605940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09;p29">
            <a:extLst>
              <a:ext uri="{FF2B5EF4-FFF2-40B4-BE49-F238E27FC236}">
                <a16:creationId xmlns:a16="http://schemas.microsoft.com/office/drawing/2014/main" id="{EDBD86F2-9143-4682-A9F1-2EB54C0231C8}"/>
              </a:ext>
            </a:extLst>
          </p:cNvPr>
          <p:cNvSpPr/>
          <p:nvPr/>
        </p:nvSpPr>
        <p:spPr>
          <a:xfrm flipH="1">
            <a:off x="6344577" y="1419570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810;p29">
            <a:extLst>
              <a:ext uri="{FF2B5EF4-FFF2-40B4-BE49-F238E27FC236}">
                <a16:creationId xmlns:a16="http://schemas.microsoft.com/office/drawing/2014/main" id="{3262B446-38DD-4620-96CA-B7A4DAEF2F6C}"/>
              </a:ext>
            </a:extLst>
          </p:cNvPr>
          <p:cNvSpPr/>
          <p:nvPr/>
        </p:nvSpPr>
        <p:spPr>
          <a:xfrm flipH="1">
            <a:off x="6360230" y="1476550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811;p29">
            <a:extLst>
              <a:ext uri="{FF2B5EF4-FFF2-40B4-BE49-F238E27FC236}">
                <a16:creationId xmlns:a16="http://schemas.microsoft.com/office/drawing/2014/main" id="{2C5838DB-791C-488B-A176-2E2778C866AE}"/>
              </a:ext>
            </a:extLst>
          </p:cNvPr>
          <p:cNvSpPr/>
          <p:nvPr/>
        </p:nvSpPr>
        <p:spPr>
          <a:xfrm flipH="1">
            <a:off x="6385813" y="1478071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812;p29">
            <a:extLst>
              <a:ext uri="{FF2B5EF4-FFF2-40B4-BE49-F238E27FC236}">
                <a16:creationId xmlns:a16="http://schemas.microsoft.com/office/drawing/2014/main" id="{29C7825A-968A-46C3-8F4B-C1A675D97381}"/>
              </a:ext>
            </a:extLst>
          </p:cNvPr>
          <p:cNvSpPr/>
          <p:nvPr/>
        </p:nvSpPr>
        <p:spPr>
          <a:xfrm flipH="1">
            <a:off x="6423337" y="1797096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813;p29">
            <a:extLst>
              <a:ext uri="{FF2B5EF4-FFF2-40B4-BE49-F238E27FC236}">
                <a16:creationId xmlns:a16="http://schemas.microsoft.com/office/drawing/2014/main" id="{B13C3019-DD6E-4880-9A79-A28AE2B480DA}"/>
              </a:ext>
            </a:extLst>
          </p:cNvPr>
          <p:cNvSpPr/>
          <p:nvPr/>
        </p:nvSpPr>
        <p:spPr>
          <a:xfrm flipH="1">
            <a:off x="6423337" y="1797096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814;p29">
            <a:extLst>
              <a:ext uri="{FF2B5EF4-FFF2-40B4-BE49-F238E27FC236}">
                <a16:creationId xmlns:a16="http://schemas.microsoft.com/office/drawing/2014/main" id="{5C0507BD-89FF-4D8A-AE59-62E0CD4BA568}"/>
              </a:ext>
            </a:extLst>
          </p:cNvPr>
          <p:cNvSpPr/>
          <p:nvPr/>
        </p:nvSpPr>
        <p:spPr>
          <a:xfrm flipH="1">
            <a:off x="6440556" y="1824155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815;p29">
            <a:extLst>
              <a:ext uri="{FF2B5EF4-FFF2-40B4-BE49-F238E27FC236}">
                <a16:creationId xmlns:a16="http://schemas.microsoft.com/office/drawing/2014/main" id="{7FA0D449-86A5-49A5-9DCB-C66BC3F0C525}"/>
              </a:ext>
            </a:extLst>
          </p:cNvPr>
          <p:cNvSpPr/>
          <p:nvPr/>
        </p:nvSpPr>
        <p:spPr>
          <a:xfrm flipH="1">
            <a:off x="6401154" y="1902737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816;p29">
            <a:extLst>
              <a:ext uri="{FF2B5EF4-FFF2-40B4-BE49-F238E27FC236}">
                <a16:creationId xmlns:a16="http://schemas.microsoft.com/office/drawing/2014/main" id="{360F2E85-C435-4D9D-B97A-3A76E0F1C30F}"/>
              </a:ext>
            </a:extLst>
          </p:cNvPr>
          <p:cNvSpPr/>
          <p:nvPr/>
        </p:nvSpPr>
        <p:spPr>
          <a:xfrm flipH="1">
            <a:off x="6457597" y="1902737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817;p29">
            <a:extLst>
              <a:ext uri="{FF2B5EF4-FFF2-40B4-BE49-F238E27FC236}">
                <a16:creationId xmlns:a16="http://schemas.microsoft.com/office/drawing/2014/main" id="{1C4D0FBC-F3FD-4A39-BAFC-63768582290C}"/>
              </a:ext>
            </a:extLst>
          </p:cNvPr>
          <p:cNvSpPr/>
          <p:nvPr/>
        </p:nvSpPr>
        <p:spPr>
          <a:xfrm flipH="1">
            <a:off x="6456792" y="1903498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818;p29">
            <a:extLst>
              <a:ext uri="{FF2B5EF4-FFF2-40B4-BE49-F238E27FC236}">
                <a16:creationId xmlns:a16="http://schemas.microsoft.com/office/drawing/2014/main" id="{84773CD0-C3A1-473A-8822-4AEA73191959}"/>
              </a:ext>
            </a:extLst>
          </p:cNvPr>
          <p:cNvSpPr/>
          <p:nvPr/>
        </p:nvSpPr>
        <p:spPr>
          <a:xfrm flipH="1">
            <a:off x="6456792" y="1902737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819;p29">
            <a:extLst>
              <a:ext uri="{FF2B5EF4-FFF2-40B4-BE49-F238E27FC236}">
                <a16:creationId xmlns:a16="http://schemas.microsoft.com/office/drawing/2014/main" id="{17C4E55A-0AA3-4193-9890-80CC1758949A}"/>
              </a:ext>
            </a:extLst>
          </p:cNvPr>
          <p:cNvSpPr/>
          <p:nvPr/>
        </p:nvSpPr>
        <p:spPr>
          <a:xfrm flipH="1">
            <a:off x="6481122" y="1694586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820;p29">
            <a:extLst>
              <a:ext uri="{FF2B5EF4-FFF2-40B4-BE49-F238E27FC236}">
                <a16:creationId xmlns:a16="http://schemas.microsoft.com/office/drawing/2014/main" id="{02D3812C-11F6-44EA-B191-09D2B9EADA83}"/>
              </a:ext>
            </a:extLst>
          </p:cNvPr>
          <p:cNvSpPr/>
          <p:nvPr/>
        </p:nvSpPr>
        <p:spPr>
          <a:xfrm flipH="1">
            <a:off x="6409965" y="1709971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D96FB2-1C1C-4F9C-90B4-AD0493E0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7" y="1678151"/>
            <a:ext cx="2853022" cy="1580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47E44F-99F7-4436-A9DB-BF3FA2DF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3" y="3332870"/>
            <a:ext cx="5332861" cy="1575477"/>
          </a:xfrm>
          <a:prstGeom prst="rect">
            <a:avLst/>
          </a:prstGeom>
        </p:spPr>
      </p:pic>
      <p:sp>
        <p:nvSpPr>
          <p:cNvPr id="226" name="Google Shape;8025;p49">
            <a:extLst>
              <a:ext uri="{FF2B5EF4-FFF2-40B4-BE49-F238E27FC236}">
                <a16:creationId xmlns:a16="http://schemas.microsoft.com/office/drawing/2014/main" id="{41677C5F-321F-44AB-A19D-8A483917B61A}"/>
              </a:ext>
            </a:extLst>
          </p:cNvPr>
          <p:cNvSpPr/>
          <p:nvPr/>
        </p:nvSpPr>
        <p:spPr>
          <a:xfrm>
            <a:off x="3959952" y="2336524"/>
            <a:ext cx="467917" cy="75749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Puntajes rfm</a:t>
            </a:r>
            <a:endParaRPr dirty="0"/>
          </a:p>
        </p:txBody>
      </p:sp>
      <p:sp>
        <p:nvSpPr>
          <p:cNvPr id="114" name="Google Shape;732;p29">
            <a:extLst>
              <a:ext uri="{FF2B5EF4-FFF2-40B4-BE49-F238E27FC236}">
                <a16:creationId xmlns:a16="http://schemas.microsoft.com/office/drawing/2014/main" id="{A3ECD38F-C8A4-4A22-BD36-030D3EA09D0B}"/>
              </a:ext>
            </a:extLst>
          </p:cNvPr>
          <p:cNvSpPr/>
          <p:nvPr/>
        </p:nvSpPr>
        <p:spPr>
          <a:xfrm flipH="1">
            <a:off x="8733382" y="346854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733;p29">
            <a:extLst>
              <a:ext uri="{FF2B5EF4-FFF2-40B4-BE49-F238E27FC236}">
                <a16:creationId xmlns:a16="http://schemas.microsoft.com/office/drawing/2014/main" id="{182CBFEA-A939-46A3-9ADE-E19169125B5B}"/>
              </a:ext>
            </a:extLst>
          </p:cNvPr>
          <p:cNvSpPr/>
          <p:nvPr/>
        </p:nvSpPr>
        <p:spPr>
          <a:xfrm flipH="1">
            <a:off x="8820059" y="2559618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6;p29">
            <a:extLst>
              <a:ext uri="{FF2B5EF4-FFF2-40B4-BE49-F238E27FC236}">
                <a16:creationId xmlns:a16="http://schemas.microsoft.com/office/drawing/2014/main" id="{959620D3-94CC-4460-B556-24F8F55B70C5}"/>
              </a:ext>
            </a:extLst>
          </p:cNvPr>
          <p:cNvSpPr/>
          <p:nvPr/>
        </p:nvSpPr>
        <p:spPr>
          <a:xfrm flipH="1">
            <a:off x="8573848" y="3127316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347;p26">
                <a:extLst>
                  <a:ext uri="{FF2B5EF4-FFF2-40B4-BE49-F238E27FC236}">
                    <a16:creationId xmlns:a16="http://schemas.microsoft.com/office/drawing/2014/main" id="{9B954D0F-9C7F-4191-8F29-01C7A8CD0459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 flipH="1">
                <a:off x="719242" y="1934220"/>
                <a:ext cx="5281523" cy="22505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ES" sz="1600" dirty="0"/>
                  <a:t>Puntaje comercial: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0" indent="0" algn="l">
                  <a:buClr>
                    <a:schemeClr val="dk1"/>
                  </a:buClr>
                </a:pPr>
                <a14:m>
                  <m:oMath xmlns:m="http://schemas.openxmlformats.org/officeDocument/2006/math">
                    <m:r>
                      <a:rPr lang="es-C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𝑃𝑢𝑛𝑡𝑎𝑗</m:t>
                    </m:r>
                    <m:sSub>
                      <m:sSubPr>
                        <m:ctrlPr>
                          <a:rPr lang="es-C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C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C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∗0,30−</m:t>
                    </m:r>
                    <m:sSub>
                      <m:sSubPr>
                        <m:ctrlPr>
                          <a:rPr lang="es-C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C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∗0,30+</m:t>
                    </m:r>
                    <m:sSub>
                      <m:sSubPr>
                        <m:ctrlPr>
                          <a:rPr lang="es-C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s-C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∗0,35</m:t>
                    </m:r>
                  </m:oMath>
                </a14:m>
                <a:r>
                  <a:rPr lang="es-ES" sz="16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s-C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∗0,35</m:t>
                    </m:r>
                  </m:oMath>
                </a14:m>
                <a:endParaRPr lang="es-ES" sz="16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97" name="Google Shape;347;p26">
                <a:extLst>
                  <a:ext uri="{FF2B5EF4-FFF2-40B4-BE49-F238E27FC236}">
                    <a16:creationId xmlns:a16="http://schemas.microsoft.com/office/drawing/2014/main" id="{9B954D0F-9C7F-4191-8F29-01C7A8CD045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 flipH="1">
                <a:off x="719242" y="1934220"/>
                <a:ext cx="5281523" cy="2250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Google Shape;5050;p37">
            <a:extLst>
              <a:ext uri="{FF2B5EF4-FFF2-40B4-BE49-F238E27FC236}">
                <a16:creationId xmlns:a16="http://schemas.microsoft.com/office/drawing/2014/main" id="{9457138E-4136-4CFA-A0F5-C126553EFFC6}"/>
              </a:ext>
            </a:extLst>
          </p:cNvPr>
          <p:cNvSpPr/>
          <p:nvPr/>
        </p:nvSpPr>
        <p:spPr>
          <a:xfrm rot="856398">
            <a:off x="8158136" y="4280023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5051;p37">
            <a:extLst>
              <a:ext uri="{FF2B5EF4-FFF2-40B4-BE49-F238E27FC236}">
                <a16:creationId xmlns:a16="http://schemas.microsoft.com/office/drawing/2014/main" id="{9B70BD6D-E498-4553-9D16-2C5F8FAF9FD1}"/>
              </a:ext>
            </a:extLst>
          </p:cNvPr>
          <p:cNvSpPr/>
          <p:nvPr/>
        </p:nvSpPr>
        <p:spPr>
          <a:xfrm>
            <a:off x="8379904" y="2788628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5052;p37">
            <a:extLst>
              <a:ext uri="{FF2B5EF4-FFF2-40B4-BE49-F238E27FC236}">
                <a16:creationId xmlns:a16="http://schemas.microsoft.com/office/drawing/2014/main" id="{D1B977E3-F69F-4A41-8E6B-4BCBDB342B0C}"/>
              </a:ext>
            </a:extLst>
          </p:cNvPr>
          <p:cNvSpPr/>
          <p:nvPr/>
        </p:nvSpPr>
        <p:spPr>
          <a:xfrm>
            <a:off x="8687455" y="3999970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5053;p37">
            <a:extLst>
              <a:ext uri="{FF2B5EF4-FFF2-40B4-BE49-F238E27FC236}">
                <a16:creationId xmlns:a16="http://schemas.microsoft.com/office/drawing/2014/main" id="{9DE0F473-7B23-418C-9235-D66C896B5F5C}"/>
              </a:ext>
            </a:extLst>
          </p:cNvPr>
          <p:cNvSpPr/>
          <p:nvPr/>
        </p:nvSpPr>
        <p:spPr>
          <a:xfrm>
            <a:off x="8697219" y="4020947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5054;p37">
            <a:extLst>
              <a:ext uri="{FF2B5EF4-FFF2-40B4-BE49-F238E27FC236}">
                <a16:creationId xmlns:a16="http://schemas.microsoft.com/office/drawing/2014/main" id="{1E86E3CA-47CB-46F2-8677-4252AA20AE58}"/>
              </a:ext>
            </a:extLst>
          </p:cNvPr>
          <p:cNvSpPr/>
          <p:nvPr/>
        </p:nvSpPr>
        <p:spPr>
          <a:xfrm>
            <a:off x="8690573" y="4147912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5055;p37">
            <a:extLst>
              <a:ext uri="{FF2B5EF4-FFF2-40B4-BE49-F238E27FC236}">
                <a16:creationId xmlns:a16="http://schemas.microsoft.com/office/drawing/2014/main" id="{75B50763-C35C-48CF-A000-74A7D229366E}"/>
              </a:ext>
            </a:extLst>
          </p:cNvPr>
          <p:cNvSpPr/>
          <p:nvPr/>
        </p:nvSpPr>
        <p:spPr>
          <a:xfrm>
            <a:off x="8699046" y="4324832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5056;p37">
            <a:extLst>
              <a:ext uri="{FF2B5EF4-FFF2-40B4-BE49-F238E27FC236}">
                <a16:creationId xmlns:a16="http://schemas.microsoft.com/office/drawing/2014/main" id="{3001FCA7-1271-4410-B14A-42719894EDC8}"/>
              </a:ext>
            </a:extLst>
          </p:cNvPr>
          <p:cNvSpPr/>
          <p:nvPr/>
        </p:nvSpPr>
        <p:spPr>
          <a:xfrm>
            <a:off x="8695486" y="4175063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5057;p37">
            <a:extLst>
              <a:ext uri="{FF2B5EF4-FFF2-40B4-BE49-F238E27FC236}">
                <a16:creationId xmlns:a16="http://schemas.microsoft.com/office/drawing/2014/main" id="{9C558FBF-C075-46A4-802F-77AA74B984BD}"/>
              </a:ext>
            </a:extLst>
          </p:cNvPr>
          <p:cNvSpPr/>
          <p:nvPr/>
        </p:nvSpPr>
        <p:spPr>
          <a:xfrm>
            <a:off x="8754323" y="4243979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5058;p37">
            <a:extLst>
              <a:ext uri="{FF2B5EF4-FFF2-40B4-BE49-F238E27FC236}">
                <a16:creationId xmlns:a16="http://schemas.microsoft.com/office/drawing/2014/main" id="{5C29AD54-23F7-44D1-9D90-BD5C87E4F06D}"/>
              </a:ext>
            </a:extLst>
          </p:cNvPr>
          <p:cNvSpPr/>
          <p:nvPr/>
        </p:nvSpPr>
        <p:spPr>
          <a:xfrm>
            <a:off x="6406452" y="4025609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5059;p37">
            <a:extLst>
              <a:ext uri="{FF2B5EF4-FFF2-40B4-BE49-F238E27FC236}">
                <a16:creationId xmlns:a16="http://schemas.microsoft.com/office/drawing/2014/main" id="{EF8ED9D3-7046-43B4-A152-5EDCFDE02FE3}"/>
              </a:ext>
            </a:extLst>
          </p:cNvPr>
          <p:cNvSpPr/>
          <p:nvPr/>
        </p:nvSpPr>
        <p:spPr>
          <a:xfrm>
            <a:off x="6956962" y="4111407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5060;p37">
            <a:extLst>
              <a:ext uri="{FF2B5EF4-FFF2-40B4-BE49-F238E27FC236}">
                <a16:creationId xmlns:a16="http://schemas.microsoft.com/office/drawing/2014/main" id="{942E44B3-8C8F-4562-9FA7-275CD4C7BB6C}"/>
              </a:ext>
            </a:extLst>
          </p:cNvPr>
          <p:cNvSpPr/>
          <p:nvPr/>
        </p:nvSpPr>
        <p:spPr>
          <a:xfrm>
            <a:off x="6957088" y="4108163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5061;p37">
            <a:extLst>
              <a:ext uri="{FF2B5EF4-FFF2-40B4-BE49-F238E27FC236}">
                <a16:creationId xmlns:a16="http://schemas.microsoft.com/office/drawing/2014/main" id="{6638562E-48AB-486B-B335-364D739615FC}"/>
              </a:ext>
            </a:extLst>
          </p:cNvPr>
          <p:cNvSpPr/>
          <p:nvPr/>
        </p:nvSpPr>
        <p:spPr>
          <a:xfrm>
            <a:off x="7415720" y="4473058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5062;p37">
            <a:extLst>
              <a:ext uri="{FF2B5EF4-FFF2-40B4-BE49-F238E27FC236}">
                <a16:creationId xmlns:a16="http://schemas.microsoft.com/office/drawing/2014/main" id="{98F80EFA-5FB3-4D46-8D50-B482AF5C7E6A}"/>
              </a:ext>
            </a:extLst>
          </p:cNvPr>
          <p:cNvSpPr/>
          <p:nvPr/>
        </p:nvSpPr>
        <p:spPr>
          <a:xfrm>
            <a:off x="7415720" y="4367165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5063;p37">
            <a:extLst>
              <a:ext uri="{FF2B5EF4-FFF2-40B4-BE49-F238E27FC236}">
                <a16:creationId xmlns:a16="http://schemas.microsoft.com/office/drawing/2014/main" id="{7963413A-E1EC-47AF-83C3-83647E8B718D}"/>
              </a:ext>
            </a:extLst>
          </p:cNvPr>
          <p:cNvSpPr/>
          <p:nvPr/>
        </p:nvSpPr>
        <p:spPr>
          <a:xfrm>
            <a:off x="6681770" y="4473184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5064;p37">
            <a:extLst>
              <a:ext uri="{FF2B5EF4-FFF2-40B4-BE49-F238E27FC236}">
                <a16:creationId xmlns:a16="http://schemas.microsoft.com/office/drawing/2014/main" id="{6B6F36B6-9C29-4647-A345-9885C9A5E37A}"/>
              </a:ext>
            </a:extLst>
          </p:cNvPr>
          <p:cNvSpPr/>
          <p:nvPr/>
        </p:nvSpPr>
        <p:spPr>
          <a:xfrm>
            <a:off x="6681770" y="4367165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5065;p37">
            <a:extLst>
              <a:ext uri="{FF2B5EF4-FFF2-40B4-BE49-F238E27FC236}">
                <a16:creationId xmlns:a16="http://schemas.microsoft.com/office/drawing/2014/main" id="{A83E9465-9B02-4701-849F-592A82AED95E}"/>
              </a:ext>
            </a:extLst>
          </p:cNvPr>
          <p:cNvSpPr/>
          <p:nvPr/>
        </p:nvSpPr>
        <p:spPr>
          <a:xfrm>
            <a:off x="7599254" y="4036822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5066;p37">
            <a:extLst>
              <a:ext uri="{FF2B5EF4-FFF2-40B4-BE49-F238E27FC236}">
                <a16:creationId xmlns:a16="http://schemas.microsoft.com/office/drawing/2014/main" id="{F4A101E3-71F8-4BA2-AB21-3AB0DE175C79}"/>
              </a:ext>
            </a:extLst>
          </p:cNvPr>
          <p:cNvSpPr/>
          <p:nvPr/>
        </p:nvSpPr>
        <p:spPr>
          <a:xfrm>
            <a:off x="7599254" y="4473184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5067;p37">
            <a:extLst>
              <a:ext uri="{FF2B5EF4-FFF2-40B4-BE49-F238E27FC236}">
                <a16:creationId xmlns:a16="http://schemas.microsoft.com/office/drawing/2014/main" id="{F2425F0F-3318-44C6-BEC7-7D57A26D711D}"/>
              </a:ext>
            </a:extLst>
          </p:cNvPr>
          <p:cNvSpPr/>
          <p:nvPr/>
        </p:nvSpPr>
        <p:spPr>
          <a:xfrm>
            <a:off x="8123275" y="2308412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5068;p37">
            <a:extLst>
              <a:ext uri="{FF2B5EF4-FFF2-40B4-BE49-F238E27FC236}">
                <a16:creationId xmlns:a16="http://schemas.microsoft.com/office/drawing/2014/main" id="{E3E0F2CE-4A31-4779-8AA9-47FF98B3C55B}"/>
              </a:ext>
            </a:extLst>
          </p:cNvPr>
          <p:cNvSpPr/>
          <p:nvPr/>
        </p:nvSpPr>
        <p:spPr>
          <a:xfrm>
            <a:off x="8123275" y="2308380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5069;p37">
            <a:extLst>
              <a:ext uri="{FF2B5EF4-FFF2-40B4-BE49-F238E27FC236}">
                <a16:creationId xmlns:a16="http://schemas.microsoft.com/office/drawing/2014/main" id="{8EBAE2A0-E40F-4E10-A080-0E37CD7193A5}"/>
              </a:ext>
            </a:extLst>
          </p:cNvPr>
          <p:cNvSpPr/>
          <p:nvPr/>
        </p:nvSpPr>
        <p:spPr>
          <a:xfrm>
            <a:off x="8167466" y="2500828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5070;p37">
            <a:extLst>
              <a:ext uri="{FF2B5EF4-FFF2-40B4-BE49-F238E27FC236}">
                <a16:creationId xmlns:a16="http://schemas.microsoft.com/office/drawing/2014/main" id="{0FCDC76A-46E7-47F2-B015-F962777F78AF}"/>
              </a:ext>
            </a:extLst>
          </p:cNvPr>
          <p:cNvSpPr/>
          <p:nvPr/>
        </p:nvSpPr>
        <p:spPr>
          <a:xfrm>
            <a:off x="7494022" y="2312286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5071;p37">
            <a:extLst>
              <a:ext uri="{FF2B5EF4-FFF2-40B4-BE49-F238E27FC236}">
                <a16:creationId xmlns:a16="http://schemas.microsoft.com/office/drawing/2014/main" id="{0BC0536B-A360-492A-BF53-A477F90E9183}"/>
              </a:ext>
            </a:extLst>
          </p:cNvPr>
          <p:cNvSpPr/>
          <p:nvPr/>
        </p:nvSpPr>
        <p:spPr>
          <a:xfrm>
            <a:off x="7981222" y="2312317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5072;p37">
            <a:extLst>
              <a:ext uri="{FF2B5EF4-FFF2-40B4-BE49-F238E27FC236}">
                <a16:creationId xmlns:a16="http://schemas.microsoft.com/office/drawing/2014/main" id="{F264DDC8-5119-425F-A739-453281CA1FC8}"/>
              </a:ext>
            </a:extLst>
          </p:cNvPr>
          <p:cNvSpPr/>
          <p:nvPr/>
        </p:nvSpPr>
        <p:spPr>
          <a:xfrm>
            <a:off x="7497613" y="2833722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5073;p37">
            <a:extLst>
              <a:ext uri="{FF2B5EF4-FFF2-40B4-BE49-F238E27FC236}">
                <a16:creationId xmlns:a16="http://schemas.microsoft.com/office/drawing/2014/main" id="{66E07EAF-3DA8-4B7F-9113-DA1F7F71749D}"/>
              </a:ext>
            </a:extLst>
          </p:cNvPr>
          <p:cNvSpPr/>
          <p:nvPr/>
        </p:nvSpPr>
        <p:spPr>
          <a:xfrm>
            <a:off x="7562434" y="2555350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5074;p37">
            <a:extLst>
              <a:ext uri="{FF2B5EF4-FFF2-40B4-BE49-F238E27FC236}">
                <a16:creationId xmlns:a16="http://schemas.microsoft.com/office/drawing/2014/main" id="{6B77BF00-B011-4F49-9851-A2E9B7301481}"/>
              </a:ext>
            </a:extLst>
          </p:cNvPr>
          <p:cNvSpPr/>
          <p:nvPr/>
        </p:nvSpPr>
        <p:spPr>
          <a:xfrm>
            <a:off x="7793309" y="2328066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5;p37">
            <a:extLst>
              <a:ext uri="{FF2B5EF4-FFF2-40B4-BE49-F238E27FC236}">
                <a16:creationId xmlns:a16="http://schemas.microsoft.com/office/drawing/2014/main" id="{6718F7C2-BF4F-4575-BBDD-662F988B7CDF}"/>
              </a:ext>
            </a:extLst>
          </p:cNvPr>
          <p:cNvSpPr/>
          <p:nvPr/>
        </p:nvSpPr>
        <p:spPr>
          <a:xfrm>
            <a:off x="7627035" y="2389076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37">
            <a:extLst>
              <a:ext uri="{FF2B5EF4-FFF2-40B4-BE49-F238E27FC236}">
                <a16:creationId xmlns:a16="http://schemas.microsoft.com/office/drawing/2014/main" id="{3BFDC907-DED7-413A-8A85-DF7359E526D3}"/>
              </a:ext>
            </a:extLst>
          </p:cNvPr>
          <p:cNvSpPr/>
          <p:nvPr/>
        </p:nvSpPr>
        <p:spPr>
          <a:xfrm>
            <a:off x="7848839" y="2700111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5077;p37">
            <a:extLst>
              <a:ext uri="{FF2B5EF4-FFF2-40B4-BE49-F238E27FC236}">
                <a16:creationId xmlns:a16="http://schemas.microsoft.com/office/drawing/2014/main" id="{33B69202-93E3-4983-9F89-89A6EEF6D173}"/>
              </a:ext>
            </a:extLst>
          </p:cNvPr>
          <p:cNvSpPr/>
          <p:nvPr/>
        </p:nvSpPr>
        <p:spPr>
          <a:xfrm>
            <a:off x="7877691" y="2948593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5078;p37">
            <a:extLst>
              <a:ext uri="{FF2B5EF4-FFF2-40B4-BE49-F238E27FC236}">
                <a16:creationId xmlns:a16="http://schemas.microsoft.com/office/drawing/2014/main" id="{40ABFEC8-7B43-4B20-9529-8E5091613C7A}"/>
              </a:ext>
            </a:extLst>
          </p:cNvPr>
          <p:cNvSpPr/>
          <p:nvPr/>
        </p:nvSpPr>
        <p:spPr>
          <a:xfrm>
            <a:off x="7848839" y="2780807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5079;p37">
            <a:extLst>
              <a:ext uri="{FF2B5EF4-FFF2-40B4-BE49-F238E27FC236}">
                <a16:creationId xmlns:a16="http://schemas.microsoft.com/office/drawing/2014/main" id="{10FEF0FC-1D2F-4699-AF21-71141D9EB260}"/>
              </a:ext>
            </a:extLst>
          </p:cNvPr>
          <p:cNvSpPr/>
          <p:nvPr/>
        </p:nvSpPr>
        <p:spPr>
          <a:xfrm>
            <a:off x="7949819" y="2701749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5080;p37">
            <a:extLst>
              <a:ext uri="{FF2B5EF4-FFF2-40B4-BE49-F238E27FC236}">
                <a16:creationId xmlns:a16="http://schemas.microsoft.com/office/drawing/2014/main" id="{2A32A8F3-C4B2-4104-B435-E2D0F10FCAC4}"/>
              </a:ext>
            </a:extLst>
          </p:cNvPr>
          <p:cNvSpPr/>
          <p:nvPr/>
        </p:nvSpPr>
        <p:spPr>
          <a:xfrm>
            <a:off x="8017035" y="2706411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5081;p37">
            <a:extLst>
              <a:ext uri="{FF2B5EF4-FFF2-40B4-BE49-F238E27FC236}">
                <a16:creationId xmlns:a16="http://schemas.microsoft.com/office/drawing/2014/main" id="{908823E0-962F-4C52-9741-717F7602D105}"/>
              </a:ext>
            </a:extLst>
          </p:cNvPr>
          <p:cNvSpPr/>
          <p:nvPr/>
        </p:nvSpPr>
        <p:spPr>
          <a:xfrm>
            <a:off x="7891171" y="2713687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5082;p37">
            <a:extLst>
              <a:ext uri="{FF2B5EF4-FFF2-40B4-BE49-F238E27FC236}">
                <a16:creationId xmlns:a16="http://schemas.microsoft.com/office/drawing/2014/main" id="{D25F1ABB-6362-472B-B049-26886C3D2408}"/>
              </a:ext>
            </a:extLst>
          </p:cNvPr>
          <p:cNvSpPr/>
          <p:nvPr/>
        </p:nvSpPr>
        <p:spPr>
          <a:xfrm>
            <a:off x="8033634" y="2772838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5083;p37">
            <a:extLst>
              <a:ext uri="{FF2B5EF4-FFF2-40B4-BE49-F238E27FC236}">
                <a16:creationId xmlns:a16="http://schemas.microsoft.com/office/drawing/2014/main" id="{D73AFECB-C4F5-4886-A8B2-E31759281EF1}"/>
              </a:ext>
            </a:extLst>
          </p:cNvPr>
          <p:cNvSpPr/>
          <p:nvPr/>
        </p:nvSpPr>
        <p:spPr>
          <a:xfrm>
            <a:off x="7881722" y="2700143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84;p37">
            <a:extLst>
              <a:ext uri="{FF2B5EF4-FFF2-40B4-BE49-F238E27FC236}">
                <a16:creationId xmlns:a16="http://schemas.microsoft.com/office/drawing/2014/main" id="{D6398D42-7F73-405D-ABFE-FC4324C6EE4F}"/>
              </a:ext>
            </a:extLst>
          </p:cNvPr>
          <p:cNvSpPr/>
          <p:nvPr/>
        </p:nvSpPr>
        <p:spPr>
          <a:xfrm>
            <a:off x="7887045" y="2721939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5085;p37">
            <a:extLst>
              <a:ext uri="{FF2B5EF4-FFF2-40B4-BE49-F238E27FC236}">
                <a16:creationId xmlns:a16="http://schemas.microsoft.com/office/drawing/2014/main" id="{E9FCE6C9-2D0F-4266-8FB0-F8EC2E98795A}"/>
              </a:ext>
            </a:extLst>
          </p:cNvPr>
          <p:cNvSpPr/>
          <p:nvPr/>
        </p:nvSpPr>
        <p:spPr>
          <a:xfrm>
            <a:off x="7956213" y="2780429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86;p37">
            <a:extLst>
              <a:ext uri="{FF2B5EF4-FFF2-40B4-BE49-F238E27FC236}">
                <a16:creationId xmlns:a16="http://schemas.microsoft.com/office/drawing/2014/main" id="{9CEAF6B1-32F4-448A-B051-E8DBD077885A}"/>
              </a:ext>
            </a:extLst>
          </p:cNvPr>
          <p:cNvSpPr/>
          <p:nvPr/>
        </p:nvSpPr>
        <p:spPr>
          <a:xfrm>
            <a:off x="6860989" y="2181478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5087;p37">
            <a:extLst>
              <a:ext uri="{FF2B5EF4-FFF2-40B4-BE49-F238E27FC236}">
                <a16:creationId xmlns:a16="http://schemas.microsoft.com/office/drawing/2014/main" id="{0D5867E9-19FB-4D2B-B4C0-9A3E933D8D87}"/>
              </a:ext>
            </a:extLst>
          </p:cNvPr>
          <p:cNvSpPr/>
          <p:nvPr/>
        </p:nvSpPr>
        <p:spPr>
          <a:xfrm>
            <a:off x="6715440" y="2666472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5088;p37">
            <a:extLst>
              <a:ext uri="{FF2B5EF4-FFF2-40B4-BE49-F238E27FC236}">
                <a16:creationId xmlns:a16="http://schemas.microsoft.com/office/drawing/2014/main" id="{9FC85478-B9CA-4E91-A2F2-D6BC44B1E7B8}"/>
              </a:ext>
            </a:extLst>
          </p:cNvPr>
          <p:cNvSpPr/>
          <p:nvPr/>
        </p:nvSpPr>
        <p:spPr>
          <a:xfrm>
            <a:off x="6716417" y="3423854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5089;p37">
            <a:extLst>
              <a:ext uri="{FF2B5EF4-FFF2-40B4-BE49-F238E27FC236}">
                <a16:creationId xmlns:a16="http://schemas.microsoft.com/office/drawing/2014/main" id="{72705CC0-0B39-47CC-A8AE-573CB5D519C4}"/>
              </a:ext>
            </a:extLst>
          </p:cNvPr>
          <p:cNvSpPr/>
          <p:nvPr/>
        </p:nvSpPr>
        <p:spPr>
          <a:xfrm>
            <a:off x="6715755" y="3093165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5090;p37">
            <a:extLst>
              <a:ext uri="{FF2B5EF4-FFF2-40B4-BE49-F238E27FC236}">
                <a16:creationId xmlns:a16="http://schemas.microsoft.com/office/drawing/2014/main" id="{19DDC700-DCCB-45A6-86C1-6BC3295DB39C}"/>
              </a:ext>
            </a:extLst>
          </p:cNvPr>
          <p:cNvSpPr/>
          <p:nvPr/>
        </p:nvSpPr>
        <p:spPr>
          <a:xfrm>
            <a:off x="6878659" y="2778004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5091;p37">
            <a:extLst>
              <a:ext uri="{FF2B5EF4-FFF2-40B4-BE49-F238E27FC236}">
                <a16:creationId xmlns:a16="http://schemas.microsoft.com/office/drawing/2014/main" id="{12598EB4-D050-4387-A74D-3BDC309ECF78}"/>
              </a:ext>
            </a:extLst>
          </p:cNvPr>
          <p:cNvSpPr/>
          <p:nvPr/>
        </p:nvSpPr>
        <p:spPr>
          <a:xfrm>
            <a:off x="7146481" y="2666472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5092;p37">
            <a:extLst>
              <a:ext uri="{FF2B5EF4-FFF2-40B4-BE49-F238E27FC236}">
                <a16:creationId xmlns:a16="http://schemas.microsoft.com/office/drawing/2014/main" id="{494FD40F-D202-4AD9-B91B-FE5CFC31BE0D}"/>
              </a:ext>
            </a:extLst>
          </p:cNvPr>
          <p:cNvSpPr/>
          <p:nvPr/>
        </p:nvSpPr>
        <p:spPr>
          <a:xfrm>
            <a:off x="6868895" y="2755452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5093;p37">
            <a:extLst>
              <a:ext uri="{FF2B5EF4-FFF2-40B4-BE49-F238E27FC236}">
                <a16:creationId xmlns:a16="http://schemas.microsoft.com/office/drawing/2014/main" id="{07D2AE4D-EAC2-4B42-9F88-887D2D807258}"/>
              </a:ext>
            </a:extLst>
          </p:cNvPr>
          <p:cNvSpPr/>
          <p:nvPr/>
        </p:nvSpPr>
        <p:spPr>
          <a:xfrm>
            <a:off x="7369104" y="2740081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5094;p37">
            <a:extLst>
              <a:ext uri="{FF2B5EF4-FFF2-40B4-BE49-F238E27FC236}">
                <a16:creationId xmlns:a16="http://schemas.microsoft.com/office/drawing/2014/main" id="{3FC8D987-887D-4735-BB95-9E08EBD90EB9}"/>
              </a:ext>
            </a:extLst>
          </p:cNvPr>
          <p:cNvSpPr/>
          <p:nvPr/>
        </p:nvSpPr>
        <p:spPr>
          <a:xfrm>
            <a:off x="7084337" y="3071432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5095;p37">
            <a:extLst>
              <a:ext uri="{FF2B5EF4-FFF2-40B4-BE49-F238E27FC236}">
                <a16:creationId xmlns:a16="http://schemas.microsoft.com/office/drawing/2014/main" id="{4A2EDA7A-7C45-4D8D-8BD8-C863DF855E9B}"/>
              </a:ext>
            </a:extLst>
          </p:cNvPr>
          <p:cNvSpPr/>
          <p:nvPr/>
        </p:nvSpPr>
        <p:spPr>
          <a:xfrm>
            <a:off x="7113157" y="3319913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5096;p37">
            <a:extLst>
              <a:ext uri="{FF2B5EF4-FFF2-40B4-BE49-F238E27FC236}">
                <a16:creationId xmlns:a16="http://schemas.microsoft.com/office/drawing/2014/main" id="{FF423813-41E8-4512-A781-E5E998F8FB0B}"/>
              </a:ext>
            </a:extLst>
          </p:cNvPr>
          <p:cNvSpPr/>
          <p:nvPr/>
        </p:nvSpPr>
        <p:spPr>
          <a:xfrm>
            <a:off x="7084337" y="3152128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5097;p37">
            <a:extLst>
              <a:ext uri="{FF2B5EF4-FFF2-40B4-BE49-F238E27FC236}">
                <a16:creationId xmlns:a16="http://schemas.microsoft.com/office/drawing/2014/main" id="{1A16906C-EE22-4E35-BBA4-62E7C0FE9B41}"/>
              </a:ext>
            </a:extLst>
          </p:cNvPr>
          <p:cNvSpPr/>
          <p:nvPr/>
        </p:nvSpPr>
        <p:spPr>
          <a:xfrm>
            <a:off x="7186136" y="3073259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5098;p37">
            <a:extLst>
              <a:ext uri="{FF2B5EF4-FFF2-40B4-BE49-F238E27FC236}">
                <a16:creationId xmlns:a16="http://schemas.microsoft.com/office/drawing/2014/main" id="{A22223F8-4D94-4849-9A0F-28D926CF7135}"/>
              </a:ext>
            </a:extLst>
          </p:cNvPr>
          <p:cNvSpPr/>
          <p:nvPr/>
        </p:nvSpPr>
        <p:spPr>
          <a:xfrm>
            <a:off x="7252595" y="3077731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5099;p37">
            <a:extLst>
              <a:ext uri="{FF2B5EF4-FFF2-40B4-BE49-F238E27FC236}">
                <a16:creationId xmlns:a16="http://schemas.microsoft.com/office/drawing/2014/main" id="{7C725ED6-9B07-4E16-91B5-BBAB82DC23AA}"/>
              </a:ext>
            </a:extLst>
          </p:cNvPr>
          <p:cNvSpPr/>
          <p:nvPr/>
        </p:nvSpPr>
        <p:spPr>
          <a:xfrm>
            <a:off x="7126386" y="3085007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5100;p37">
            <a:extLst>
              <a:ext uri="{FF2B5EF4-FFF2-40B4-BE49-F238E27FC236}">
                <a16:creationId xmlns:a16="http://schemas.microsoft.com/office/drawing/2014/main" id="{88B8EC18-EACA-4FB9-97BA-53BEF19B0346}"/>
              </a:ext>
            </a:extLst>
          </p:cNvPr>
          <p:cNvSpPr/>
          <p:nvPr/>
        </p:nvSpPr>
        <p:spPr>
          <a:xfrm>
            <a:off x="7269194" y="3119969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5101;p37">
            <a:extLst>
              <a:ext uri="{FF2B5EF4-FFF2-40B4-BE49-F238E27FC236}">
                <a16:creationId xmlns:a16="http://schemas.microsoft.com/office/drawing/2014/main" id="{0AFC37D2-F14C-4ECB-B496-0D3C45717F0F}"/>
              </a:ext>
            </a:extLst>
          </p:cNvPr>
          <p:cNvSpPr/>
          <p:nvPr/>
        </p:nvSpPr>
        <p:spPr>
          <a:xfrm>
            <a:off x="7117157" y="3071432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5102;p37">
            <a:extLst>
              <a:ext uri="{FF2B5EF4-FFF2-40B4-BE49-F238E27FC236}">
                <a16:creationId xmlns:a16="http://schemas.microsoft.com/office/drawing/2014/main" id="{F40143A7-8A44-4EB1-9B08-17A946F0BABD}"/>
              </a:ext>
            </a:extLst>
          </p:cNvPr>
          <p:cNvSpPr/>
          <p:nvPr/>
        </p:nvSpPr>
        <p:spPr>
          <a:xfrm>
            <a:off x="7122480" y="3093228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5103;p37">
            <a:extLst>
              <a:ext uri="{FF2B5EF4-FFF2-40B4-BE49-F238E27FC236}">
                <a16:creationId xmlns:a16="http://schemas.microsoft.com/office/drawing/2014/main" id="{BD518CD2-174C-4C1A-97B0-9690924E0C0C}"/>
              </a:ext>
            </a:extLst>
          </p:cNvPr>
          <p:cNvSpPr/>
          <p:nvPr/>
        </p:nvSpPr>
        <p:spPr>
          <a:xfrm>
            <a:off x="7192656" y="3157860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5104;p37">
            <a:extLst>
              <a:ext uri="{FF2B5EF4-FFF2-40B4-BE49-F238E27FC236}">
                <a16:creationId xmlns:a16="http://schemas.microsoft.com/office/drawing/2014/main" id="{54DCA0F4-CEFC-4B04-9A8C-0BA8818AD8D2}"/>
              </a:ext>
            </a:extLst>
          </p:cNvPr>
          <p:cNvSpPr/>
          <p:nvPr/>
        </p:nvSpPr>
        <p:spPr>
          <a:xfrm>
            <a:off x="6594333" y="3190932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5105;p37">
            <a:extLst>
              <a:ext uri="{FF2B5EF4-FFF2-40B4-BE49-F238E27FC236}">
                <a16:creationId xmlns:a16="http://schemas.microsoft.com/office/drawing/2014/main" id="{A3F28578-0C57-49F0-BDF6-885B803C2733}"/>
              </a:ext>
            </a:extLst>
          </p:cNvPr>
          <p:cNvSpPr/>
          <p:nvPr/>
        </p:nvSpPr>
        <p:spPr>
          <a:xfrm>
            <a:off x="6594333" y="3190901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5106;p37">
            <a:extLst>
              <a:ext uri="{FF2B5EF4-FFF2-40B4-BE49-F238E27FC236}">
                <a16:creationId xmlns:a16="http://schemas.microsoft.com/office/drawing/2014/main" id="{93120A93-F9D5-47F3-9208-5D0244AB9EC0}"/>
              </a:ext>
            </a:extLst>
          </p:cNvPr>
          <p:cNvSpPr/>
          <p:nvPr/>
        </p:nvSpPr>
        <p:spPr>
          <a:xfrm>
            <a:off x="6639941" y="3382687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5107;p37">
            <a:extLst>
              <a:ext uri="{FF2B5EF4-FFF2-40B4-BE49-F238E27FC236}">
                <a16:creationId xmlns:a16="http://schemas.microsoft.com/office/drawing/2014/main" id="{596B387C-3DCE-4FC9-93DD-7AB7478AB353}"/>
              </a:ext>
            </a:extLst>
          </p:cNvPr>
          <p:cNvSpPr/>
          <p:nvPr/>
        </p:nvSpPr>
        <p:spPr>
          <a:xfrm>
            <a:off x="5966498" y="3194208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5108;p37">
            <a:extLst>
              <a:ext uri="{FF2B5EF4-FFF2-40B4-BE49-F238E27FC236}">
                <a16:creationId xmlns:a16="http://schemas.microsoft.com/office/drawing/2014/main" id="{14870512-0E52-45A5-A27F-D272C8170142}"/>
              </a:ext>
            </a:extLst>
          </p:cNvPr>
          <p:cNvSpPr/>
          <p:nvPr/>
        </p:nvSpPr>
        <p:spPr>
          <a:xfrm>
            <a:off x="6322858" y="3577120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5109;p37">
            <a:extLst>
              <a:ext uri="{FF2B5EF4-FFF2-40B4-BE49-F238E27FC236}">
                <a16:creationId xmlns:a16="http://schemas.microsoft.com/office/drawing/2014/main" id="{E0499FDF-11B8-4F83-B440-31AE31C186C5}"/>
              </a:ext>
            </a:extLst>
          </p:cNvPr>
          <p:cNvSpPr/>
          <p:nvPr/>
        </p:nvSpPr>
        <p:spPr>
          <a:xfrm>
            <a:off x="6388309" y="3829727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5110;p37">
            <a:extLst>
              <a:ext uri="{FF2B5EF4-FFF2-40B4-BE49-F238E27FC236}">
                <a16:creationId xmlns:a16="http://schemas.microsoft.com/office/drawing/2014/main" id="{F7AFB2B1-77EC-46F4-AB04-1B067B7D6CAC}"/>
              </a:ext>
            </a:extLst>
          </p:cNvPr>
          <p:cNvSpPr/>
          <p:nvPr/>
        </p:nvSpPr>
        <p:spPr>
          <a:xfrm>
            <a:off x="6322858" y="3657784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5111;p37">
            <a:extLst>
              <a:ext uri="{FF2B5EF4-FFF2-40B4-BE49-F238E27FC236}">
                <a16:creationId xmlns:a16="http://schemas.microsoft.com/office/drawing/2014/main" id="{9A450966-44C2-41B6-8D29-027EF5D72E9F}"/>
              </a:ext>
            </a:extLst>
          </p:cNvPr>
          <p:cNvSpPr/>
          <p:nvPr/>
        </p:nvSpPr>
        <p:spPr>
          <a:xfrm>
            <a:off x="6424059" y="3579167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5112;p37">
            <a:extLst>
              <a:ext uri="{FF2B5EF4-FFF2-40B4-BE49-F238E27FC236}">
                <a16:creationId xmlns:a16="http://schemas.microsoft.com/office/drawing/2014/main" id="{84AA321F-AAB7-4FDF-A551-A791266AFC97}"/>
              </a:ext>
            </a:extLst>
          </p:cNvPr>
          <p:cNvSpPr/>
          <p:nvPr/>
        </p:nvSpPr>
        <p:spPr>
          <a:xfrm>
            <a:off x="6491054" y="3583388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5113;p37">
            <a:extLst>
              <a:ext uri="{FF2B5EF4-FFF2-40B4-BE49-F238E27FC236}">
                <a16:creationId xmlns:a16="http://schemas.microsoft.com/office/drawing/2014/main" id="{64FF5885-7A7A-43BA-9C91-924EF1B0E47C}"/>
              </a:ext>
            </a:extLst>
          </p:cNvPr>
          <p:cNvSpPr/>
          <p:nvPr/>
        </p:nvSpPr>
        <p:spPr>
          <a:xfrm>
            <a:off x="6364749" y="3590758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5114;p37">
            <a:extLst>
              <a:ext uri="{FF2B5EF4-FFF2-40B4-BE49-F238E27FC236}">
                <a16:creationId xmlns:a16="http://schemas.microsoft.com/office/drawing/2014/main" id="{A3F375ED-6A1E-4C4E-A124-84A233741410}"/>
              </a:ext>
            </a:extLst>
          </p:cNvPr>
          <p:cNvSpPr/>
          <p:nvPr/>
        </p:nvSpPr>
        <p:spPr>
          <a:xfrm>
            <a:off x="6507999" y="3650540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5115;p37">
            <a:extLst>
              <a:ext uri="{FF2B5EF4-FFF2-40B4-BE49-F238E27FC236}">
                <a16:creationId xmlns:a16="http://schemas.microsoft.com/office/drawing/2014/main" id="{7A918EFC-5F9D-4E11-9254-E1FC35662168}"/>
              </a:ext>
            </a:extLst>
          </p:cNvPr>
          <p:cNvSpPr/>
          <p:nvPr/>
        </p:nvSpPr>
        <p:spPr>
          <a:xfrm>
            <a:off x="6355647" y="3577088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5116;p37">
            <a:extLst>
              <a:ext uri="{FF2B5EF4-FFF2-40B4-BE49-F238E27FC236}">
                <a16:creationId xmlns:a16="http://schemas.microsoft.com/office/drawing/2014/main" id="{A9095E68-8541-4588-A60B-D8DA4F179C59}"/>
              </a:ext>
            </a:extLst>
          </p:cNvPr>
          <p:cNvSpPr/>
          <p:nvPr/>
        </p:nvSpPr>
        <p:spPr>
          <a:xfrm>
            <a:off x="6360938" y="3599010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5117;p37">
            <a:extLst>
              <a:ext uri="{FF2B5EF4-FFF2-40B4-BE49-F238E27FC236}">
                <a16:creationId xmlns:a16="http://schemas.microsoft.com/office/drawing/2014/main" id="{B40E53E8-0832-4AB6-9B44-4E0599F2C94D}"/>
              </a:ext>
            </a:extLst>
          </p:cNvPr>
          <p:cNvSpPr/>
          <p:nvPr/>
        </p:nvSpPr>
        <p:spPr>
          <a:xfrm>
            <a:off x="6430264" y="3666855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5118;p37">
            <a:extLst>
              <a:ext uri="{FF2B5EF4-FFF2-40B4-BE49-F238E27FC236}">
                <a16:creationId xmlns:a16="http://schemas.microsoft.com/office/drawing/2014/main" id="{DF5C78E8-ADC2-44CD-AA34-8474273A49FC}"/>
              </a:ext>
            </a:extLst>
          </p:cNvPr>
          <p:cNvSpPr/>
          <p:nvPr/>
        </p:nvSpPr>
        <p:spPr>
          <a:xfrm>
            <a:off x="6453698" y="3194177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5119;p37">
            <a:extLst>
              <a:ext uri="{FF2B5EF4-FFF2-40B4-BE49-F238E27FC236}">
                <a16:creationId xmlns:a16="http://schemas.microsoft.com/office/drawing/2014/main" id="{DFB483D8-A032-41FD-9DE3-AC7439AEF6F6}"/>
              </a:ext>
            </a:extLst>
          </p:cNvPr>
          <p:cNvSpPr/>
          <p:nvPr/>
        </p:nvSpPr>
        <p:spPr>
          <a:xfrm>
            <a:off x="5970088" y="3715550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5120;p37">
            <a:extLst>
              <a:ext uri="{FF2B5EF4-FFF2-40B4-BE49-F238E27FC236}">
                <a16:creationId xmlns:a16="http://schemas.microsoft.com/office/drawing/2014/main" id="{045BD48E-944C-48B5-8D03-D2AF5877808E}"/>
              </a:ext>
            </a:extLst>
          </p:cNvPr>
          <p:cNvSpPr/>
          <p:nvPr/>
        </p:nvSpPr>
        <p:spPr>
          <a:xfrm>
            <a:off x="6034941" y="3437209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5121;p37">
            <a:extLst>
              <a:ext uri="{FF2B5EF4-FFF2-40B4-BE49-F238E27FC236}">
                <a16:creationId xmlns:a16="http://schemas.microsoft.com/office/drawing/2014/main" id="{9E901019-6423-42CE-9FBF-434DF64680D8}"/>
              </a:ext>
            </a:extLst>
          </p:cNvPr>
          <p:cNvSpPr/>
          <p:nvPr/>
        </p:nvSpPr>
        <p:spPr>
          <a:xfrm>
            <a:off x="6265816" y="3209894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5122;p37">
            <a:extLst>
              <a:ext uri="{FF2B5EF4-FFF2-40B4-BE49-F238E27FC236}">
                <a16:creationId xmlns:a16="http://schemas.microsoft.com/office/drawing/2014/main" id="{371A5D88-17B8-4C3B-A713-A46451E7BDDB}"/>
              </a:ext>
            </a:extLst>
          </p:cNvPr>
          <p:cNvSpPr/>
          <p:nvPr/>
        </p:nvSpPr>
        <p:spPr>
          <a:xfrm>
            <a:off x="6099542" y="3270998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5123;p37">
            <a:extLst>
              <a:ext uri="{FF2B5EF4-FFF2-40B4-BE49-F238E27FC236}">
                <a16:creationId xmlns:a16="http://schemas.microsoft.com/office/drawing/2014/main" id="{4FC39096-02BA-4277-B777-5DB54FB9FEB3}"/>
              </a:ext>
            </a:extLst>
          </p:cNvPr>
          <p:cNvSpPr/>
          <p:nvPr/>
        </p:nvSpPr>
        <p:spPr>
          <a:xfrm>
            <a:off x="5856604" y="3063936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5124;p37">
            <a:extLst>
              <a:ext uri="{FF2B5EF4-FFF2-40B4-BE49-F238E27FC236}">
                <a16:creationId xmlns:a16="http://schemas.microsoft.com/office/drawing/2014/main" id="{F12F57A9-A3FC-4910-8161-0E9CA30E1BB6}"/>
              </a:ext>
            </a:extLst>
          </p:cNvPr>
          <p:cNvSpPr/>
          <p:nvPr/>
        </p:nvSpPr>
        <p:spPr>
          <a:xfrm>
            <a:off x="8659548" y="2823013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5125;p37">
            <a:extLst>
              <a:ext uri="{FF2B5EF4-FFF2-40B4-BE49-F238E27FC236}">
                <a16:creationId xmlns:a16="http://schemas.microsoft.com/office/drawing/2014/main" id="{4EC3692C-7F5D-4F4F-87F0-A93AA0AB2405}"/>
              </a:ext>
            </a:extLst>
          </p:cNvPr>
          <p:cNvSpPr/>
          <p:nvPr/>
        </p:nvSpPr>
        <p:spPr>
          <a:xfrm>
            <a:off x="8663202" y="2836872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5126;p37">
            <a:extLst>
              <a:ext uri="{FF2B5EF4-FFF2-40B4-BE49-F238E27FC236}">
                <a16:creationId xmlns:a16="http://schemas.microsoft.com/office/drawing/2014/main" id="{08B6B5BA-DDCA-433E-AB77-8403420551D1}"/>
              </a:ext>
            </a:extLst>
          </p:cNvPr>
          <p:cNvSpPr/>
          <p:nvPr/>
        </p:nvSpPr>
        <p:spPr>
          <a:xfrm>
            <a:off x="8367820" y="4309210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5127;p37">
            <a:extLst>
              <a:ext uri="{FF2B5EF4-FFF2-40B4-BE49-F238E27FC236}">
                <a16:creationId xmlns:a16="http://schemas.microsoft.com/office/drawing/2014/main" id="{1F328E01-1CF1-47EB-9EDE-DE06A4C4A07F}"/>
              </a:ext>
            </a:extLst>
          </p:cNvPr>
          <p:cNvSpPr/>
          <p:nvPr/>
        </p:nvSpPr>
        <p:spPr>
          <a:xfrm>
            <a:off x="8397900" y="4261271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5128;p37">
            <a:extLst>
              <a:ext uri="{FF2B5EF4-FFF2-40B4-BE49-F238E27FC236}">
                <a16:creationId xmlns:a16="http://schemas.microsoft.com/office/drawing/2014/main" id="{F6E4E634-12C0-4314-A3DF-91AC27CD8162}"/>
              </a:ext>
            </a:extLst>
          </p:cNvPr>
          <p:cNvSpPr/>
          <p:nvPr/>
        </p:nvSpPr>
        <p:spPr>
          <a:xfrm>
            <a:off x="8548268" y="4377118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5129;p37">
            <a:extLst>
              <a:ext uri="{FF2B5EF4-FFF2-40B4-BE49-F238E27FC236}">
                <a16:creationId xmlns:a16="http://schemas.microsoft.com/office/drawing/2014/main" id="{CC6888B0-06DA-4233-811E-D1E1B9737233}"/>
              </a:ext>
            </a:extLst>
          </p:cNvPr>
          <p:cNvSpPr/>
          <p:nvPr/>
        </p:nvSpPr>
        <p:spPr>
          <a:xfrm>
            <a:off x="8575576" y="4328171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5130;p37">
            <a:extLst>
              <a:ext uri="{FF2B5EF4-FFF2-40B4-BE49-F238E27FC236}">
                <a16:creationId xmlns:a16="http://schemas.microsoft.com/office/drawing/2014/main" id="{9161C5E3-25C3-472E-B045-84A7042A381F}"/>
              </a:ext>
            </a:extLst>
          </p:cNvPr>
          <p:cNvSpPr/>
          <p:nvPr/>
        </p:nvSpPr>
        <p:spPr>
          <a:xfrm>
            <a:off x="8389994" y="3442532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5131;p37">
            <a:extLst>
              <a:ext uri="{FF2B5EF4-FFF2-40B4-BE49-F238E27FC236}">
                <a16:creationId xmlns:a16="http://schemas.microsoft.com/office/drawing/2014/main" id="{BC3D5731-4748-4033-B9A0-76D3B720864A}"/>
              </a:ext>
            </a:extLst>
          </p:cNvPr>
          <p:cNvSpPr/>
          <p:nvPr/>
        </p:nvSpPr>
        <p:spPr>
          <a:xfrm>
            <a:off x="8445366" y="3558977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5132;p37">
            <a:extLst>
              <a:ext uri="{FF2B5EF4-FFF2-40B4-BE49-F238E27FC236}">
                <a16:creationId xmlns:a16="http://schemas.microsoft.com/office/drawing/2014/main" id="{4BD8EB03-796E-4E61-9A70-F56C7CE3AD4C}"/>
              </a:ext>
            </a:extLst>
          </p:cNvPr>
          <p:cNvSpPr/>
          <p:nvPr/>
        </p:nvSpPr>
        <p:spPr>
          <a:xfrm>
            <a:off x="8666383" y="3296228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5133;p37">
            <a:extLst>
              <a:ext uri="{FF2B5EF4-FFF2-40B4-BE49-F238E27FC236}">
                <a16:creationId xmlns:a16="http://schemas.microsoft.com/office/drawing/2014/main" id="{2BC92AB3-9DC7-41C0-87D7-8FB85D71FEE6}"/>
              </a:ext>
            </a:extLst>
          </p:cNvPr>
          <p:cNvSpPr/>
          <p:nvPr/>
        </p:nvSpPr>
        <p:spPr>
          <a:xfrm>
            <a:off x="8329078" y="3263974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5134;p37">
            <a:extLst>
              <a:ext uri="{FF2B5EF4-FFF2-40B4-BE49-F238E27FC236}">
                <a16:creationId xmlns:a16="http://schemas.microsoft.com/office/drawing/2014/main" id="{7A32E023-628D-4405-BB4E-BB5C25FEB123}"/>
              </a:ext>
            </a:extLst>
          </p:cNvPr>
          <p:cNvSpPr/>
          <p:nvPr/>
        </p:nvSpPr>
        <p:spPr>
          <a:xfrm>
            <a:off x="8358245" y="3103150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5135;p37">
            <a:extLst>
              <a:ext uri="{FF2B5EF4-FFF2-40B4-BE49-F238E27FC236}">
                <a16:creationId xmlns:a16="http://schemas.microsoft.com/office/drawing/2014/main" id="{C80552E0-CD1E-4204-9652-CE833FF62951}"/>
              </a:ext>
            </a:extLst>
          </p:cNvPr>
          <p:cNvSpPr/>
          <p:nvPr/>
        </p:nvSpPr>
        <p:spPr>
          <a:xfrm>
            <a:off x="8419413" y="3103150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5136;p37">
            <a:extLst>
              <a:ext uri="{FF2B5EF4-FFF2-40B4-BE49-F238E27FC236}">
                <a16:creationId xmlns:a16="http://schemas.microsoft.com/office/drawing/2014/main" id="{0FD642DE-7EF2-444C-934F-1A507216A50B}"/>
              </a:ext>
            </a:extLst>
          </p:cNvPr>
          <p:cNvSpPr/>
          <p:nvPr/>
        </p:nvSpPr>
        <p:spPr>
          <a:xfrm>
            <a:off x="8629468" y="3105858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5137;p37">
            <a:extLst>
              <a:ext uri="{FF2B5EF4-FFF2-40B4-BE49-F238E27FC236}">
                <a16:creationId xmlns:a16="http://schemas.microsoft.com/office/drawing/2014/main" id="{D09AEEA9-3EB0-4DAC-9884-953FA09E95CF}"/>
              </a:ext>
            </a:extLst>
          </p:cNvPr>
          <p:cNvSpPr/>
          <p:nvPr/>
        </p:nvSpPr>
        <p:spPr>
          <a:xfrm>
            <a:off x="8655642" y="3345741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5138;p37">
            <a:extLst>
              <a:ext uri="{FF2B5EF4-FFF2-40B4-BE49-F238E27FC236}">
                <a16:creationId xmlns:a16="http://schemas.microsoft.com/office/drawing/2014/main" id="{33D008B4-FC04-49E6-9FF4-AAE1C5E5305F}"/>
              </a:ext>
            </a:extLst>
          </p:cNvPr>
          <p:cNvSpPr/>
          <p:nvPr/>
        </p:nvSpPr>
        <p:spPr>
          <a:xfrm>
            <a:off x="8645406" y="3263974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5139;p37">
            <a:extLst>
              <a:ext uri="{FF2B5EF4-FFF2-40B4-BE49-F238E27FC236}">
                <a16:creationId xmlns:a16="http://schemas.microsoft.com/office/drawing/2014/main" id="{39247E9B-31D0-4C7E-AC65-3E23B8EA574B}"/>
              </a:ext>
            </a:extLst>
          </p:cNvPr>
          <p:cNvSpPr/>
          <p:nvPr/>
        </p:nvSpPr>
        <p:spPr>
          <a:xfrm>
            <a:off x="8447760" y="2867046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5140;p37">
            <a:extLst>
              <a:ext uri="{FF2B5EF4-FFF2-40B4-BE49-F238E27FC236}">
                <a16:creationId xmlns:a16="http://schemas.microsoft.com/office/drawing/2014/main" id="{F0219DA3-35E0-4E8C-9C7C-13E3BF60281F}"/>
              </a:ext>
            </a:extLst>
          </p:cNvPr>
          <p:cNvSpPr/>
          <p:nvPr/>
        </p:nvSpPr>
        <p:spPr>
          <a:xfrm>
            <a:off x="8519354" y="2961097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5141;p37">
            <a:extLst>
              <a:ext uri="{FF2B5EF4-FFF2-40B4-BE49-F238E27FC236}">
                <a16:creationId xmlns:a16="http://schemas.microsoft.com/office/drawing/2014/main" id="{F556E3D4-0525-4E08-9DF2-36896DE430A9}"/>
              </a:ext>
            </a:extLst>
          </p:cNvPr>
          <p:cNvSpPr/>
          <p:nvPr/>
        </p:nvSpPr>
        <p:spPr>
          <a:xfrm>
            <a:off x="8499132" y="3022044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5142;p37">
            <a:extLst>
              <a:ext uri="{FF2B5EF4-FFF2-40B4-BE49-F238E27FC236}">
                <a16:creationId xmlns:a16="http://schemas.microsoft.com/office/drawing/2014/main" id="{58F1C56A-F7D8-4975-9FF1-26E8FE25C73C}"/>
              </a:ext>
            </a:extLst>
          </p:cNvPr>
          <p:cNvSpPr/>
          <p:nvPr/>
        </p:nvSpPr>
        <p:spPr>
          <a:xfrm>
            <a:off x="8451981" y="2929222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5143;p37">
            <a:extLst>
              <a:ext uri="{FF2B5EF4-FFF2-40B4-BE49-F238E27FC236}">
                <a16:creationId xmlns:a16="http://schemas.microsoft.com/office/drawing/2014/main" id="{CD9CFEE8-0E35-4978-9DA8-42402039CE45}"/>
              </a:ext>
            </a:extLst>
          </p:cNvPr>
          <p:cNvSpPr/>
          <p:nvPr/>
        </p:nvSpPr>
        <p:spPr>
          <a:xfrm>
            <a:off x="8458280" y="2955333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5144;p37">
            <a:extLst>
              <a:ext uri="{FF2B5EF4-FFF2-40B4-BE49-F238E27FC236}">
                <a16:creationId xmlns:a16="http://schemas.microsoft.com/office/drawing/2014/main" id="{41BFB384-0FEC-4C45-8046-B067847E8E6E}"/>
              </a:ext>
            </a:extLst>
          </p:cNvPr>
          <p:cNvSpPr/>
          <p:nvPr/>
        </p:nvSpPr>
        <p:spPr>
          <a:xfrm>
            <a:off x="8469462" y="2958703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5145;p37">
            <a:extLst>
              <a:ext uri="{FF2B5EF4-FFF2-40B4-BE49-F238E27FC236}">
                <a16:creationId xmlns:a16="http://schemas.microsoft.com/office/drawing/2014/main" id="{14E02710-D01B-4DC5-A175-951070EA05B4}"/>
              </a:ext>
            </a:extLst>
          </p:cNvPr>
          <p:cNvSpPr/>
          <p:nvPr/>
        </p:nvSpPr>
        <p:spPr>
          <a:xfrm>
            <a:off x="8530535" y="3034927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5146;p37">
            <a:extLst>
              <a:ext uri="{FF2B5EF4-FFF2-40B4-BE49-F238E27FC236}">
                <a16:creationId xmlns:a16="http://schemas.microsoft.com/office/drawing/2014/main" id="{7099B9E3-5CD8-4E75-9E33-8696357557C8}"/>
              </a:ext>
            </a:extLst>
          </p:cNvPr>
          <p:cNvSpPr/>
          <p:nvPr/>
        </p:nvSpPr>
        <p:spPr>
          <a:xfrm>
            <a:off x="8200349" y="3259533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5147;p37">
            <a:extLst>
              <a:ext uri="{FF2B5EF4-FFF2-40B4-BE49-F238E27FC236}">
                <a16:creationId xmlns:a16="http://schemas.microsoft.com/office/drawing/2014/main" id="{498A1129-8548-47AB-B417-FB34ED2CE417}"/>
              </a:ext>
            </a:extLst>
          </p:cNvPr>
          <p:cNvSpPr/>
          <p:nvPr/>
        </p:nvSpPr>
        <p:spPr>
          <a:xfrm>
            <a:off x="8255627" y="3447635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5148;p37">
            <a:extLst>
              <a:ext uri="{FF2B5EF4-FFF2-40B4-BE49-F238E27FC236}">
                <a16:creationId xmlns:a16="http://schemas.microsoft.com/office/drawing/2014/main" id="{364C4DED-6235-4A67-866D-DBC49C1A173C}"/>
              </a:ext>
            </a:extLst>
          </p:cNvPr>
          <p:cNvSpPr/>
          <p:nvPr/>
        </p:nvSpPr>
        <p:spPr>
          <a:xfrm>
            <a:off x="8351441" y="3456517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5149;p37">
            <a:extLst>
              <a:ext uri="{FF2B5EF4-FFF2-40B4-BE49-F238E27FC236}">
                <a16:creationId xmlns:a16="http://schemas.microsoft.com/office/drawing/2014/main" id="{CC75BE0F-629D-42C9-894F-0B93E20027E0}"/>
              </a:ext>
            </a:extLst>
          </p:cNvPr>
          <p:cNvSpPr/>
          <p:nvPr/>
        </p:nvSpPr>
        <p:spPr>
          <a:xfrm>
            <a:off x="8265013" y="3288196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5150;p37">
            <a:extLst>
              <a:ext uri="{FF2B5EF4-FFF2-40B4-BE49-F238E27FC236}">
                <a16:creationId xmlns:a16="http://schemas.microsoft.com/office/drawing/2014/main" id="{86302623-1E84-4D5B-B1C2-0F1B27CF9B19}"/>
              </a:ext>
            </a:extLst>
          </p:cNvPr>
          <p:cNvSpPr/>
          <p:nvPr/>
        </p:nvSpPr>
        <p:spPr>
          <a:xfrm>
            <a:off x="8251123" y="3256006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5151;p37">
            <a:extLst>
              <a:ext uri="{FF2B5EF4-FFF2-40B4-BE49-F238E27FC236}">
                <a16:creationId xmlns:a16="http://schemas.microsoft.com/office/drawing/2014/main" id="{05BF99B7-3E79-44CF-B2CC-5582C3F231F7}"/>
              </a:ext>
            </a:extLst>
          </p:cNvPr>
          <p:cNvSpPr/>
          <p:nvPr/>
        </p:nvSpPr>
        <p:spPr>
          <a:xfrm>
            <a:off x="8264320" y="3273550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152;p37">
            <a:extLst>
              <a:ext uri="{FF2B5EF4-FFF2-40B4-BE49-F238E27FC236}">
                <a16:creationId xmlns:a16="http://schemas.microsoft.com/office/drawing/2014/main" id="{82EB8BC6-535F-4332-9DF0-076EB34799ED}"/>
              </a:ext>
            </a:extLst>
          </p:cNvPr>
          <p:cNvSpPr/>
          <p:nvPr/>
        </p:nvSpPr>
        <p:spPr>
          <a:xfrm>
            <a:off x="8263532" y="3289046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153;p37">
            <a:extLst>
              <a:ext uri="{FF2B5EF4-FFF2-40B4-BE49-F238E27FC236}">
                <a16:creationId xmlns:a16="http://schemas.microsoft.com/office/drawing/2014/main" id="{947FE022-3230-493D-A38D-2A594C89EBB4}"/>
              </a:ext>
            </a:extLst>
          </p:cNvPr>
          <p:cNvSpPr/>
          <p:nvPr/>
        </p:nvSpPr>
        <p:spPr>
          <a:xfrm>
            <a:off x="8329456" y="3378687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154;p37">
            <a:extLst>
              <a:ext uri="{FF2B5EF4-FFF2-40B4-BE49-F238E27FC236}">
                <a16:creationId xmlns:a16="http://schemas.microsoft.com/office/drawing/2014/main" id="{C26E93DD-E28A-42DF-9E56-11C4D759C4A2}"/>
              </a:ext>
            </a:extLst>
          </p:cNvPr>
          <p:cNvSpPr/>
          <p:nvPr/>
        </p:nvSpPr>
        <p:spPr>
          <a:xfrm>
            <a:off x="8205546" y="3337552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9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5"/>
            <a:ext cx="3966600" cy="748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Segmentación</a:t>
            </a:r>
            <a:endParaRPr dirty="0"/>
          </a:p>
        </p:txBody>
      </p:sp>
      <p:sp>
        <p:nvSpPr>
          <p:cNvPr id="118" name="Google Shape;563;p28">
            <a:extLst>
              <a:ext uri="{FF2B5EF4-FFF2-40B4-BE49-F238E27FC236}">
                <a16:creationId xmlns:a16="http://schemas.microsoft.com/office/drawing/2014/main" id="{2419BC41-AFD8-46A0-A749-19AF2815ADCF}"/>
              </a:ext>
            </a:extLst>
          </p:cNvPr>
          <p:cNvSpPr/>
          <p:nvPr/>
        </p:nvSpPr>
        <p:spPr>
          <a:xfrm flipH="1">
            <a:off x="8292632" y="3308124"/>
            <a:ext cx="281069" cy="331708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64;p28">
            <a:extLst>
              <a:ext uri="{FF2B5EF4-FFF2-40B4-BE49-F238E27FC236}">
                <a16:creationId xmlns:a16="http://schemas.microsoft.com/office/drawing/2014/main" id="{BFBAB200-5978-4528-801A-C4AC59B87CB3}"/>
              </a:ext>
            </a:extLst>
          </p:cNvPr>
          <p:cNvSpPr/>
          <p:nvPr/>
        </p:nvSpPr>
        <p:spPr>
          <a:xfrm flipH="1">
            <a:off x="8622088" y="3385813"/>
            <a:ext cx="75461" cy="175553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65;p28">
            <a:extLst>
              <a:ext uri="{FF2B5EF4-FFF2-40B4-BE49-F238E27FC236}">
                <a16:creationId xmlns:a16="http://schemas.microsoft.com/office/drawing/2014/main" id="{CD598179-71DF-48BC-ADE7-2808764C32AC}"/>
              </a:ext>
            </a:extLst>
          </p:cNvPr>
          <p:cNvSpPr/>
          <p:nvPr/>
        </p:nvSpPr>
        <p:spPr>
          <a:xfrm flipH="1">
            <a:off x="8292812" y="2616276"/>
            <a:ext cx="280974" cy="331665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66;p28">
            <a:extLst>
              <a:ext uri="{FF2B5EF4-FFF2-40B4-BE49-F238E27FC236}">
                <a16:creationId xmlns:a16="http://schemas.microsoft.com/office/drawing/2014/main" id="{DCD636B7-3D8D-4C7A-8750-7237698E50E7}"/>
              </a:ext>
            </a:extLst>
          </p:cNvPr>
          <p:cNvSpPr/>
          <p:nvPr/>
        </p:nvSpPr>
        <p:spPr>
          <a:xfrm flipH="1">
            <a:off x="8578244" y="2693917"/>
            <a:ext cx="107681" cy="165003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67;p28">
            <a:extLst>
              <a:ext uri="{FF2B5EF4-FFF2-40B4-BE49-F238E27FC236}">
                <a16:creationId xmlns:a16="http://schemas.microsoft.com/office/drawing/2014/main" id="{7B6BF906-0891-4C34-A72C-D715D5842EF4}"/>
              </a:ext>
            </a:extLst>
          </p:cNvPr>
          <p:cNvSpPr/>
          <p:nvPr/>
        </p:nvSpPr>
        <p:spPr>
          <a:xfrm flipH="1">
            <a:off x="8292723" y="2962221"/>
            <a:ext cx="281021" cy="331623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68;p28">
            <a:extLst>
              <a:ext uri="{FF2B5EF4-FFF2-40B4-BE49-F238E27FC236}">
                <a16:creationId xmlns:a16="http://schemas.microsoft.com/office/drawing/2014/main" id="{0441E4FA-9CC6-456D-A2CD-96DA60BCA00D}"/>
              </a:ext>
            </a:extLst>
          </p:cNvPr>
          <p:cNvSpPr/>
          <p:nvPr/>
        </p:nvSpPr>
        <p:spPr>
          <a:xfrm flipH="1">
            <a:off x="8599590" y="3090368"/>
            <a:ext cx="93001" cy="136163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69;p28">
            <a:extLst>
              <a:ext uri="{FF2B5EF4-FFF2-40B4-BE49-F238E27FC236}">
                <a16:creationId xmlns:a16="http://schemas.microsoft.com/office/drawing/2014/main" id="{9EE6EB9E-500B-4BD3-8F52-28CF55A05480}"/>
              </a:ext>
            </a:extLst>
          </p:cNvPr>
          <p:cNvSpPr/>
          <p:nvPr/>
        </p:nvSpPr>
        <p:spPr>
          <a:xfrm flipH="1">
            <a:off x="8655496" y="3033469"/>
            <a:ext cx="54403" cy="86479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580;p28">
            <a:extLst>
              <a:ext uri="{FF2B5EF4-FFF2-40B4-BE49-F238E27FC236}">
                <a16:creationId xmlns:a16="http://schemas.microsoft.com/office/drawing/2014/main" id="{2FD67F31-0894-4BE9-B037-EDA4164A8220}"/>
              </a:ext>
            </a:extLst>
          </p:cNvPr>
          <p:cNvSpPr/>
          <p:nvPr/>
        </p:nvSpPr>
        <p:spPr>
          <a:xfrm flipH="1">
            <a:off x="7858101" y="3213247"/>
            <a:ext cx="45719" cy="45719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81;p28">
            <a:extLst>
              <a:ext uri="{FF2B5EF4-FFF2-40B4-BE49-F238E27FC236}">
                <a16:creationId xmlns:a16="http://schemas.microsoft.com/office/drawing/2014/main" id="{E84CFF02-D2FA-49FB-83D0-A5FA7AF59758}"/>
              </a:ext>
            </a:extLst>
          </p:cNvPr>
          <p:cNvSpPr/>
          <p:nvPr/>
        </p:nvSpPr>
        <p:spPr>
          <a:xfrm flipH="1">
            <a:off x="7880622" y="3203675"/>
            <a:ext cx="45719" cy="45719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583;p28">
            <a:extLst>
              <a:ext uri="{FF2B5EF4-FFF2-40B4-BE49-F238E27FC236}">
                <a16:creationId xmlns:a16="http://schemas.microsoft.com/office/drawing/2014/main" id="{4C478EA5-93A8-47F4-BC83-67ABC519BEEE}"/>
              </a:ext>
            </a:extLst>
          </p:cNvPr>
          <p:cNvSpPr/>
          <p:nvPr/>
        </p:nvSpPr>
        <p:spPr>
          <a:xfrm flipH="1">
            <a:off x="7831314" y="3201401"/>
            <a:ext cx="160114" cy="155518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589;p28">
            <a:extLst>
              <a:ext uri="{FF2B5EF4-FFF2-40B4-BE49-F238E27FC236}">
                <a16:creationId xmlns:a16="http://schemas.microsoft.com/office/drawing/2014/main" id="{4EFE389C-0DE2-4305-A6AA-8F8BCB9232E2}"/>
              </a:ext>
            </a:extLst>
          </p:cNvPr>
          <p:cNvSpPr/>
          <p:nvPr/>
        </p:nvSpPr>
        <p:spPr>
          <a:xfrm flipH="1">
            <a:off x="7915324" y="36655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92;p28">
            <a:extLst>
              <a:ext uri="{FF2B5EF4-FFF2-40B4-BE49-F238E27FC236}">
                <a16:creationId xmlns:a16="http://schemas.microsoft.com/office/drawing/2014/main" id="{1C83CB85-B204-4421-86C6-4E8395081C90}"/>
              </a:ext>
            </a:extLst>
          </p:cNvPr>
          <p:cNvSpPr/>
          <p:nvPr/>
        </p:nvSpPr>
        <p:spPr>
          <a:xfrm flipH="1">
            <a:off x="8026351" y="3301838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93;p28">
            <a:extLst>
              <a:ext uri="{FF2B5EF4-FFF2-40B4-BE49-F238E27FC236}">
                <a16:creationId xmlns:a16="http://schemas.microsoft.com/office/drawing/2014/main" id="{62747037-ED45-4FE1-AC1A-2C16D2B37C31}"/>
              </a:ext>
            </a:extLst>
          </p:cNvPr>
          <p:cNvSpPr/>
          <p:nvPr/>
        </p:nvSpPr>
        <p:spPr>
          <a:xfrm flipH="1">
            <a:off x="8045838" y="335846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594;p28">
            <a:extLst>
              <a:ext uri="{FF2B5EF4-FFF2-40B4-BE49-F238E27FC236}">
                <a16:creationId xmlns:a16="http://schemas.microsoft.com/office/drawing/2014/main" id="{EBD36091-9B1A-4809-B69B-7E423173038A}"/>
              </a:ext>
            </a:extLst>
          </p:cNvPr>
          <p:cNvSpPr/>
          <p:nvPr/>
        </p:nvSpPr>
        <p:spPr>
          <a:xfrm flipH="1">
            <a:off x="8094172" y="3251325"/>
            <a:ext cx="45719" cy="45719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95;p28">
            <a:extLst>
              <a:ext uri="{FF2B5EF4-FFF2-40B4-BE49-F238E27FC236}">
                <a16:creationId xmlns:a16="http://schemas.microsoft.com/office/drawing/2014/main" id="{163E7F2D-7511-4CCF-A612-3BC78103BF5F}"/>
              </a:ext>
            </a:extLst>
          </p:cNvPr>
          <p:cNvSpPr/>
          <p:nvPr/>
        </p:nvSpPr>
        <p:spPr>
          <a:xfrm flipH="1">
            <a:off x="8009940" y="32731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96;p28">
            <a:extLst>
              <a:ext uri="{FF2B5EF4-FFF2-40B4-BE49-F238E27FC236}">
                <a16:creationId xmlns:a16="http://schemas.microsoft.com/office/drawing/2014/main" id="{CE8C7973-E8D7-41FE-AEEC-B21DD8DC8338}"/>
              </a:ext>
            </a:extLst>
          </p:cNvPr>
          <p:cNvSpPr/>
          <p:nvPr/>
        </p:nvSpPr>
        <p:spPr>
          <a:xfrm flipH="1">
            <a:off x="8091010" y="32826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597;p28">
            <a:extLst>
              <a:ext uri="{FF2B5EF4-FFF2-40B4-BE49-F238E27FC236}">
                <a16:creationId xmlns:a16="http://schemas.microsoft.com/office/drawing/2014/main" id="{4638B6AE-200A-4F8E-8F94-FDB97C92D697}"/>
              </a:ext>
            </a:extLst>
          </p:cNvPr>
          <p:cNvSpPr/>
          <p:nvPr/>
        </p:nvSpPr>
        <p:spPr>
          <a:xfrm flipH="1">
            <a:off x="8070240" y="3316443"/>
            <a:ext cx="45719" cy="54278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598;p28">
            <a:extLst>
              <a:ext uri="{FF2B5EF4-FFF2-40B4-BE49-F238E27FC236}">
                <a16:creationId xmlns:a16="http://schemas.microsoft.com/office/drawing/2014/main" id="{0FDA7EB1-6C14-427A-88A8-60DBE500E04D}"/>
              </a:ext>
            </a:extLst>
          </p:cNvPr>
          <p:cNvSpPr/>
          <p:nvPr/>
        </p:nvSpPr>
        <p:spPr>
          <a:xfrm flipH="1">
            <a:off x="7934470" y="3405643"/>
            <a:ext cx="80761" cy="45719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02;p28">
            <a:extLst>
              <a:ext uri="{FF2B5EF4-FFF2-40B4-BE49-F238E27FC236}">
                <a16:creationId xmlns:a16="http://schemas.microsoft.com/office/drawing/2014/main" id="{870B250D-47C1-431E-8650-4CCADD0BB4B3}"/>
              </a:ext>
            </a:extLst>
          </p:cNvPr>
          <p:cNvSpPr/>
          <p:nvPr/>
        </p:nvSpPr>
        <p:spPr>
          <a:xfrm rot="-1288312" flipH="1">
            <a:off x="7775191" y="3718873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03;p28">
            <a:extLst>
              <a:ext uri="{FF2B5EF4-FFF2-40B4-BE49-F238E27FC236}">
                <a16:creationId xmlns:a16="http://schemas.microsoft.com/office/drawing/2014/main" id="{B1E7E860-63B7-46DB-9957-E54691241A3B}"/>
              </a:ext>
            </a:extLst>
          </p:cNvPr>
          <p:cNvSpPr/>
          <p:nvPr/>
        </p:nvSpPr>
        <p:spPr>
          <a:xfrm rot="-1288312" flipH="1">
            <a:off x="5899876" y="3585548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604;p28">
            <a:extLst>
              <a:ext uri="{FF2B5EF4-FFF2-40B4-BE49-F238E27FC236}">
                <a16:creationId xmlns:a16="http://schemas.microsoft.com/office/drawing/2014/main" id="{742FC737-E7E2-42D1-A7C2-FAE9FEA104C4}"/>
              </a:ext>
            </a:extLst>
          </p:cNvPr>
          <p:cNvGrpSpPr/>
          <p:nvPr/>
        </p:nvGrpSpPr>
        <p:grpSpPr>
          <a:xfrm flipH="1">
            <a:off x="7370619" y="1751752"/>
            <a:ext cx="1490558" cy="2250407"/>
            <a:chOff x="1653252" y="1249313"/>
            <a:chExt cx="1608730" cy="2677877"/>
          </a:xfrm>
        </p:grpSpPr>
        <p:sp>
          <p:nvSpPr>
            <p:cNvPr id="159" name="Google Shape;605;p28">
              <a:extLst>
                <a:ext uri="{FF2B5EF4-FFF2-40B4-BE49-F238E27FC236}">
                  <a16:creationId xmlns:a16="http://schemas.microsoft.com/office/drawing/2014/main" id="{2F42152A-53F0-45DD-9B3E-CEA9B9E2FF20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6;p28">
              <a:extLst>
                <a:ext uri="{FF2B5EF4-FFF2-40B4-BE49-F238E27FC236}">
                  <a16:creationId xmlns:a16="http://schemas.microsoft.com/office/drawing/2014/main" id="{EEA9F29C-DC4C-4D27-A12E-B42015665318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7;p28">
              <a:extLst>
                <a:ext uri="{FF2B5EF4-FFF2-40B4-BE49-F238E27FC236}">
                  <a16:creationId xmlns:a16="http://schemas.microsoft.com/office/drawing/2014/main" id="{A03A5D5D-81DC-43B4-B096-02928C056826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08;p28">
              <a:extLst>
                <a:ext uri="{FF2B5EF4-FFF2-40B4-BE49-F238E27FC236}">
                  <a16:creationId xmlns:a16="http://schemas.microsoft.com/office/drawing/2014/main" id="{94B3357B-3A1D-4EBC-9BE3-0CFD65451A9F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09;p28">
              <a:extLst>
                <a:ext uri="{FF2B5EF4-FFF2-40B4-BE49-F238E27FC236}">
                  <a16:creationId xmlns:a16="http://schemas.microsoft.com/office/drawing/2014/main" id="{12E44D5D-CB8E-42A9-B68F-AF8A763C35F8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10;p28">
              <a:extLst>
                <a:ext uri="{FF2B5EF4-FFF2-40B4-BE49-F238E27FC236}">
                  <a16:creationId xmlns:a16="http://schemas.microsoft.com/office/drawing/2014/main" id="{9291E5B7-B35F-4231-996A-912C5309E77E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11;p28">
              <a:extLst>
                <a:ext uri="{FF2B5EF4-FFF2-40B4-BE49-F238E27FC236}">
                  <a16:creationId xmlns:a16="http://schemas.microsoft.com/office/drawing/2014/main" id="{8A9DC83A-439C-42F0-A1AE-1D9BFDCEDDE6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12;p28">
              <a:extLst>
                <a:ext uri="{FF2B5EF4-FFF2-40B4-BE49-F238E27FC236}">
                  <a16:creationId xmlns:a16="http://schemas.microsoft.com/office/drawing/2014/main" id="{DC05F840-A9A3-4774-BBF8-54DE57011B50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13;p28">
              <a:extLst>
                <a:ext uri="{FF2B5EF4-FFF2-40B4-BE49-F238E27FC236}">
                  <a16:creationId xmlns:a16="http://schemas.microsoft.com/office/drawing/2014/main" id="{CB49BAF7-7718-423A-8A6C-A802F16FFD18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14;p28">
              <a:extLst>
                <a:ext uri="{FF2B5EF4-FFF2-40B4-BE49-F238E27FC236}">
                  <a16:creationId xmlns:a16="http://schemas.microsoft.com/office/drawing/2014/main" id="{9631EBC8-D53A-4047-837A-77C5D9E69A79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15;p28">
              <a:extLst>
                <a:ext uri="{FF2B5EF4-FFF2-40B4-BE49-F238E27FC236}">
                  <a16:creationId xmlns:a16="http://schemas.microsoft.com/office/drawing/2014/main" id="{F79C6F21-EAA3-4C2B-B06F-6C17F877174E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16;p28">
              <a:extLst>
                <a:ext uri="{FF2B5EF4-FFF2-40B4-BE49-F238E27FC236}">
                  <a16:creationId xmlns:a16="http://schemas.microsoft.com/office/drawing/2014/main" id="{96AB3DB4-C67F-46AA-A7D7-F4171DAFA5B3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17;p28">
              <a:extLst>
                <a:ext uri="{FF2B5EF4-FFF2-40B4-BE49-F238E27FC236}">
                  <a16:creationId xmlns:a16="http://schemas.microsoft.com/office/drawing/2014/main" id="{DCA981F2-79CF-48D5-81DB-47F9A21E46D7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18;p28">
              <a:extLst>
                <a:ext uri="{FF2B5EF4-FFF2-40B4-BE49-F238E27FC236}">
                  <a16:creationId xmlns:a16="http://schemas.microsoft.com/office/drawing/2014/main" id="{DD872F75-07E9-43DA-9AF8-BC98099DC6E6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19;p28">
              <a:extLst>
                <a:ext uri="{FF2B5EF4-FFF2-40B4-BE49-F238E27FC236}">
                  <a16:creationId xmlns:a16="http://schemas.microsoft.com/office/drawing/2014/main" id="{04BC213B-7171-4C34-8E59-D34D3784C03D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20;p28">
              <a:extLst>
                <a:ext uri="{FF2B5EF4-FFF2-40B4-BE49-F238E27FC236}">
                  <a16:creationId xmlns:a16="http://schemas.microsoft.com/office/drawing/2014/main" id="{757D7107-3A7F-4DDD-BC03-F980B9FCC971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21;p28">
              <a:extLst>
                <a:ext uri="{FF2B5EF4-FFF2-40B4-BE49-F238E27FC236}">
                  <a16:creationId xmlns:a16="http://schemas.microsoft.com/office/drawing/2014/main" id="{B90F246D-3B4D-4D6E-BEFC-DB6AEF003841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22;p28">
              <a:extLst>
                <a:ext uri="{FF2B5EF4-FFF2-40B4-BE49-F238E27FC236}">
                  <a16:creationId xmlns:a16="http://schemas.microsoft.com/office/drawing/2014/main" id="{6E0C9D1C-19B3-404C-A40B-A11F02EC82E2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23;p28">
              <a:extLst>
                <a:ext uri="{FF2B5EF4-FFF2-40B4-BE49-F238E27FC236}">
                  <a16:creationId xmlns:a16="http://schemas.microsoft.com/office/drawing/2014/main" id="{97C3B467-2435-429D-AF45-B572C8C54FF2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24;p28">
              <a:extLst>
                <a:ext uri="{FF2B5EF4-FFF2-40B4-BE49-F238E27FC236}">
                  <a16:creationId xmlns:a16="http://schemas.microsoft.com/office/drawing/2014/main" id="{765D1D07-3D27-414C-AC74-C8C1700CB13B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25;p28">
              <a:extLst>
                <a:ext uri="{FF2B5EF4-FFF2-40B4-BE49-F238E27FC236}">
                  <a16:creationId xmlns:a16="http://schemas.microsoft.com/office/drawing/2014/main" id="{00232557-4BE7-47E2-B1DF-BD7FB36F8B3A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26;p28">
              <a:extLst>
                <a:ext uri="{FF2B5EF4-FFF2-40B4-BE49-F238E27FC236}">
                  <a16:creationId xmlns:a16="http://schemas.microsoft.com/office/drawing/2014/main" id="{387527E0-FDDF-4538-9CC9-3CAD1AA67C98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27;p28">
              <a:extLst>
                <a:ext uri="{FF2B5EF4-FFF2-40B4-BE49-F238E27FC236}">
                  <a16:creationId xmlns:a16="http://schemas.microsoft.com/office/drawing/2014/main" id="{13857545-4202-490E-A2C3-98A7EB569B4E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28;p28">
              <a:extLst>
                <a:ext uri="{FF2B5EF4-FFF2-40B4-BE49-F238E27FC236}">
                  <a16:creationId xmlns:a16="http://schemas.microsoft.com/office/drawing/2014/main" id="{561CDF6A-682A-4F66-AB5E-2121E1AB647C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29;p28">
              <a:extLst>
                <a:ext uri="{FF2B5EF4-FFF2-40B4-BE49-F238E27FC236}">
                  <a16:creationId xmlns:a16="http://schemas.microsoft.com/office/drawing/2014/main" id="{A9BEEBD7-C947-496F-A2F9-8199BC510E8E}"/>
                </a:ext>
              </a:extLst>
            </p:cNvPr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30;p28">
              <a:extLst>
                <a:ext uri="{FF2B5EF4-FFF2-40B4-BE49-F238E27FC236}">
                  <a16:creationId xmlns:a16="http://schemas.microsoft.com/office/drawing/2014/main" id="{5095CFC1-9154-48DF-86A3-5777957FF433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31;p28">
              <a:extLst>
                <a:ext uri="{FF2B5EF4-FFF2-40B4-BE49-F238E27FC236}">
                  <a16:creationId xmlns:a16="http://schemas.microsoft.com/office/drawing/2014/main" id="{11AF6644-17C7-4FBA-8102-513D1968EC2C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32;p28">
              <a:extLst>
                <a:ext uri="{FF2B5EF4-FFF2-40B4-BE49-F238E27FC236}">
                  <a16:creationId xmlns:a16="http://schemas.microsoft.com/office/drawing/2014/main" id="{1E3DEB84-F85A-4B5A-B2E5-976D0BA1CDCC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33;p28">
              <a:extLst>
                <a:ext uri="{FF2B5EF4-FFF2-40B4-BE49-F238E27FC236}">
                  <a16:creationId xmlns:a16="http://schemas.microsoft.com/office/drawing/2014/main" id="{777C0F24-13AF-41F0-9C9A-F44C7EA24CA6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34;p28">
              <a:extLst>
                <a:ext uri="{FF2B5EF4-FFF2-40B4-BE49-F238E27FC236}">
                  <a16:creationId xmlns:a16="http://schemas.microsoft.com/office/drawing/2014/main" id="{08B6E074-B333-4C0C-9723-6E10C5544590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5;p28">
              <a:extLst>
                <a:ext uri="{FF2B5EF4-FFF2-40B4-BE49-F238E27FC236}">
                  <a16:creationId xmlns:a16="http://schemas.microsoft.com/office/drawing/2014/main" id="{AAC17C6A-A31B-4134-8E86-57DEFA448413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36;p28">
              <a:extLst>
                <a:ext uri="{FF2B5EF4-FFF2-40B4-BE49-F238E27FC236}">
                  <a16:creationId xmlns:a16="http://schemas.microsoft.com/office/drawing/2014/main" id="{EC22FA93-1D76-483E-9540-AF59AE531570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37;p28">
              <a:extLst>
                <a:ext uri="{FF2B5EF4-FFF2-40B4-BE49-F238E27FC236}">
                  <a16:creationId xmlns:a16="http://schemas.microsoft.com/office/drawing/2014/main" id="{9A888BE2-8B2C-452A-BEE6-54819B2F1441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8;p28">
              <a:extLst>
                <a:ext uri="{FF2B5EF4-FFF2-40B4-BE49-F238E27FC236}">
                  <a16:creationId xmlns:a16="http://schemas.microsoft.com/office/drawing/2014/main" id="{614BD3F5-EE92-4621-B03F-996C8A5C5718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9;p28">
              <a:extLst>
                <a:ext uri="{FF2B5EF4-FFF2-40B4-BE49-F238E27FC236}">
                  <a16:creationId xmlns:a16="http://schemas.microsoft.com/office/drawing/2014/main" id="{DCCC430C-1E21-4BA8-A316-C9B4ADFCE16C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0;p28">
              <a:extLst>
                <a:ext uri="{FF2B5EF4-FFF2-40B4-BE49-F238E27FC236}">
                  <a16:creationId xmlns:a16="http://schemas.microsoft.com/office/drawing/2014/main" id="{F98C7127-9648-48A9-A7AE-5F3A2851A01C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41;p28">
              <a:extLst>
                <a:ext uri="{FF2B5EF4-FFF2-40B4-BE49-F238E27FC236}">
                  <a16:creationId xmlns:a16="http://schemas.microsoft.com/office/drawing/2014/main" id="{D6DC371F-A031-4641-958D-A0CC51BAA9F4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42;p28">
              <a:extLst>
                <a:ext uri="{FF2B5EF4-FFF2-40B4-BE49-F238E27FC236}">
                  <a16:creationId xmlns:a16="http://schemas.microsoft.com/office/drawing/2014/main" id="{CBCF4BE7-87E5-43F0-9C9D-079675BCAEB4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43;p28">
              <a:extLst>
                <a:ext uri="{FF2B5EF4-FFF2-40B4-BE49-F238E27FC236}">
                  <a16:creationId xmlns:a16="http://schemas.microsoft.com/office/drawing/2014/main" id="{C6DC8D32-545F-4843-8A00-DF00FF3E02D1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44;p28">
              <a:extLst>
                <a:ext uri="{FF2B5EF4-FFF2-40B4-BE49-F238E27FC236}">
                  <a16:creationId xmlns:a16="http://schemas.microsoft.com/office/drawing/2014/main" id="{D7BDA085-3494-4581-892B-00B581E845BA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45;p28">
              <a:extLst>
                <a:ext uri="{FF2B5EF4-FFF2-40B4-BE49-F238E27FC236}">
                  <a16:creationId xmlns:a16="http://schemas.microsoft.com/office/drawing/2014/main" id="{EB3F69CE-D104-4CB6-9DA3-1432F2894E35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46;p28">
              <a:extLst>
                <a:ext uri="{FF2B5EF4-FFF2-40B4-BE49-F238E27FC236}">
                  <a16:creationId xmlns:a16="http://schemas.microsoft.com/office/drawing/2014/main" id="{1020D057-539E-44B8-B4A7-36A7251AD32D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47;p28">
              <a:extLst>
                <a:ext uri="{FF2B5EF4-FFF2-40B4-BE49-F238E27FC236}">
                  <a16:creationId xmlns:a16="http://schemas.microsoft.com/office/drawing/2014/main" id="{EF59658E-8696-4F92-B47A-C312EEA7E8E4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48;p28">
              <a:extLst>
                <a:ext uri="{FF2B5EF4-FFF2-40B4-BE49-F238E27FC236}">
                  <a16:creationId xmlns:a16="http://schemas.microsoft.com/office/drawing/2014/main" id="{123D8761-F9A5-4D5D-868C-400CB0569505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49;p28">
              <a:extLst>
                <a:ext uri="{FF2B5EF4-FFF2-40B4-BE49-F238E27FC236}">
                  <a16:creationId xmlns:a16="http://schemas.microsoft.com/office/drawing/2014/main" id="{1589C4EA-504A-4FDE-85A3-2679B48E75EB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50;p28">
              <a:extLst>
                <a:ext uri="{FF2B5EF4-FFF2-40B4-BE49-F238E27FC236}">
                  <a16:creationId xmlns:a16="http://schemas.microsoft.com/office/drawing/2014/main" id="{52F0840F-DB80-4153-B841-FB4BCE7CDDDF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51;p28">
              <a:extLst>
                <a:ext uri="{FF2B5EF4-FFF2-40B4-BE49-F238E27FC236}">
                  <a16:creationId xmlns:a16="http://schemas.microsoft.com/office/drawing/2014/main" id="{2CF4BB75-4A52-4334-8FFE-009EA528B185}"/>
                </a:ext>
              </a:extLst>
            </p:cNvPr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52;p28">
              <a:extLst>
                <a:ext uri="{FF2B5EF4-FFF2-40B4-BE49-F238E27FC236}">
                  <a16:creationId xmlns:a16="http://schemas.microsoft.com/office/drawing/2014/main" id="{65E5663D-3BE0-43F6-8631-35009F121171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53;p28">
              <a:extLst>
                <a:ext uri="{FF2B5EF4-FFF2-40B4-BE49-F238E27FC236}">
                  <a16:creationId xmlns:a16="http://schemas.microsoft.com/office/drawing/2014/main" id="{BC70F223-8DC6-4611-A1C5-F788885612C8}"/>
                </a:ext>
              </a:extLst>
            </p:cNvPr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54;p28">
              <a:extLst>
                <a:ext uri="{FF2B5EF4-FFF2-40B4-BE49-F238E27FC236}">
                  <a16:creationId xmlns:a16="http://schemas.microsoft.com/office/drawing/2014/main" id="{E9C3C880-30DB-4756-B538-46E3E33D8C64}"/>
                </a:ext>
              </a:extLst>
            </p:cNvPr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5;p28">
              <a:extLst>
                <a:ext uri="{FF2B5EF4-FFF2-40B4-BE49-F238E27FC236}">
                  <a16:creationId xmlns:a16="http://schemas.microsoft.com/office/drawing/2014/main" id="{FDBB3E3F-D014-4407-B3C2-A013B31774FD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6;p28">
              <a:extLst>
                <a:ext uri="{FF2B5EF4-FFF2-40B4-BE49-F238E27FC236}">
                  <a16:creationId xmlns:a16="http://schemas.microsoft.com/office/drawing/2014/main" id="{45A37355-EDC6-46FF-A338-3A9CEEB6A6B3}"/>
                </a:ext>
              </a:extLst>
            </p:cNvPr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57;p28">
              <a:extLst>
                <a:ext uri="{FF2B5EF4-FFF2-40B4-BE49-F238E27FC236}">
                  <a16:creationId xmlns:a16="http://schemas.microsoft.com/office/drawing/2014/main" id="{32DA6358-4DDD-4292-BF58-F83A3C999816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58;p28">
              <a:extLst>
                <a:ext uri="{FF2B5EF4-FFF2-40B4-BE49-F238E27FC236}">
                  <a16:creationId xmlns:a16="http://schemas.microsoft.com/office/drawing/2014/main" id="{A348D6DE-2665-458F-9EB5-6FE476E5300F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59;p28">
              <a:extLst>
                <a:ext uri="{FF2B5EF4-FFF2-40B4-BE49-F238E27FC236}">
                  <a16:creationId xmlns:a16="http://schemas.microsoft.com/office/drawing/2014/main" id="{25C5988E-CD82-4501-945A-0C14CEC3F843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0;p28">
              <a:extLst>
                <a:ext uri="{FF2B5EF4-FFF2-40B4-BE49-F238E27FC236}">
                  <a16:creationId xmlns:a16="http://schemas.microsoft.com/office/drawing/2014/main" id="{5ADF317B-D797-476E-BD73-874747BB2ECB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1;p28">
              <a:extLst>
                <a:ext uri="{FF2B5EF4-FFF2-40B4-BE49-F238E27FC236}">
                  <a16:creationId xmlns:a16="http://schemas.microsoft.com/office/drawing/2014/main" id="{E5C5C8D3-6BA3-4AFB-8807-F42DEA5DC9D6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663;p28">
            <a:extLst>
              <a:ext uri="{FF2B5EF4-FFF2-40B4-BE49-F238E27FC236}">
                <a16:creationId xmlns:a16="http://schemas.microsoft.com/office/drawing/2014/main" id="{FC4EECEC-6206-4DBA-A812-4C7A787F2DEF}"/>
              </a:ext>
            </a:extLst>
          </p:cNvPr>
          <p:cNvGrpSpPr/>
          <p:nvPr/>
        </p:nvGrpSpPr>
        <p:grpSpPr>
          <a:xfrm flipH="1">
            <a:off x="5633606" y="1665741"/>
            <a:ext cx="1488823" cy="2201148"/>
            <a:chOff x="-1269564" y="1381779"/>
            <a:chExt cx="1606857" cy="2619262"/>
          </a:xfrm>
        </p:grpSpPr>
        <p:sp>
          <p:nvSpPr>
            <p:cNvPr id="219" name="Google Shape;664;p28">
              <a:extLst>
                <a:ext uri="{FF2B5EF4-FFF2-40B4-BE49-F238E27FC236}">
                  <a16:creationId xmlns:a16="http://schemas.microsoft.com/office/drawing/2014/main" id="{11820C25-E450-4424-8A1B-290F44708A4F}"/>
                </a:ext>
              </a:extLst>
            </p:cNvPr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5;p28">
              <a:extLst>
                <a:ext uri="{FF2B5EF4-FFF2-40B4-BE49-F238E27FC236}">
                  <a16:creationId xmlns:a16="http://schemas.microsoft.com/office/drawing/2014/main" id="{865532CA-E3F6-4BC6-B126-A594A3090EDE}"/>
                </a:ext>
              </a:extLst>
            </p:cNvPr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6;p28">
              <a:extLst>
                <a:ext uri="{FF2B5EF4-FFF2-40B4-BE49-F238E27FC236}">
                  <a16:creationId xmlns:a16="http://schemas.microsoft.com/office/drawing/2014/main" id="{0F070E3B-C8B8-4FEE-BDCB-6177CB1EB854}"/>
                </a:ext>
              </a:extLst>
            </p:cNvPr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7;p28">
              <a:extLst>
                <a:ext uri="{FF2B5EF4-FFF2-40B4-BE49-F238E27FC236}">
                  <a16:creationId xmlns:a16="http://schemas.microsoft.com/office/drawing/2014/main" id="{8F99A7B2-8424-41BF-96AB-0C3DAB88DC51}"/>
                </a:ext>
              </a:extLst>
            </p:cNvPr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8;p28">
              <a:extLst>
                <a:ext uri="{FF2B5EF4-FFF2-40B4-BE49-F238E27FC236}">
                  <a16:creationId xmlns:a16="http://schemas.microsoft.com/office/drawing/2014/main" id="{F8E3D2B6-FC4A-40C8-99F2-E8F2F86C487D}"/>
                </a:ext>
              </a:extLst>
            </p:cNvPr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9;p28">
              <a:extLst>
                <a:ext uri="{FF2B5EF4-FFF2-40B4-BE49-F238E27FC236}">
                  <a16:creationId xmlns:a16="http://schemas.microsoft.com/office/drawing/2014/main" id="{1C84CA02-43F5-4F77-B942-AB75D5AC76E8}"/>
                </a:ext>
              </a:extLst>
            </p:cNvPr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0;p28">
              <a:extLst>
                <a:ext uri="{FF2B5EF4-FFF2-40B4-BE49-F238E27FC236}">
                  <a16:creationId xmlns:a16="http://schemas.microsoft.com/office/drawing/2014/main" id="{1B1B48AE-48FB-4CA7-8ACC-BCA08A007028}"/>
                </a:ext>
              </a:extLst>
            </p:cNvPr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1;p28">
              <a:extLst>
                <a:ext uri="{FF2B5EF4-FFF2-40B4-BE49-F238E27FC236}">
                  <a16:creationId xmlns:a16="http://schemas.microsoft.com/office/drawing/2014/main" id="{C4288B1B-EDF7-4C01-91E0-A100E9596451}"/>
                </a:ext>
              </a:extLst>
            </p:cNvPr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2;p28">
              <a:extLst>
                <a:ext uri="{FF2B5EF4-FFF2-40B4-BE49-F238E27FC236}">
                  <a16:creationId xmlns:a16="http://schemas.microsoft.com/office/drawing/2014/main" id="{54802BDB-15E3-4744-B7EC-481774A06D04}"/>
                </a:ext>
              </a:extLst>
            </p:cNvPr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3;p28">
              <a:extLst>
                <a:ext uri="{FF2B5EF4-FFF2-40B4-BE49-F238E27FC236}">
                  <a16:creationId xmlns:a16="http://schemas.microsoft.com/office/drawing/2014/main" id="{F27AB09B-8117-489D-BB64-29AD472A6FDB}"/>
                </a:ext>
              </a:extLst>
            </p:cNvPr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4;p28">
              <a:extLst>
                <a:ext uri="{FF2B5EF4-FFF2-40B4-BE49-F238E27FC236}">
                  <a16:creationId xmlns:a16="http://schemas.microsoft.com/office/drawing/2014/main" id="{62A0B20C-7765-476B-8D8C-67342F87AEE9}"/>
                </a:ext>
              </a:extLst>
            </p:cNvPr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5;p28">
              <a:extLst>
                <a:ext uri="{FF2B5EF4-FFF2-40B4-BE49-F238E27FC236}">
                  <a16:creationId xmlns:a16="http://schemas.microsoft.com/office/drawing/2014/main" id="{C5E9C2BB-02F6-402B-8E5A-752959A481CE}"/>
                </a:ext>
              </a:extLst>
            </p:cNvPr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;p28">
              <a:extLst>
                <a:ext uri="{FF2B5EF4-FFF2-40B4-BE49-F238E27FC236}">
                  <a16:creationId xmlns:a16="http://schemas.microsoft.com/office/drawing/2014/main" id="{E19B938A-CE11-407A-8641-79C1FB47B910}"/>
                </a:ext>
              </a:extLst>
            </p:cNvPr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7;p28">
              <a:extLst>
                <a:ext uri="{FF2B5EF4-FFF2-40B4-BE49-F238E27FC236}">
                  <a16:creationId xmlns:a16="http://schemas.microsoft.com/office/drawing/2014/main" id="{AD3C2192-4C9D-4AA7-B259-EF954089D82C}"/>
                </a:ext>
              </a:extLst>
            </p:cNvPr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8;p28">
              <a:extLst>
                <a:ext uri="{FF2B5EF4-FFF2-40B4-BE49-F238E27FC236}">
                  <a16:creationId xmlns:a16="http://schemas.microsoft.com/office/drawing/2014/main" id="{943C286C-EEB3-487F-A149-85D2820A29A0}"/>
                </a:ext>
              </a:extLst>
            </p:cNvPr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9;p28">
              <a:extLst>
                <a:ext uri="{FF2B5EF4-FFF2-40B4-BE49-F238E27FC236}">
                  <a16:creationId xmlns:a16="http://schemas.microsoft.com/office/drawing/2014/main" id="{EDE8479D-FBEC-44B9-A9DF-A1848888BC01}"/>
                </a:ext>
              </a:extLst>
            </p:cNvPr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80;p28">
              <a:extLst>
                <a:ext uri="{FF2B5EF4-FFF2-40B4-BE49-F238E27FC236}">
                  <a16:creationId xmlns:a16="http://schemas.microsoft.com/office/drawing/2014/main" id="{A45228E0-0D0E-421C-9264-CF7872D250D1}"/>
                </a:ext>
              </a:extLst>
            </p:cNvPr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81;p28">
              <a:extLst>
                <a:ext uri="{FF2B5EF4-FFF2-40B4-BE49-F238E27FC236}">
                  <a16:creationId xmlns:a16="http://schemas.microsoft.com/office/drawing/2014/main" id="{B2520214-A9F6-4B0B-9CBB-74008AFFF8B7}"/>
                </a:ext>
              </a:extLst>
            </p:cNvPr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82;p28">
              <a:extLst>
                <a:ext uri="{FF2B5EF4-FFF2-40B4-BE49-F238E27FC236}">
                  <a16:creationId xmlns:a16="http://schemas.microsoft.com/office/drawing/2014/main" id="{9A7ACBC8-804C-40F5-8382-21B62B74FC32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83;p28">
              <a:extLst>
                <a:ext uri="{FF2B5EF4-FFF2-40B4-BE49-F238E27FC236}">
                  <a16:creationId xmlns:a16="http://schemas.microsoft.com/office/drawing/2014/main" id="{06351436-1722-45E0-894B-8F04A65DEBC8}"/>
                </a:ext>
              </a:extLst>
            </p:cNvPr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84;p28">
              <a:extLst>
                <a:ext uri="{FF2B5EF4-FFF2-40B4-BE49-F238E27FC236}">
                  <a16:creationId xmlns:a16="http://schemas.microsoft.com/office/drawing/2014/main" id="{1BDCA3A2-EB40-473A-ADA6-271536AC6035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85;p28">
              <a:extLst>
                <a:ext uri="{FF2B5EF4-FFF2-40B4-BE49-F238E27FC236}">
                  <a16:creationId xmlns:a16="http://schemas.microsoft.com/office/drawing/2014/main" id="{EB977550-6F38-4415-83CC-576C56F7B0CA}"/>
                </a:ext>
              </a:extLst>
            </p:cNvPr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86;p28">
              <a:extLst>
                <a:ext uri="{FF2B5EF4-FFF2-40B4-BE49-F238E27FC236}">
                  <a16:creationId xmlns:a16="http://schemas.microsoft.com/office/drawing/2014/main" id="{7840DAC5-5BDC-4C1C-AE1B-E6700F4CF223}"/>
                </a:ext>
              </a:extLst>
            </p:cNvPr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87;p28">
              <a:extLst>
                <a:ext uri="{FF2B5EF4-FFF2-40B4-BE49-F238E27FC236}">
                  <a16:creationId xmlns:a16="http://schemas.microsoft.com/office/drawing/2014/main" id="{8C8DE3C8-1E79-4364-ACF0-1CDFD381422E}"/>
                </a:ext>
              </a:extLst>
            </p:cNvPr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88;p28">
              <a:extLst>
                <a:ext uri="{FF2B5EF4-FFF2-40B4-BE49-F238E27FC236}">
                  <a16:creationId xmlns:a16="http://schemas.microsoft.com/office/drawing/2014/main" id="{66D83DC4-6F85-4135-83B1-15DE6E11310B}"/>
                </a:ext>
              </a:extLst>
            </p:cNvPr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89;p28">
              <a:extLst>
                <a:ext uri="{FF2B5EF4-FFF2-40B4-BE49-F238E27FC236}">
                  <a16:creationId xmlns:a16="http://schemas.microsoft.com/office/drawing/2014/main" id="{2DFD9BC0-F57E-422B-B3B7-BBCCFA07028F}"/>
                </a:ext>
              </a:extLst>
            </p:cNvPr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90;p28">
              <a:extLst>
                <a:ext uri="{FF2B5EF4-FFF2-40B4-BE49-F238E27FC236}">
                  <a16:creationId xmlns:a16="http://schemas.microsoft.com/office/drawing/2014/main" id="{4C702911-5C0E-45C3-8087-A7D0E1956B9E}"/>
                </a:ext>
              </a:extLst>
            </p:cNvPr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91;p28">
              <a:extLst>
                <a:ext uri="{FF2B5EF4-FFF2-40B4-BE49-F238E27FC236}">
                  <a16:creationId xmlns:a16="http://schemas.microsoft.com/office/drawing/2014/main" id="{95206931-04F2-4DDC-B192-4AD265F407CD}"/>
                </a:ext>
              </a:extLst>
            </p:cNvPr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92;p28">
              <a:extLst>
                <a:ext uri="{FF2B5EF4-FFF2-40B4-BE49-F238E27FC236}">
                  <a16:creationId xmlns:a16="http://schemas.microsoft.com/office/drawing/2014/main" id="{82EED22F-9CE1-499B-92E4-79D843F0F83C}"/>
                </a:ext>
              </a:extLst>
            </p:cNvPr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93;p28">
              <a:extLst>
                <a:ext uri="{FF2B5EF4-FFF2-40B4-BE49-F238E27FC236}">
                  <a16:creationId xmlns:a16="http://schemas.microsoft.com/office/drawing/2014/main" id="{096662C5-52F5-4DCB-B2F5-81BFEAE6C801}"/>
                </a:ext>
              </a:extLst>
            </p:cNvPr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94;p28">
              <a:extLst>
                <a:ext uri="{FF2B5EF4-FFF2-40B4-BE49-F238E27FC236}">
                  <a16:creationId xmlns:a16="http://schemas.microsoft.com/office/drawing/2014/main" id="{31BADAA8-F249-4BEC-AAE8-2344364F42B2}"/>
                </a:ext>
              </a:extLst>
            </p:cNvPr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95;p28">
              <a:extLst>
                <a:ext uri="{FF2B5EF4-FFF2-40B4-BE49-F238E27FC236}">
                  <a16:creationId xmlns:a16="http://schemas.microsoft.com/office/drawing/2014/main" id="{D54F403B-C9E3-4A4C-A6F7-9C05DFDD5CAF}"/>
                </a:ext>
              </a:extLst>
            </p:cNvPr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96;p28">
              <a:extLst>
                <a:ext uri="{FF2B5EF4-FFF2-40B4-BE49-F238E27FC236}">
                  <a16:creationId xmlns:a16="http://schemas.microsoft.com/office/drawing/2014/main" id="{BC6B7BA0-3CD4-486C-8A77-DEEC760AB1AB}"/>
                </a:ext>
              </a:extLst>
            </p:cNvPr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97;p28">
              <a:extLst>
                <a:ext uri="{FF2B5EF4-FFF2-40B4-BE49-F238E27FC236}">
                  <a16:creationId xmlns:a16="http://schemas.microsoft.com/office/drawing/2014/main" id="{F32B3E05-AFB5-404C-B179-6CC0ADA0E3CE}"/>
                </a:ext>
              </a:extLst>
            </p:cNvPr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98;p28">
              <a:extLst>
                <a:ext uri="{FF2B5EF4-FFF2-40B4-BE49-F238E27FC236}">
                  <a16:creationId xmlns:a16="http://schemas.microsoft.com/office/drawing/2014/main" id="{51BE94E9-5A70-4DEB-BE6B-3779AF98E20F}"/>
                </a:ext>
              </a:extLst>
            </p:cNvPr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99;p28">
              <a:extLst>
                <a:ext uri="{FF2B5EF4-FFF2-40B4-BE49-F238E27FC236}">
                  <a16:creationId xmlns:a16="http://schemas.microsoft.com/office/drawing/2014/main" id="{D39147BD-44D6-4E04-ACD6-A281CD44C0EE}"/>
                </a:ext>
              </a:extLst>
            </p:cNvPr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00;p28">
              <a:extLst>
                <a:ext uri="{FF2B5EF4-FFF2-40B4-BE49-F238E27FC236}">
                  <a16:creationId xmlns:a16="http://schemas.microsoft.com/office/drawing/2014/main" id="{CEC3D037-9960-4C33-A110-F7C4A82F8E47}"/>
                </a:ext>
              </a:extLst>
            </p:cNvPr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01;p28">
              <a:extLst>
                <a:ext uri="{FF2B5EF4-FFF2-40B4-BE49-F238E27FC236}">
                  <a16:creationId xmlns:a16="http://schemas.microsoft.com/office/drawing/2014/main" id="{EA4F8ABA-2C84-4AFE-AEC7-DE4E8BB35750}"/>
                </a:ext>
              </a:extLst>
            </p:cNvPr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02;p28">
              <a:extLst>
                <a:ext uri="{FF2B5EF4-FFF2-40B4-BE49-F238E27FC236}">
                  <a16:creationId xmlns:a16="http://schemas.microsoft.com/office/drawing/2014/main" id="{23885519-5691-431B-8F89-49F81F046721}"/>
                </a:ext>
              </a:extLst>
            </p:cNvPr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03;p28">
              <a:extLst>
                <a:ext uri="{FF2B5EF4-FFF2-40B4-BE49-F238E27FC236}">
                  <a16:creationId xmlns:a16="http://schemas.microsoft.com/office/drawing/2014/main" id="{55C20579-12C8-4EA7-8B17-9E17E045E863}"/>
                </a:ext>
              </a:extLst>
            </p:cNvPr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04;p28">
              <a:extLst>
                <a:ext uri="{FF2B5EF4-FFF2-40B4-BE49-F238E27FC236}">
                  <a16:creationId xmlns:a16="http://schemas.microsoft.com/office/drawing/2014/main" id="{7ACA2DB8-F6A9-4578-8B3B-FB933983DD33}"/>
                </a:ext>
              </a:extLst>
            </p:cNvPr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05;p28">
              <a:extLst>
                <a:ext uri="{FF2B5EF4-FFF2-40B4-BE49-F238E27FC236}">
                  <a16:creationId xmlns:a16="http://schemas.microsoft.com/office/drawing/2014/main" id="{98E875FA-9F42-4ACB-BE22-F2E421482BC5}"/>
                </a:ext>
              </a:extLst>
            </p:cNvPr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06;p28">
              <a:extLst>
                <a:ext uri="{FF2B5EF4-FFF2-40B4-BE49-F238E27FC236}">
                  <a16:creationId xmlns:a16="http://schemas.microsoft.com/office/drawing/2014/main" id="{50703329-F5FA-4EAD-AE62-F3FB4A1BA41E}"/>
                </a:ext>
              </a:extLst>
            </p:cNvPr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07;p28">
              <a:extLst>
                <a:ext uri="{FF2B5EF4-FFF2-40B4-BE49-F238E27FC236}">
                  <a16:creationId xmlns:a16="http://schemas.microsoft.com/office/drawing/2014/main" id="{31DE8201-181B-4067-B34A-24D878B08CDF}"/>
                </a:ext>
              </a:extLst>
            </p:cNvPr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08;p28">
              <a:extLst>
                <a:ext uri="{FF2B5EF4-FFF2-40B4-BE49-F238E27FC236}">
                  <a16:creationId xmlns:a16="http://schemas.microsoft.com/office/drawing/2014/main" id="{97E9173B-80D0-4E19-AF8A-EB1EC578F7C1}"/>
                </a:ext>
              </a:extLst>
            </p:cNvPr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09;p28">
              <a:extLst>
                <a:ext uri="{FF2B5EF4-FFF2-40B4-BE49-F238E27FC236}">
                  <a16:creationId xmlns:a16="http://schemas.microsoft.com/office/drawing/2014/main" id="{111F1FCB-2549-4EB6-B722-9E1E9D11648A}"/>
                </a:ext>
              </a:extLst>
            </p:cNvPr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10;p28">
              <a:extLst>
                <a:ext uri="{FF2B5EF4-FFF2-40B4-BE49-F238E27FC236}">
                  <a16:creationId xmlns:a16="http://schemas.microsoft.com/office/drawing/2014/main" id="{3B0A43D3-0A31-4C90-A987-496A6EFD13BA}"/>
                </a:ext>
              </a:extLst>
            </p:cNvPr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11;p28">
              <a:extLst>
                <a:ext uri="{FF2B5EF4-FFF2-40B4-BE49-F238E27FC236}">
                  <a16:creationId xmlns:a16="http://schemas.microsoft.com/office/drawing/2014/main" id="{5401C5C8-B297-4FDB-81A8-7BEF795C0EDB}"/>
                </a:ext>
              </a:extLst>
            </p:cNvPr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12;p28">
              <a:extLst>
                <a:ext uri="{FF2B5EF4-FFF2-40B4-BE49-F238E27FC236}">
                  <a16:creationId xmlns:a16="http://schemas.microsoft.com/office/drawing/2014/main" id="{DF7BC8B2-37FA-44F4-B4D6-7437128E2086}"/>
                </a:ext>
              </a:extLst>
            </p:cNvPr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13;p28">
              <a:extLst>
                <a:ext uri="{FF2B5EF4-FFF2-40B4-BE49-F238E27FC236}">
                  <a16:creationId xmlns:a16="http://schemas.microsoft.com/office/drawing/2014/main" id="{C106A340-0795-4555-AC92-B7E060B3DE60}"/>
                </a:ext>
              </a:extLst>
            </p:cNvPr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14;p28">
              <a:extLst>
                <a:ext uri="{FF2B5EF4-FFF2-40B4-BE49-F238E27FC236}">
                  <a16:creationId xmlns:a16="http://schemas.microsoft.com/office/drawing/2014/main" id="{E1430C19-D271-4684-AE5E-2B5DD3842D06}"/>
                </a:ext>
              </a:extLst>
            </p:cNvPr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15;p28">
              <a:extLst>
                <a:ext uri="{FF2B5EF4-FFF2-40B4-BE49-F238E27FC236}">
                  <a16:creationId xmlns:a16="http://schemas.microsoft.com/office/drawing/2014/main" id="{CD208B9B-28E1-4BC6-9BC9-FADD143A9960}"/>
                </a:ext>
              </a:extLst>
            </p:cNvPr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16;p28">
              <a:extLst>
                <a:ext uri="{FF2B5EF4-FFF2-40B4-BE49-F238E27FC236}">
                  <a16:creationId xmlns:a16="http://schemas.microsoft.com/office/drawing/2014/main" id="{528CD960-7CEA-482B-A97A-43BE6E36C49E}"/>
                </a:ext>
              </a:extLst>
            </p:cNvPr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17;p28">
              <a:extLst>
                <a:ext uri="{FF2B5EF4-FFF2-40B4-BE49-F238E27FC236}">
                  <a16:creationId xmlns:a16="http://schemas.microsoft.com/office/drawing/2014/main" id="{C82CD846-2F85-4C88-BE4B-B95C50117538}"/>
                </a:ext>
              </a:extLst>
            </p:cNvPr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18;p28">
              <a:extLst>
                <a:ext uri="{FF2B5EF4-FFF2-40B4-BE49-F238E27FC236}">
                  <a16:creationId xmlns:a16="http://schemas.microsoft.com/office/drawing/2014/main" id="{5E120EE8-14BF-4DBE-A2D2-FDFF59A22F61}"/>
                </a:ext>
              </a:extLst>
            </p:cNvPr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19;p28">
              <a:extLst>
                <a:ext uri="{FF2B5EF4-FFF2-40B4-BE49-F238E27FC236}">
                  <a16:creationId xmlns:a16="http://schemas.microsoft.com/office/drawing/2014/main" id="{27090A20-61CD-43A6-9085-A0BADD380BA7}"/>
                </a:ext>
              </a:extLst>
            </p:cNvPr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0;p28">
              <a:extLst>
                <a:ext uri="{FF2B5EF4-FFF2-40B4-BE49-F238E27FC236}">
                  <a16:creationId xmlns:a16="http://schemas.microsoft.com/office/drawing/2014/main" id="{538216E4-6829-4F49-B607-6F27230CAAC2}"/>
                </a:ext>
              </a:extLst>
            </p:cNvPr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721;p28">
            <a:extLst>
              <a:ext uri="{FF2B5EF4-FFF2-40B4-BE49-F238E27FC236}">
                <a16:creationId xmlns:a16="http://schemas.microsoft.com/office/drawing/2014/main" id="{6FD01C24-34B1-40E5-90C7-4E4B3C8C47FD}"/>
              </a:ext>
            </a:extLst>
          </p:cNvPr>
          <p:cNvSpPr/>
          <p:nvPr/>
        </p:nvSpPr>
        <p:spPr>
          <a:xfrm flipH="1">
            <a:off x="8355159" y="2626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1DC9FD-3E61-492B-BBB9-0B5F8C21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99" y="1152088"/>
            <a:ext cx="3609395" cy="1634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9F625C-49A3-4EFC-9C4B-403A3201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8" y="3187437"/>
            <a:ext cx="4265178" cy="1672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2" name="Google Shape;8025;p49">
            <a:extLst>
              <a:ext uri="{FF2B5EF4-FFF2-40B4-BE49-F238E27FC236}">
                <a16:creationId xmlns:a16="http://schemas.microsoft.com/office/drawing/2014/main" id="{16F03B30-416F-4AF5-9CD8-2F3D45D16B9F}"/>
              </a:ext>
            </a:extLst>
          </p:cNvPr>
          <p:cNvSpPr/>
          <p:nvPr/>
        </p:nvSpPr>
        <p:spPr>
          <a:xfrm>
            <a:off x="4518491" y="2329369"/>
            <a:ext cx="467917" cy="757499"/>
          </a:xfrm>
          <a:custGeom>
            <a:avLst/>
            <a:gdLst/>
            <a:ahLst/>
            <a:cxnLst/>
            <a:rect l="l" t="t" r="r" b="b"/>
            <a:pathLst>
              <a:path w="10720" h="18617" extrusionOk="0">
                <a:moveTo>
                  <a:pt x="0" y="0"/>
                </a:moveTo>
                <a:cubicBezTo>
                  <a:pt x="2686" y="1722"/>
                  <a:pt x="4625" y="4120"/>
                  <a:pt x="5567" y="6680"/>
                </a:cubicBezTo>
                <a:cubicBezTo>
                  <a:pt x="6370" y="8837"/>
                  <a:pt x="6462" y="11202"/>
                  <a:pt x="5831" y="13428"/>
                </a:cubicBezTo>
                <a:lnTo>
                  <a:pt x="4717" y="12545"/>
                </a:lnTo>
                <a:lnTo>
                  <a:pt x="6496" y="18616"/>
                </a:lnTo>
                <a:lnTo>
                  <a:pt x="10720" y="13463"/>
                </a:lnTo>
                <a:lnTo>
                  <a:pt x="9136" y="13991"/>
                </a:lnTo>
                <a:cubicBezTo>
                  <a:pt x="9354" y="11225"/>
                  <a:pt x="8688" y="8459"/>
                  <a:pt x="7219" y="6106"/>
                </a:cubicBezTo>
                <a:cubicBezTo>
                  <a:pt x="5589" y="3443"/>
                  <a:pt x="3007" y="1308"/>
                  <a:pt x="0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920921" y="1997447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es cada segmento?</a:t>
            </a:r>
            <a:endParaRPr dirty="0"/>
          </a:p>
        </p:txBody>
      </p:sp>
      <p:sp>
        <p:nvSpPr>
          <p:cNvPr id="118" name="Google Shape;563;p28">
            <a:extLst>
              <a:ext uri="{FF2B5EF4-FFF2-40B4-BE49-F238E27FC236}">
                <a16:creationId xmlns:a16="http://schemas.microsoft.com/office/drawing/2014/main" id="{2419BC41-AFD8-46A0-A749-19AF2815ADCF}"/>
              </a:ext>
            </a:extLst>
          </p:cNvPr>
          <p:cNvSpPr/>
          <p:nvPr/>
        </p:nvSpPr>
        <p:spPr>
          <a:xfrm flipH="1">
            <a:off x="8292632" y="3308124"/>
            <a:ext cx="281069" cy="331708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564;p28">
            <a:extLst>
              <a:ext uri="{FF2B5EF4-FFF2-40B4-BE49-F238E27FC236}">
                <a16:creationId xmlns:a16="http://schemas.microsoft.com/office/drawing/2014/main" id="{BFBAB200-5978-4528-801A-C4AC59B87CB3}"/>
              </a:ext>
            </a:extLst>
          </p:cNvPr>
          <p:cNvSpPr/>
          <p:nvPr/>
        </p:nvSpPr>
        <p:spPr>
          <a:xfrm flipH="1">
            <a:off x="8622088" y="3385813"/>
            <a:ext cx="75461" cy="175553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565;p28">
            <a:extLst>
              <a:ext uri="{FF2B5EF4-FFF2-40B4-BE49-F238E27FC236}">
                <a16:creationId xmlns:a16="http://schemas.microsoft.com/office/drawing/2014/main" id="{CD598179-71DF-48BC-ADE7-2808764C32AC}"/>
              </a:ext>
            </a:extLst>
          </p:cNvPr>
          <p:cNvSpPr/>
          <p:nvPr/>
        </p:nvSpPr>
        <p:spPr>
          <a:xfrm flipH="1">
            <a:off x="8292812" y="2616276"/>
            <a:ext cx="280974" cy="331665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66;p28">
            <a:extLst>
              <a:ext uri="{FF2B5EF4-FFF2-40B4-BE49-F238E27FC236}">
                <a16:creationId xmlns:a16="http://schemas.microsoft.com/office/drawing/2014/main" id="{DCD636B7-3D8D-4C7A-8750-7237698E50E7}"/>
              </a:ext>
            </a:extLst>
          </p:cNvPr>
          <p:cNvSpPr/>
          <p:nvPr/>
        </p:nvSpPr>
        <p:spPr>
          <a:xfrm flipH="1">
            <a:off x="8578244" y="2693917"/>
            <a:ext cx="107681" cy="165003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567;p28">
            <a:extLst>
              <a:ext uri="{FF2B5EF4-FFF2-40B4-BE49-F238E27FC236}">
                <a16:creationId xmlns:a16="http://schemas.microsoft.com/office/drawing/2014/main" id="{7B6BF906-0891-4C34-A72C-D715D5842EF4}"/>
              </a:ext>
            </a:extLst>
          </p:cNvPr>
          <p:cNvSpPr/>
          <p:nvPr/>
        </p:nvSpPr>
        <p:spPr>
          <a:xfrm flipH="1">
            <a:off x="8292723" y="2962221"/>
            <a:ext cx="281021" cy="331623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68;p28">
            <a:extLst>
              <a:ext uri="{FF2B5EF4-FFF2-40B4-BE49-F238E27FC236}">
                <a16:creationId xmlns:a16="http://schemas.microsoft.com/office/drawing/2014/main" id="{0441E4FA-9CC6-456D-A2CD-96DA60BCA00D}"/>
              </a:ext>
            </a:extLst>
          </p:cNvPr>
          <p:cNvSpPr/>
          <p:nvPr/>
        </p:nvSpPr>
        <p:spPr>
          <a:xfrm flipH="1">
            <a:off x="8599590" y="3090368"/>
            <a:ext cx="93001" cy="136163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569;p28">
            <a:extLst>
              <a:ext uri="{FF2B5EF4-FFF2-40B4-BE49-F238E27FC236}">
                <a16:creationId xmlns:a16="http://schemas.microsoft.com/office/drawing/2014/main" id="{9EE6EB9E-500B-4BD3-8F52-28CF55A05480}"/>
              </a:ext>
            </a:extLst>
          </p:cNvPr>
          <p:cNvSpPr/>
          <p:nvPr/>
        </p:nvSpPr>
        <p:spPr>
          <a:xfrm flipH="1">
            <a:off x="8655496" y="3033469"/>
            <a:ext cx="54403" cy="86479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580;p28">
            <a:extLst>
              <a:ext uri="{FF2B5EF4-FFF2-40B4-BE49-F238E27FC236}">
                <a16:creationId xmlns:a16="http://schemas.microsoft.com/office/drawing/2014/main" id="{2FD67F31-0894-4BE9-B037-EDA4164A8220}"/>
              </a:ext>
            </a:extLst>
          </p:cNvPr>
          <p:cNvSpPr/>
          <p:nvPr/>
        </p:nvSpPr>
        <p:spPr>
          <a:xfrm flipH="1">
            <a:off x="7858101" y="3213247"/>
            <a:ext cx="45719" cy="45719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581;p28">
            <a:extLst>
              <a:ext uri="{FF2B5EF4-FFF2-40B4-BE49-F238E27FC236}">
                <a16:creationId xmlns:a16="http://schemas.microsoft.com/office/drawing/2014/main" id="{E84CFF02-D2FA-49FB-83D0-A5FA7AF59758}"/>
              </a:ext>
            </a:extLst>
          </p:cNvPr>
          <p:cNvSpPr/>
          <p:nvPr/>
        </p:nvSpPr>
        <p:spPr>
          <a:xfrm flipH="1">
            <a:off x="7880622" y="3203675"/>
            <a:ext cx="45719" cy="45719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583;p28">
            <a:extLst>
              <a:ext uri="{FF2B5EF4-FFF2-40B4-BE49-F238E27FC236}">
                <a16:creationId xmlns:a16="http://schemas.microsoft.com/office/drawing/2014/main" id="{4C478EA5-93A8-47F4-BC83-67ABC519BEEE}"/>
              </a:ext>
            </a:extLst>
          </p:cNvPr>
          <p:cNvSpPr/>
          <p:nvPr/>
        </p:nvSpPr>
        <p:spPr>
          <a:xfrm flipH="1">
            <a:off x="7831314" y="3201401"/>
            <a:ext cx="160114" cy="155518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589;p28">
            <a:extLst>
              <a:ext uri="{FF2B5EF4-FFF2-40B4-BE49-F238E27FC236}">
                <a16:creationId xmlns:a16="http://schemas.microsoft.com/office/drawing/2014/main" id="{4EFE389C-0DE2-4305-A6AA-8F8BCB9232E2}"/>
              </a:ext>
            </a:extLst>
          </p:cNvPr>
          <p:cNvSpPr/>
          <p:nvPr/>
        </p:nvSpPr>
        <p:spPr>
          <a:xfrm flipH="1">
            <a:off x="7915324" y="3665561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592;p28">
            <a:extLst>
              <a:ext uri="{FF2B5EF4-FFF2-40B4-BE49-F238E27FC236}">
                <a16:creationId xmlns:a16="http://schemas.microsoft.com/office/drawing/2014/main" id="{1C83CB85-B204-4421-86C6-4E8395081C90}"/>
              </a:ext>
            </a:extLst>
          </p:cNvPr>
          <p:cNvSpPr/>
          <p:nvPr/>
        </p:nvSpPr>
        <p:spPr>
          <a:xfrm flipH="1">
            <a:off x="8026351" y="3301838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593;p28">
            <a:extLst>
              <a:ext uri="{FF2B5EF4-FFF2-40B4-BE49-F238E27FC236}">
                <a16:creationId xmlns:a16="http://schemas.microsoft.com/office/drawing/2014/main" id="{62747037-ED45-4FE1-AC1A-2C16D2B37C31}"/>
              </a:ext>
            </a:extLst>
          </p:cNvPr>
          <p:cNvSpPr/>
          <p:nvPr/>
        </p:nvSpPr>
        <p:spPr>
          <a:xfrm flipH="1">
            <a:off x="8045838" y="335846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594;p28">
            <a:extLst>
              <a:ext uri="{FF2B5EF4-FFF2-40B4-BE49-F238E27FC236}">
                <a16:creationId xmlns:a16="http://schemas.microsoft.com/office/drawing/2014/main" id="{EBD36091-9B1A-4809-B69B-7E423173038A}"/>
              </a:ext>
            </a:extLst>
          </p:cNvPr>
          <p:cNvSpPr/>
          <p:nvPr/>
        </p:nvSpPr>
        <p:spPr>
          <a:xfrm flipH="1">
            <a:off x="8094172" y="3251325"/>
            <a:ext cx="45719" cy="45719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595;p28">
            <a:extLst>
              <a:ext uri="{FF2B5EF4-FFF2-40B4-BE49-F238E27FC236}">
                <a16:creationId xmlns:a16="http://schemas.microsoft.com/office/drawing/2014/main" id="{163E7F2D-7511-4CCF-A612-3BC78103BF5F}"/>
              </a:ext>
            </a:extLst>
          </p:cNvPr>
          <p:cNvSpPr/>
          <p:nvPr/>
        </p:nvSpPr>
        <p:spPr>
          <a:xfrm flipH="1">
            <a:off x="8009940" y="3273120"/>
            <a:ext cx="45719" cy="45719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596;p28">
            <a:extLst>
              <a:ext uri="{FF2B5EF4-FFF2-40B4-BE49-F238E27FC236}">
                <a16:creationId xmlns:a16="http://schemas.microsoft.com/office/drawing/2014/main" id="{CE8C7973-E8D7-41FE-AEEC-B21DD8DC8338}"/>
              </a:ext>
            </a:extLst>
          </p:cNvPr>
          <p:cNvSpPr/>
          <p:nvPr/>
        </p:nvSpPr>
        <p:spPr>
          <a:xfrm flipH="1">
            <a:off x="8091010" y="32826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597;p28">
            <a:extLst>
              <a:ext uri="{FF2B5EF4-FFF2-40B4-BE49-F238E27FC236}">
                <a16:creationId xmlns:a16="http://schemas.microsoft.com/office/drawing/2014/main" id="{4638B6AE-200A-4F8E-8F94-FDB97C92D697}"/>
              </a:ext>
            </a:extLst>
          </p:cNvPr>
          <p:cNvSpPr/>
          <p:nvPr/>
        </p:nvSpPr>
        <p:spPr>
          <a:xfrm flipH="1">
            <a:off x="8070240" y="3316443"/>
            <a:ext cx="45719" cy="54278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598;p28">
            <a:extLst>
              <a:ext uri="{FF2B5EF4-FFF2-40B4-BE49-F238E27FC236}">
                <a16:creationId xmlns:a16="http://schemas.microsoft.com/office/drawing/2014/main" id="{0FDA7EB1-6C14-427A-88A8-60DBE500E04D}"/>
              </a:ext>
            </a:extLst>
          </p:cNvPr>
          <p:cNvSpPr/>
          <p:nvPr/>
        </p:nvSpPr>
        <p:spPr>
          <a:xfrm flipH="1">
            <a:off x="7934470" y="3405643"/>
            <a:ext cx="80761" cy="45719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02;p28">
            <a:extLst>
              <a:ext uri="{FF2B5EF4-FFF2-40B4-BE49-F238E27FC236}">
                <a16:creationId xmlns:a16="http://schemas.microsoft.com/office/drawing/2014/main" id="{870B250D-47C1-431E-8650-4CCADD0BB4B3}"/>
              </a:ext>
            </a:extLst>
          </p:cNvPr>
          <p:cNvSpPr/>
          <p:nvPr/>
        </p:nvSpPr>
        <p:spPr>
          <a:xfrm rot="-1288312" flipH="1">
            <a:off x="7775191" y="3718873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03;p28">
            <a:extLst>
              <a:ext uri="{FF2B5EF4-FFF2-40B4-BE49-F238E27FC236}">
                <a16:creationId xmlns:a16="http://schemas.microsoft.com/office/drawing/2014/main" id="{B1E7E860-63B7-46DB-9957-E54691241A3B}"/>
              </a:ext>
            </a:extLst>
          </p:cNvPr>
          <p:cNvSpPr/>
          <p:nvPr/>
        </p:nvSpPr>
        <p:spPr>
          <a:xfrm rot="-1288312" flipH="1">
            <a:off x="5899876" y="3585548"/>
            <a:ext cx="640048" cy="285114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604;p28">
            <a:extLst>
              <a:ext uri="{FF2B5EF4-FFF2-40B4-BE49-F238E27FC236}">
                <a16:creationId xmlns:a16="http://schemas.microsoft.com/office/drawing/2014/main" id="{742FC737-E7E2-42D1-A7C2-FAE9FEA104C4}"/>
              </a:ext>
            </a:extLst>
          </p:cNvPr>
          <p:cNvGrpSpPr/>
          <p:nvPr/>
        </p:nvGrpSpPr>
        <p:grpSpPr>
          <a:xfrm flipH="1">
            <a:off x="7370619" y="1751752"/>
            <a:ext cx="1490558" cy="2250407"/>
            <a:chOff x="1653252" y="1249313"/>
            <a:chExt cx="1608730" cy="2677877"/>
          </a:xfrm>
        </p:grpSpPr>
        <p:sp>
          <p:nvSpPr>
            <p:cNvPr id="159" name="Google Shape;605;p28">
              <a:extLst>
                <a:ext uri="{FF2B5EF4-FFF2-40B4-BE49-F238E27FC236}">
                  <a16:creationId xmlns:a16="http://schemas.microsoft.com/office/drawing/2014/main" id="{2F42152A-53F0-45DD-9B3E-CEA9B9E2FF20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06;p28">
              <a:extLst>
                <a:ext uri="{FF2B5EF4-FFF2-40B4-BE49-F238E27FC236}">
                  <a16:creationId xmlns:a16="http://schemas.microsoft.com/office/drawing/2014/main" id="{EEA9F29C-DC4C-4D27-A12E-B42015665318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07;p28">
              <a:extLst>
                <a:ext uri="{FF2B5EF4-FFF2-40B4-BE49-F238E27FC236}">
                  <a16:creationId xmlns:a16="http://schemas.microsoft.com/office/drawing/2014/main" id="{A03A5D5D-81DC-43B4-B096-02928C056826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08;p28">
              <a:extLst>
                <a:ext uri="{FF2B5EF4-FFF2-40B4-BE49-F238E27FC236}">
                  <a16:creationId xmlns:a16="http://schemas.microsoft.com/office/drawing/2014/main" id="{94B3357B-3A1D-4EBC-9BE3-0CFD65451A9F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09;p28">
              <a:extLst>
                <a:ext uri="{FF2B5EF4-FFF2-40B4-BE49-F238E27FC236}">
                  <a16:creationId xmlns:a16="http://schemas.microsoft.com/office/drawing/2014/main" id="{12E44D5D-CB8E-42A9-B68F-AF8A763C35F8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10;p28">
              <a:extLst>
                <a:ext uri="{FF2B5EF4-FFF2-40B4-BE49-F238E27FC236}">
                  <a16:creationId xmlns:a16="http://schemas.microsoft.com/office/drawing/2014/main" id="{9291E5B7-B35F-4231-996A-912C5309E77E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11;p28">
              <a:extLst>
                <a:ext uri="{FF2B5EF4-FFF2-40B4-BE49-F238E27FC236}">
                  <a16:creationId xmlns:a16="http://schemas.microsoft.com/office/drawing/2014/main" id="{8A9DC83A-439C-42F0-A1AE-1D9BFDCEDDE6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12;p28">
              <a:extLst>
                <a:ext uri="{FF2B5EF4-FFF2-40B4-BE49-F238E27FC236}">
                  <a16:creationId xmlns:a16="http://schemas.microsoft.com/office/drawing/2014/main" id="{DC05F840-A9A3-4774-BBF8-54DE57011B50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13;p28">
              <a:extLst>
                <a:ext uri="{FF2B5EF4-FFF2-40B4-BE49-F238E27FC236}">
                  <a16:creationId xmlns:a16="http://schemas.microsoft.com/office/drawing/2014/main" id="{CB49BAF7-7718-423A-8A6C-A802F16FFD18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14;p28">
              <a:extLst>
                <a:ext uri="{FF2B5EF4-FFF2-40B4-BE49-F238E27FC236}">
                  <a16:creationId xmlns:a16="http://schemas.microsoft.com/office/drawing/2014/main" id="{9631EBC8-D53A-4047-837A-77C5D9E69A79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15;p28">
              <a:extLst>
                <a:ext uri="{FF2B5EF4-FFF2-40B4-BE49-F238E27FC236}">
                  <a16:creationId xmlns:a16="http://schemas.microsoft.com/office/drawing/2014/main" id="{F79C6F21-EAA3-4C2B-B06F-6C17F877174E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16;p28">
              <a:extLst>
                <a:ext uri="{FF2B5EF4-FFF2-40B4-BE49-F238E27FC236}">
                  <a16:creationId xmlns:a16="http://schemas.microsoft.com/office/drawing/2014/main" id="{96AB3DB4-C67F-46AA-A7D7-F4171DAFA5B3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17;p28">
              <a:extLst>
                <a:ext uri="{FF2B5EF4-FFF2-40B4-BE49-F238E27FC236}">
                  <a16:creationId xmlns:a16="http://schemas.microsoft.com/office/drawing/2014/main" id="{DCA981F2-79CF-48D5-81DB-47F9A21E46D7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18;p28">
              <a:extLst>
                <a:ext uri="{FF2B5EF4-FFF2-40B4-BE49-F238E27FC236}">
                  <a16:creationId xmlns:a16="http://schemas.microsoft.com/office/drawing/2014/main" id="{DD872F75-07E9-43DA-9AF8-BC98099DC6E6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19;p28">
              <a:extLst>
                <a:ext uri="{FF2B5EF4-FFF2-40B4-BE49-F238E27FC236}">
                  <a16:creationId xmlns:a16="http://schemas.microsoft.com/office/drawing/2014/main" id="{04BC213B-7171-4C34-8E59-D34D3784C03D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20;p28">
              <a:extLst>
                <a:ext uri="{FF2B5EF4-FFF2-40B4-BE49-F238E27FC236}">
                  <a16:creationId xmlns:a16="http://schemas.microsoft.com/office/drawing/2014/main" id="{757D7107-3A7F-4DDD-BC03-F980B9FCC971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21;p28">
              <a:extLst>
                <a:ext uri="{FF2B5EF4-FFF2-40B4-BE49-F238E27FC236}">
                  <a16:creationId xmlns:a16="http://schemas.microsoft.com/office/drawing/2014/main" id="{B90F246D-3B4D-4D6E-BEFC-DB6AEF003841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22;p28">
              <a:extLst>
                <a:ext uri="{FF2B5EF4-FFF2-40B4-BE49-F238E27FC236}">
                  <a16:creationId xmlns:a16="http://schemas.microsoft.com/office/drawing/2014/main" id="{6E0C9D1C-19B3-404C-A40B-A11F02EC82E2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23;p28">
              <a:extLst>
                <a:ext uri="{FF2B5EF4-FFF2-40B4-BE49-F238E27FC236}">
                  <a16:creationId xmlns:a16="http://schemas.microsoft.com/office/drawing/2014/main" id="{97C3B467-2435-429D-AF45-B572C8C54FF2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24;p28">
              <a:extLst>
                <a:ext uri="{FF2B5EF4-FFF2-40B4-BE49-F238E27FC236}">
                  <a16:creationId xmlns:a16="http://schemas.microsoft.com/office/drawing/2014/main" id="{765D1D07-3D27-414C-AC74-C8C1700CB13B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25;p28">
              <a:extLst>
                <a:ext uri="{FF2B5EF4-FFF2-40B4-BE49-F238E27FC236}">
                  <a16:creationId xmlns:a16="http://schemas.microsoft.com/office/drawing/2014/main" id="{00232557-4BE7-47E2-B1DF-BD7FB36F8B3A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26;p28">
              <a:extLst>
                <a:ext uri="{FF2B5EF4-FFF2-40B4-BE49-F238E27FC236}">
                  <a16:creationId xmlns:a16="http://schemas.microsoft.com/office/drawing/2014/main" id="{387527E0-FDDF-4538-9CC9-3CAD1AA67C98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27;p28">
              <a:extLst>
                <a:ext uri="{FF2B5EF4-FFF2-40B4-BE49-F238E27FC236}">
                  <a16:creationId xmlns:a16="http://schemas.microsoft.com/office/drawing/2014/main" id="{13857545-4202-490E-A2C3-98A7EB569B4E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28;p28">
              <a:extLst>
                <a:ext uri="{FF2B5EF4-FFF2-40B4-BE49-F238E27FC236}">
                  <a16:creationId xmlns:a16="http://schemas.microsoft.com/office/drawing/2014/main" id="{561CDF6A-682A-4F66-AB5E-2121E1AB647C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29;p28">
              <a:extLst>
                <a:ext uri="{FF2B5EF4-FFF2-40B4-BE49-F238E27FC236}">
                  <a16:creationId xmlns:a16="http://schemas.microsoft.com/office/drawing/2014/main" id="{A9BEEBD7-C947-496F-A2F9-8199BC510E8E}"/>
                </a:ext>
              </a:extLst>
            </p:cNvPr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30;p28">
              <a:extLst>
                <a:ext uri="{FF2B5EF4-FFF2-40B4-BE49-F238E27FC236}">
                  <a16:creationId xmlns:a16="http://schemas.microsoft.com/office/drawing/2014/main" id="{5095CFC1-9154-48DF-86A3-5777957FF433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31;p28">
              <a:extLst>
                <a:ext uri="{FF2B5EF4-FFF2-40B4-BE49-F238E27FC236}">
                  <a16:creationId xmlns:a16="http://schemas.microsoft.com/office/drawing/2014/main" id="{11AF6644-17C7-4FBA-8102-513D1968EC2C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32;p28">
              <a:extLst>
                <a:ext uri="{FF2B5EF4-FFF2-40B4-BE49-F238E27FC236}">
                  <a16:creationId xmlns:a16="http://schemas.microsoft.com/office/drawing/2014/main" id="{1E3DEB84-F85A-4B5A-B2E5-976D0BA1CDCC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33;p28">
              <a:extLst>
                <a:ext uri="{FF2B5EF4-FFF2-40B4-BE49-F238E27FC236}">
                  <a16:creationId xmlns:a16="http://schemas.microsoft.com/office/drawing/2014/main" id="{777C0F24-13AF-41F0-9C9A-F44C7EA24CA6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34;p28">
              <a:extLst>
                <a:ext uri="{FF2B5EF4-FFF2-40B4-BE49-F238E27FC236}">
                  <a16:creationId xmlns:a16="http://schemas.microsoft.com/office/drawing/2014/main" id="{08B6E074-B333-4C0C-9723-6E10C5544590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5;p28">
              <a:extLst>
                <a:ext uri="{FF2B5EF4-FFF2-40B4-BE49-F238E27FC236}">
                  <a16:creationId xmlns:a16="http://schemas.microsoft.com/office/drawing/2014/main" id="{AAC17C6A-A31B-4134-8E86-57DEFA448413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36;p28">
              <a:extLst>
                <a:ext uri="{FF2B5EF4-FFF2-40B4-BE49-F238E27FC236}">
                  <a16:creationId xmlns:a16="http://schemas.microsoft.com/office/drawing/2014/main" id="{EC22FA93-1D76-483E-9540-AF59AE531570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37;p28">
              <a:extLst>
                <a:ext uri="{FF2B5EF4-FFF2-40B4-BE49-F238E27FC236}">
                  <a16:creationId xmlns:a16="http://schemas.microsoft.com/office/drawing/2014/main" id="{9A888BE2-8B2C-452A-BEE6-54819B2F1441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8;p28">
              <a:extLst>
                <a:ext uri="{FF2B5EF4-FFF2-40B4-BE49-F238E27FC236}">
                  <a16:creationId xmlns:a16="http://schemas.microsoft.com/office/drawing/2014/main" id="{614BD3F5-EE92-4621-B03F-996C8A5C5718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9;p28">
              <a:extLst>
                <a:ext uri="{FF2B5EF4-FFF2-40B4-BE49-F238E27FC236}">
                  <a16:creationId xmlns:a16="http://schemas.microsoft.com/office/drawing/2014/main" id="{DCCC430C-1E21-4BA8-A316-C9B4ADFCE16C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40;p28">
              <a:extLst>
                <a:ext uri="{FF2B5EF4-FFF2-40B4-BE49-F238E27FC236}">
                  <a16:creationId xmlns:a16="http://schemas.microsoft.com/office/drawing/2014/main" id="{F98C7127-9648-48A9-A7AE-5F3A2851A01C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41;p28">
              <a:extLst>
                <a:ext uri="{FF2B5EF4-FFF2-40B4-BE49-F238E27FC236}">
                  <a16:creationId xmlns:a16="http://schemas.microsoft.com/office/drawing/2014/main" id="{D6DC371F-A031-4641-958D-A0CC51BAA9F4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42;p28">
              <a:extLst>
                <a:ext uri="{FF2B5EF4-FFF2-40B4-BE49-F238E27FC236}">
                  <a16:creationId xmlns:a16="http://schemas.microsoft.com/office/drawing/2014/main" id="{CBCF4BE7-87E5-43F0-9C9D-079675BCAEB4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43;p28">
              <a:extLst>
                <a:ext uri="{FF2B5EF4-FFF2-40B4-BE49-F238E27FC236}">
                  <a16:creationId xmlns:a16="http://schemas.microsoft.com/office/drawing/2014/main" id="{C6DC8D32-545F-4843-8A00-DF00FF3E02D1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44;p28">
              <a:extLst>
                <a:ext uri="{FF2B5EF4-FFF2-40B4-BE49-F238E27FC236}">
                  <a16:creationId xmlns:a16="http://schemas.microsoft.com/office/drawing/2014/main" id="{D7BDA085-3494-4581-892B-00B581E845BA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45;p28">
              <a:extLst>
                <a:ext uri="{FF2B5EF4-FFF2-40B4-BE49-F238E27FC236}">
                  <a16:creationId xmlns:a16="http://schemas.microsoft.com/office/drawing/2014/main" id="{EB3F69CE-D104-4CB6-9DA3-1432F2894E35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46;p28">
              <a:extLst>
                <a:ext uri="{FF2B5EF4-FFF2-40B4-BE49-F238E27FC236}">
                  <a16:creationId xmlns:a16="http://schemas.microsoft.com/office/drawing/2014/main" id="{1020D057-539E-44B8-B4A7-36A7251AD32D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47;p28">
              <a:extLst>
                <a:ext uri="{FF2B5EF4-FFF2-40B4-BE49-F238E27FC236}">
                  <a16:creationId xmlns:a16="http://schemas.microsoft.com/office/drawing/2014/main" id="{EF59658E-8696-4F92-B47A-C312EEA7E8E4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48;p28">
              <a:extLst>
                <a:ext uri="{FF2B5EF4-FFF2-40B4-BE49-F238E27FC236}">
                  <a16:creationId xmlns:a16="http://schemas.microsoft.com/office/drawing/2014/main" id="{123D8761-F9A5-4D5D-868C-400CB0569505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49;p28">
              <a:extLst>
                <a:ext uri="{FF2B5EF4-FFF2-40B4-BE49-F238E27FC236}">
                  <a16:creationId xmlns:a16="http://schemas.microsoft.com/office/drawing/2014/main" id="{1589C4EA-504A-4FDE-85A3-2679B48E75EB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50;p28">
              <a:extLst>
                <a:ext uri="{FF2B5EF4-FFF2-40B4-BE49-F238E27FC236}">
                  <a16:creationId xmlns:a16="http://schemas.microsoft.com/office/drawing/2014/main" id="{52F0840F-DB80-4153-B841-FB4BCE7CDDDF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51;p28">
              <a:extLst>
                <a:ext uri="{FF2B5EF4-FFF2-40B4-BE49-F238E27FC236}">
                  <a16:creationId xmlns:a16="http://schemas.microsoft.com/office/drawing/2014/main" id="{2CF4BB75-4A52-4334-8FFE-009EA528B185}"/>
                </a:ext>
              </a:extLst>
            </p:cNvPr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52;p28">
              <a:extLst>
                <a:ext uri="{FF2B5EF4-FFF2-40B4-BE49-F238E27FC236}">
                  <a16:creationId xmlns:a16="http://schemas.microsoft.com/office/drawing/2014/main" id="{65E5663D-3BE0-43F6-8631-35009F121171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53;p28">
              <a:extLst>
                <a:ext uri="{FF2B5EF4-FFF2-40B4-BE49-F238E27FC236}">
                  <a16:creationId xmlns:a16="http://schemas.microsoft.com/office/drawing/2014/main" id="{BC70F223-8DC6-4611-A1C5-F788885612C8}"/>
                </a:ext>
              </a:extLst>
            </p:cNvPr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54;p28">
              <a:extLst>
                <a:ext uri="{FF2B5EF4-FFF2-40B4-BE49-F238E27FC236}">
                  <a16:creationId xmlns:a16="http://schemas.microsoft.com/office/drawing/2014/main" id="{E9C3C880-30DB-4756-B538-46E3E33D8C64}"/>
                </a:ext>
              </a:extLst>
            </p:cNvPr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55;p28">
              <a:extLst>
                <a:ext uri="{FF2B5EF4-FFF2-40B4-BE49-F238E27FC236}">
                  <a16:creationId xmlns:a16="http://schemas.microsoft.com/office/drawing/2014/main" id="{FDBB3E3F-D014-4407-B3C2-A013B31774FD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56;p28">
              <a:extLst>
                <a:ext uri="{FF2B5EF4-FFF2-40B4-BE49-F238E27FC236}">
                  <a16:creationId xmlns:a16="http://schemas.microsoft.com/office/drawing/2014/main" id="{45A37355-EDC6-46FF-A338-3A9CEEB6A6B3}"/>
                </a:ext>
              </a:extLst>
            </p:cNvPr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57;p28">
              <a:extLst>
                <a:ext uri="{FF2B5EF4-FFF2-40B4-BE49-F238E27FC236}">
                  <a16:creationId xmlns:a16="http://schemas.microsoft.com/office/drawing/2014/main" id="{32DA6358-4DDD-4292-BF58-F83A3C999816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58;p28">
              <a:extLst>
                <a:ext uri="{FF2B5EF4-FFF2-40B4-BE49-F238E27FC236}">
                  <a16:creationId xmlns:a16="http://schemas.microsoft.com/office/drawing/2014/main" id="{A348D6DE-2665-458F-9EB5-6FE476E5300F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59;p28">
              <a:extLst>
                <a:ext uri="{FF2B5EF4-FFF2-40B4-BE49-F238E27FC236}">
                  <a16:creationId xmlns:a16="http://schemas.microsoft.com/office/drawing/2014/main" id="{25C5988E-CD82-4501-945A-0C14CEC3F843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60;p28">
              <a:extLst>
                <a:ext uri="{FF2B5EF4-FFF2-40B4-BE49-F238E27FC236}">
                  <a16:creationId xmlns:a16="http://schemas.microsoft.com/office/drawing/2014/main" id="{5ADF317B-D797-476E-BD73-874747BB2ECB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61;p28">
              <a:extLst>
                <a:ext uri="{FF2B5EF4-FFF2-40B4-BE49-F238E27FC236}">
                  <a16:creationId xmlns:a16="http://schemas.microsoft.com/office/drawing/2014/main" id="{E5C5C8D3-6BA3-4AFB-8807-F42DEA5DC9D6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663;p28">
            <a:extLst>
              <a:ext uri="{FF2B5EF4-FFF2-40B4-BE49-F238E27FC236}">
                <a16:creationId xmlns:a16="http://schemas.microsoft.com/office/drawing/2014/main" id="{FC4EECEC-6206-4DBA-A812-4C7A787F2DEF}"/>
              </a:ext>
            </a:extLst>
          </p:cNvPr>
          <p:cNvGrpSpPr/>
          <p:nvPr/>
        </p:nvGrpSpPr>
        <p:grpSpPr>
          <a:xfrm flipH="1">
            <a:off x="5633606" y="1665741"/>
            <a:ext cx="1488823" cy="2201148"/>
            <a:chOff x="-1269564" y="1381779"/>
            <a:chExt cx="1606857" cy="2619262"/>
          </a:xfrm>
        </p:grpSpPr>
        <p:sp>
          <p:nvSpPr>
            <p:cNvPr id="219" name="Google Shape;664;p28">
              <a:extLst>
                <a:ext uri="{FF2B5EF4-FFF2-40B4-BE49-F238E27FC236}">
                  <a16:creationId xmlns:a16="http://schemas.microsoft.com/office/drawing/2014/main" id="{11820C25-E450-4424-8A1B-290F44708A4F}"/>
                </a:ext>
              </a:extLst>
            </p:cNvPr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65;p28">
              <a:extLst>
                <a:ext uri="{FF2B5EF4-FFF2-40B4-BE49-F238E27FC236}">
                  <a16:creationId xmlns:a16="http://schemas.microsoft.com/office/drawing/2014/main" id="{865532CA-E3F6-4BC6-B126-A594A3090EDE}"/>
                </a:ext>
              </a:extLst>
            </p:cNvPr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66;p28">
              <a:extLst>
                <a:ext uri="{FF2B5EF4-FFF2-40B4-BE49-F238E27FC236}">
                  <a16:creationId xmlns:a16="http://schemas.microsoft.com/office/drawing/2014/main" id="{0F070E3B-C8B8-4FEE-BDCB-6177CB1EB854}"/>
                </a:ext>
              </a:extLst>
            </p:cNvPr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67;p28">
              <a:extLst>
                <a:ext uri="{FF2B5EF4-FFF2-40B4-BE49-F238E27FC236}">
                  <a16:creationId xmlns:a16="http://schemas.microsoft.com/office/drawing/2014/main" id="{8F99A7B2-8424-41BF-96AB-0C3DAB88DC51}"/>
                </a:ext>
              </a:extLst>
            </p:cNvPr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68;p28">
              <a:extLst>
                <a:ext uri="{FF2B5EF4-FFF2-40B4-BE49-F238E27FC236}">
                  <a16:creationId xmlns:a16="http://schemas.microsoft.com/office/drawing/2014/main" id="{F8E3D2B6-FC4A-40C8-99F2-E8F2F86C487D}"/>
                </a:ext>
              </a:extLst>
            </p:cNvPr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9;p28">
              <a:extLst>
                <a:ext uri="{FF2B5EF4-FFF2-40B4-BE49-F238E27FC236}">
                  <a16:creationId xmlns:a16="http://schemas.microsoft.com/office/drawing/2014/main" id="{1C84CA02-43F5-4F77-B942-AB75D5AC76E8}"/>
                </a:ext>
              </a:extLst>
            </p:cNvPr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0;p28">
              <a:extLst>
                <a:ext uri="{FF2B5EF4-FFF2-40B4-BE49-F238E27FC236}">
                  <a16:creationId xmlns:a16="http://schemas.microsoft.com/office/drawing/2014/main" id="{1B1B48AE-48FB-4CA7-8ACC-BCA08A007028}"/>
                </a:ext>
              </a:extLst>
            </p:cNvPr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1;p28">
              <a:extLst>
                <a:ext uri="{FF2B5EF4-FFF2-40B4-BE49-F238E27FC236}">
                  <a16:creationId xmlns:a16="http://schemas.microsoft.com/office/drawing/2014/main" id="{C4288B1B-EDF7-4C01-91E0-A100E9596451}"/>
                </a:ext>
              </a:extLst>
            </p:cNvPr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2;p28">
              <a:extLst>
                <a:ext uri="{FF2B5EF4-FFF2-40B4-BE49-F238E27FC236}">
                  <a16:creationId xmlns:a16="http://schemas.microsoft.com/office/drawing/2014/main" id="{54802BDB-15E3-4744-B7EC-481774A06D04}"/>
                </a:ext>
              </a:extLst>
            </p:cNvPr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3;p28">
              <a:extLst>
                <a:ext uri="{FF2B5EF4-FFF2-40B4-BE49-F238E27FC236}">
                  <a16:creationId xmlns:a16="http://schemas.microsoft.com/office/drawing/2014/main" id="{F27AB09B-8117-489D-BB64-29AD472A6FDB}"/>
                </a:ext>
              </a:extLst>
            </p:cNvPr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4;p28">
              <a:extLst>
                <a:ext uri="{FF2B5EF4-FFF2-40B4-BE49-F238E27FC236}">
                  <a16:creationId xmlns:a16="http://schemas.microsoft.com/office/drawing/2014/main" id="{62A0B20C-7765-476B-8D8C-67342F87AEE9}"/>
                </a:ext>
              </a:extLst>
            </p:cNvPr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5;p28">
              <a:extLst>
                <a:ext uri="{FF2B5EF4-FFF2-40B4-BE49-F238E27FC236}">
                  <a16:creationId xmlns:a16="http://schemas.microsoft.com/office/drawing/2014/main" id="{C5E9C2BB-02F6-402B-8E5A-752959A481CE}"/>
                </a:ext>
              </a:extLst>
            </p:cNvPr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;p28">
              <a:extLst>
                <a:ext uri="{FF2B5EF4-FFF2-40B4-BE49-F238E27FC236}">
                  <a16:creationId xmlns:a16="http://schemas.microsoft.com/office/drawing/2014/main" id="{E19B938A-CE11-407A-8641-79C1FB47B910}"/>
                </a:ext>
              </a:extLst>
            </p:cNvPr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7;p28">
              <a:extLst>
                <a:ext uri="{FF2B5EF4-FFF2-40B4-BE49-F238E27FC236}">
                  <a16:creationId xmlns:a16="http://schemas.microsoft.com/office/drawing/2014/main" id="{AD3C2192-4C9D-4AA7-B259-EF954089D82C}"/>
                </a:ext>
              </a:extLst>
            </p:cNvPr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8;p28">
              <a:extLst>
                <a:ext uri="{FF2B5EF4-FFF2-40B4-BE49-F238E27FC236}">
                  <a16:creationId xmlns:a16="http://schemas.microsoft.com/office/drawing/2014/main" id="{943C286C-EEB3-487F-A149-85D2820A29A0}"/>
                </a:ext>
              </a:extLst>
            </p:cNvPr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9;p28">
              <a:extLst>
                <a:ext uri="{FF2B5EF4-FFF2-40B4-BE49-F238E27FC236}">
                  <a16:creationId xmlns:a16="http://schemas.microsoft.com/office/drawing/2014/main" id="{EDE8479D-FBEC-44B9-A9DF-A1848888BC01}"/>
                </a:ext>
              </a:extLst>
            </p:cNvPr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80;p28">
              <a:extLst>
                <a:ext uri="{FF2B5EF4-FFF2-40B4-BE49-F238E27FC236}">
                  <a16:creationId xmlns:a16="http://schemas.microsoft.com/office/drawing/2014/main" id="{A45228E0-0D0E-421C-9264-CF7872D250D1}"/>
                </a:ext>
              </a:extLst>
            </p:cNvPr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81;p28">
              <a:extLst>
                <a:ext uri="{FF2B5EF4-FFF2-40B4-BE49-F238E27FC236}">
                  <a16:creationId xmlns:a16="http://schemas.microsoft.com/office/drawing/2014/main" id="{B2520214-A9F6-4B0B-9CBB-74008AFFF8B7}"/>
                </a:ext>
              </a:extLst>
            </p:cNvPr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82;p28">
              <a:extLst>
                <a:ext uri="{FF2B5EF4-FFF2-40B4-BE49-F238E27FC236}">
                  <a16:creationId xmlns:a16="http://schemas.microsoft.com/office/drawing/2014/main" id="{9A7ACBC8-804C-40F5-8382-21B62B74FC32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83;p28">
              <a:extLst>
                <a:ext uri="{FF2B5EF4-FFF2-40B4-BE49-F238E27FC236}">
                  <a16:creationId xmlns:a16="http://schemas.microsoft.com/office/drawing/2014/main" id="{06351436-1722-45E0-894B-8F04A65DEBC8}"/>
                </a:ext>
              </a:extLst>
            </p:cNvPr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84;p28">
              <a:extLst>
                <a:ext uri="{FF2B5EF4-FFF2-40B4-BE49-F238E27FC236}">
                  <a16:creationId xmlns:a16="http://schemas.microsoft.com/office/drawing/2014/main" id="{1BDCA3A2-EB40-473A-ADA6-271536AC6035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85;p28">
              <a:extLst>
                <a:ext uri="{FF2B5EF4-FFF2-40B4-BE49-F238E27FC236}">
                  <a16:creationId xmlns:a16="http://schemas.microsoft.com/office/drawing/2014/main" id="{EB977550-6F38-4415-83CC-576C56F7B0CA}"/>
                </a:ext>
              </a:extLst>
            </p:cNvPr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86;p28">
              <a:extLst>
                <a:ext uri="{FF2B5EF4-FFF2-40B4-BE49-F238E27FC236}">
                  <a16:creationId xmlns:a16="http://schemas.microsoft.com/office/drawing/2014/main" id="{7840DAC5-5BDC-4C1C-AE1B-E6700F4CF223}"/>
                </a:ext>
              </a:extLst>
            </p:cNvPr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87;p28">
              <a:extLst>
                <a:ext uri="{FF2B5EF4-FFF2-40B4-BE49-F238E27FC236}">
                  <a16:creationId xmlns:a16="http://schemas.microsoft.com/office/drawing/2014/main" id="{8C8DE3C8-1E79-4364-ACF0-1CDFD381422E}"/>
                </a:ext>
              </a:extLst>
            </p:cNvPr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88;p28">
              <a:extLst>
                <a:ext uri="{FF2B5EF4-FFF2-40B4-BE49-F238E27FC236}">
                  <a16:creationId xmlns:a16="http://schemas.microsoft.com/office/drawing/2014/main" id="{66D83DC4-6F85-4135-83B1-15DE6E11310B}"/>
                </a:ext>
              </a:extLst>
            </p:cNvPr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89;p28">
              <a:extLst>
                <a:ext uri="{FF2B5EF4-FFF2-40B4-BE49-F238E27FC236}">
                  <a16:creationId xmlns:a16="http://schemas.microsoft.com/office/drawing/2014/main" id="{2DFD9BC0-F57E-422B-B3B7-BBCCFA07028F}"/>
                </a:ext>
              </a:extLst>
            </p:cNvPr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90;p28">
              <a:extLst>
                <a:ext uri="{FF2B5EF4-FFF2-40B4-BE49-F238E27FC236}">
                  <a16:creationId xmlns:a16="http://schemas.microsoft.com/office/drawing/2014/main" id="{4C702911-5C0E-45C3-8087-A7D0E1956B9E}"/>
                </a:ext>
              </a:extLst>
            </p:cNvPr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91;p28">
              <a:extLst>
                <a:ext uri="{FF2B5EF4-FFF2-40B4-BE49-F238E27FC236}">
                  <a16:creationId xmlns:a16="http://schemas.microsoft.com/office/drawing/2014/main" id="{95206931-04F2-4DDC-B192-4AD265F407CD}"/>
                </a:ext>
              </a:extLst>
            </p:cNvPr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92;p28">
              <a:extLst>
                <a:ext uri="{FF2B5EF4-FFF2-40B4-BE49-F238E27FC236}">
                  <a16:creationId xmlns:a16="http://schemas.microsoft.com/office/drawing/2014/main" id="{82EED22F-9CE1-499B-92E4-79D843F0F83C}"/>
                </a:ext>
              </a:extLst>
            </p:cNvPr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93;p28">
              <a:extLst>
                <a:ext uri="{FF2B5EF4-FFF2-40B4-BE49-F238E27FC236}">
                  <a16:creationId xmlns:a16="http://schemas.microsoft.com/office/drawing/2014/main" id="{096662C5-52F5-4DCB-B2F5-81BFEAE6C801}"/>
                </a:ext>
              </a:extLst>
            </p:cNvPr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94;p28">
              <a:extLst>
                <a:ext uri="{FF2B5EF4-FFF2-40B4-BE49-F238E27FC236}">
                  <a16:creationId xmlns:a16="http://schemas.microsoft.com/office/drawing/2014/main" id="{31BADAA8-F249-4BEC-AAE8-2344364F42B2}"/>
                </a:ext>
              </a:extLst>
            </p:cNvPr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95;p28">
              <a:extLst>
                <a:ext uri="{FF2B5EF4-FFF2-40B4-BE49-F238E27FC236}">
                  <a16:creationId xmlns:a16="http://schemas.microsoft.com/office/drawing/2014/main" id="{D54F403B-C9E3-4A4C-A6F7-9C05DFDD5CAF}"/>
                </a:ext>
              </a:extLst>
            </p:cNvPr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96;p28">
              <a:extLst>
                <a:ext uri="{FF2B5EF4-FFF2-40B4-BE49-F238E27FC236}">
                  <a16:creationId xmlns:a16="http://schemas.microsoft.com/office/drawing/2014/main" id="{BC6B7BA0-3CD4-486C-8A77-DEEC760AB1AB}"/>
                </a:ext>
              </a:extLst>
            </p:cNvPr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97;p28">
              <a:extLst>
                <a:ext uri="{FF2B5EF4-FFF2-40B4-BE49-F238E27FC236}">
                  <a16:creationId xmlns:a16="http://schemas.microsoft.com/office/drawing/2014/main" id="{F32B3E05-AFB5-404C-B179-6CC0ADA0E3CE}"/>
                </a:ext>
              </a:extLst>
            </p:cNvPr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98;p28">
              <a:extLst>
                <a:ext uri="{FF2B5EF4-FFF2-40B4-BE49-F238E27FC236}">
                  <a16:creationId xmlns:a16="http://schemas.microsoft.com/office/drawing/2014/main" id="{51BE94E9-5A70-4DEB-BE6B-3779AF98E20F}"/>
                </a:ext>
              </a:extLst>
            </p:cNvPr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99;p28">
              <a:extLst>
                <a:ext uri="{FF2B5EF4-FFF2-40B4-BE49-F238E27FC236}">
                  <a16:creationId xmlns:a16="http://schemas.microsoft.com/office/drawing/2014/main" id="{D39147BD-44D6-4E04-ACD6-A281CD44C0EE}"/>
                </a:ext>
              </a:extLst>
            </p:cNvPr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00;p28">
              <a:extLst>
                <a:ext uri="{FF2B5EF4-FFF2-40B4-BE49-F238E27FC236}">
                  <a16:creationId xmlns:a16="http://schemas.microsoft.com/office/drawing/2014/main" id="{CEC3D037-9960-4C33-A110-F7C4A82F8E47}"/>
                </a:ext>
              </a:extLst>
            </p:cNvPr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01;p28">
              <a:extLst>
                <a:ext uri="{FF2B5EF4-FFF2-40B4-BE49-F238E27FC236}">
                  <a16:creationId xmlns:a16="http://schemas.microsoft.com/office/drawing/2014/main" id="{EA4F8ABA-2C84-4AFE-AEC7-DE4E8BB35750}"/>
                </a:ext>
              </a:extLst>
            </p:cNvPr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02;p28">
              <a:extLst>
                <a:ext uri="{FF2B5EF4-FFF2-40B4-BE49-F238E27FC236}">
                  <a16:creationId xmlns:a16="http://schemas.microsoft.com/office/drawing/2014/main" id="{23885519-5691-431B-8F89-49F81F046721}"/>
                </a:ext>
              </a:extLst>
            </p:cNvPr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03;p28">
              <a:extLst>
                <a:ext uri="{FF2B5EF4-FFF2-40B4-BE49-F238E27FC236}">
                  <a16:creationId xmlns:a16="http://schemas.microsoft.com/office/drawing/2014/main" id="{55C20579-12C8-4EA7-8B17-9E17E045E863}"/>
                </a:ext>
              </a:extLst>
            </p:cNvPr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04;p28">
              <a:extLst>
                <a:ext uri="{FF2B5EF4-FFF2-40B4-BE49-F238E27FC236}">
                  <a16:creationId xmlns:a16="http://schemas.microsoft.com/office/drawing/2014/main" id="{7ACA2DB8-F6A9-4578-8B3B-FB933983DD33}"/>
                </a:ext>
              </a:extLst>
            </p:cNvPr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05;p28">
              <a:extLst>
                <a:ext uri="{FF2B5EF4-FFF2-40B4-BE49-F238E27FC236}">
                  <a16:creationId xmlns:a16="http://schemas.microsoft.com/office/drawing/2014/main" id="{98E875FA-9F42-4ACB-BE22-F2E421482BC5}"/>
                </a:ext>
              </a:extLst>
            </p:cNvPr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06;p28">
              <a:extLst>
                <a:ext uri="{FF2B5EF4-FFF2-40B4-BE49-F238E27FC236}">
                  <a16:creationId xmlns:a16="http://schemas.microsoft.com/office/drawing/2014/main" id="{50703329-F5FA-4EAD-AE62-F3FB4A1BA41E}"/>
                </a:ext>
              </a:extLst>
            </p:cNvPr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07;p28">
              <a:extLst>
                <a:ext uri="{FF2B5EF4-FFF2-40B4-BE49-F238E27FC236}">
                  <a16:creationId xmlns:a16="http://schemas.microsoft.com/office/drawing/2014/main" id="{31DE8201-181B-4067-B34A-24D878B08CDF}"/>
                </a:ext>
              </a:extLst>
            </p:cNvPr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08;p28">
              <a:extLst>
                <a:ext uri="{FF2B5EF4-FFF2-40B4-BE49-F238E27FC236}">
                  <a16:creationId xmlns:a16="http://schemas.microsoft.com/office/drawing/2014/main" id="{97E9173B-80D0-4E19-AF8A-EB1EC578F7C1}"/>
                </a:ext>
              </a:extLst>
            </p:cNvPr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09;p28">
              <a:extLst>
                <a:ext uri="{FF2B5EF4-FFF2-40B4-BE49-F238E27FC236}">
                  <a16:creationId xmlns:a16="http://schemas.microsoft.com/office/drawing/2014/main" id="{111F1FCB-2549-4EB6-B722-9E1E9D11648A}"/>
                </a:ext>
              </a:extLst>
            </p:cNvPr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10;p28">
              <a:extLst>
                <a:ext uri="{FF2B5EF4-FFF2-40B4-BE49-F238E27FC236}">
                  <a16:creationId xmlns:a16="http://schemas.microsoft.com/office/drawing/2014/main" id="{3B0A43D3-0A31-4C90-A987-496A6EFD13BA}"/>
                </a:ext>
              </a:extLst>
            </p:cNvPr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11;p28">
              <a:extLst>
                <a:ext uri="{FF2B5EF4-FFF2-40B4-BE49-F238E27FC236}">
                  <a16:creationId xmlns:a16="http://schemas.microsoft.com/office/drawing/2014/main" id="{5401C5C8-B297-4FDB-81A8-7BEF795C0EDB}"/>
                </a:ext>
              </a:extLst>
            </p:cNvPr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12;p28">
              <a:extLst>
                <a:ext uri="{FF2B5EF4-FFF2-40B4-BE49-F238E27FC236}">
                  <a16:creationId xmlns:a16="http://schemas.microsoft.com/office/drawing/2014/main" id="{DF7BC8B2-37FA-44F4-B4D6-7437128E2086}"/>
                </a:ext>
              </a:extLst>
            </p:cNvPr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13;p28">
              <a:extLst>
                <a:ext uri="{FF2B5EF4-FFF2-40B4-BE49-F238E27FC236}">
                  <a16:creationId xmlns:a16="http://schemas.microsoft.com/office/drawing/2014/main" id="{C106A340-0795-4555-AC92-B7E060B3DE60}"/>
                </a:ext>
              </a:extLst>
            </p:cNvPr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14;p28">
              <a:extLst>
                <a:ext uri="{FF2B5EF4-FFF2-40B4-BE49-F238E27FC236}">
                  <a16:creationId xmlns:a16="http://schemas.microsoft.com/office/drawing/2014/main" id="{E1430C19-D271-4684-AE5E-2B5DD3842D06}"/>
                </a:ext>
              </a:extLst>
            </p:cNvPr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15;p28">
              <a:extLst>
                <a:ext uri="{FF2B5EF4-FFF2-40B4-BE49-F238E27FC236}">
                  <a16:creationId xmlns:a16="http://schemas.microsoft.com/office/drawing/2014/main" id="{CD208B9B-28E1-4BC6-9BC9-FADD143A9960}"/>
                </a:ext>
              </a:extLst>
            </p:cNvPr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16;p28">
              <a:extLst>
                <a:ext uri="{FF2B5EF4-FFF2-40B4-BE49-F238E27FC236}">
                  <a16:creationId xmlns:a16="http://schemas.microsoft.com/office/drawing/2014/main" id="{528CD960-7CEA-482B-A97A-43BE6E36C49E}"/>
                </a:ext>
              </a:extLst>
            </p:cNvPr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17;p28">
              <a:extLst>
                <a:ext uri="{FF2B5EF4-FFF2-40B4-BE49-F238E27FC236}">
                  <a16:creationId xmlns:a16="http://schemas.microsoft.com/office/drawing/2014/main" id="{C82CD846-2F85-4C88-BE4B-B95C50117538}"/>
                </a:ext>
              </a:extLst>
            </p:cNvPr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18;p28">
              <a:extLst>
                <a:ext uri="{FF2B5EF4-FFF2-40B4-BE49-F238E27FC236}">
                  <a16:creationId xmlns:a16="http://schemas.microsoft.com/office/drawing/2014/main" id="{5E120EE8-14BF-4DBE-A2D2-FDFF59A22F61}"/>
                </a:ext>
              </a:extLst>
            </p:cNvPr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19;p28">
              <a:extLst>
                <a:ext uri="{FF2B5EF4-FFF2-40B4-BE49-F238E27FC236}">
                  <a16:creationId xmlns:a16="http://schemas.microsoft.com/office/drawing/2014/main" id="{27090A20-61CD-43A6-9085-A0BADD380BA7}"/>
                </a:ext>
              </a:extLst>
            </p:cNvPr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0;p28">
              <a:extLst>
                <a:ext uri="{FF2B5EF4-FFF2-40B4-BE49-F238E27FC236}">
                  <a16:creationId xmlns:a16="http://schemas.microsoft.com/office/drawing/2014/main" id="{538216E4-6829-4F49-B607-6F27230CAAC2}"/>
                </a:ext>
              </a:extLst>
            </p:cNvPr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721;p28">
            <a:extLst>
              <a:ext uri="{FF2B5EF4-FFF2-40B4-BE49-F238E27FC236}">
                <a16:creationId xmlns:a16="http://schemas.microsoft.com/office/drawing/2014/main" id="{6FD01C24-34B1-40E5-90C7-4E4B3C8C47FD}"/>
              </a:ext>
            </a:extLst>
          </p:cNvPr>
          <p:cNvSpPr/>
          <p:nvPr/>
        </p:nvSpPr>
        <p:spPr>
          <a:xfrm flipH="1">
            <a:off x="8355159" y="2626572"/>
            <a:ext cx="45719" cy="45719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1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106">
            <a:extLst>
              <a:ext uri="{FF2B5EF4-FFF2-40B4-BE49-F238E27FC236}">
                <a16:creationId xmlns:a16="http://schemas.microsoft.com/office/drawing/2014/main" id="{4F51097D-A242-4558-8ADB-CCF668D995FD}"/>
              </a:ext>
            </a:extLst>
          </p:cNvPr>
          <p:cNvSpPr/>
          <p:nvPr/>
        </p:nvSpPr>
        <p:spPr>
          <a:xfrm>
            <a:off x="434501" y="2212209"/>
            <a:ext cx="3966600" cy="215515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BCA1EF9D-F2F8-4FFD-90C2-5285F97A2285}"/>
              </a:ext>
            </a:extLst>
          </p:cNvPr>
          <p:cNvSpPr/>
          <p:nvPr/>
        </p:nvSpPr>
        <p:spPr>
          <a:xfrm>
            <a:off x="999648" y="2676120"/>
            <a:ext cx="593125" cy="5401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6124D063-EC61-42A8-A49B-450310D59FB2}"/>
              </a:ext>
            </a:extLst>
          </p:cNvPr>
          <p:cNvSpPr txBox="1"/>
          <p:nvPr/>
        </p:nvSpPr>
        <p:spPr>
          <a:xfrm>
            <a:off x="1091267" y="277278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Missed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B6DC74C7-0A2B-476B-A823-306B89C5B597}"/>
              </a:ext>
            </a:extLst>
          </p:cNvPr>
          <p:cNvSpPr/>
          <p:nvPr/>
        </p:nvSpPr>
        <p:spPr>
          <a:xfrm>
            <a:off x="7197774" y="346965"/>
            <a:ext cx="1954462" cy="242145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0" name="Google Shape;600;p28"/>
          <p:cNvSpPr txBox="1">
            <a:spLocks noGrp="1"/>
          </p:cNvSpPr>
          <p:nvPr>
            <p:ph type="title"/>
          </p:nvPr>
        </p:nvSpPr>
        <p:spPr>
          <a:xfrm flipH="1">
            <a:off x="1086166" y="346964"/>
            <a:ext cx="3966600" cy="1484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</a:t>
            </a:r>
            <a:r>
              <a:rPr lang="en" dirty="0"/>
              <a:t>egmento </a:t>
            </a:r>
            <a:br>
              <a:rPr lang="en" dirty="0"/>
            </a:br>
            <a:r>
              <a:rPr lang="en" dirty="0">
                <a:solidFill>
                  <a:srgbClr val="FFC000"/>
                </a:solidFill>
              </a:rPr>
              <a:t>Stars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Imagen 2" descr="Imagen que contiene reloj&#10;&#10;Descripción generada automáticamente">
            <a:extLst>
              <a:ext uri="{FF2B5EF4-FFF2-40B4-BE49-F238E27FC236}">
                <a16:creationId xmlns:a16="http://schemas.microsoft.com/office/drawing/2014/main" id="{A1BD1B2B-863F-4EDA-A5F7-615853E5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89" y="1301425"/>
            <a:ext cx="3961311" cy="3961311"/>
          </a:xfrm>
          <a:prstGeom prst="rect">
            <a:avLst/>
          </a:prstGeom>
        </p:spPr>
      </p:pic>
      <p:grpSp>
        <p:nvGrpSpPr>
          <p:cNvPr id="589" name="Grupo 588">
            <a:extLst>
              <a:ext uri="{FF2B5EF4-FFF2-40B4-BE49-F238E27FC236}">
                <a16:creationId xmlns:a16="http://schemas.microsoft.com/office/drawing/2014/main" id="{14013DA4-9563-4967-81FE-3A32F4C17F4A}"/>
              </a:ext>
            </a:extLst>
          </p:cNvPr>
          <p:cNvGrpSpPr/>
          <p:nvPr/>
        </p:nvGrpSpPr>
        <p:grpSpPr>
          <a:xfrm>
            <a:off x="1088547" y="2713415"/>
            <a:ext cx="2768613" cy="1202079"/>
            <a:chOff x="1088547" y="2713415"/>
            <a:chExt cx="2768613" cy="1202079"/>
          </a:xfrm>
        </p:grpSpPr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275B6F05-F182-4E29-A1B2-5EFB52AC2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547" y="3892902"/>
              <a:ext cx="927323" cy="22592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86AE109B-267F-4E17-BF2C-84256BEB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9480" y="2713415"/>
              <a:ext cx="927323" cy="1183296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68D60696-7F8E-4BC7-A4E7-E21306943A8D}"/>
                </a:ext>
              </a:extLst>
            </p:cNvPr>
            <p:cNvCxnSpPr>
              <a:cxnSpLocks/>
            </p:cNvCxnSpPr>
            <p:nvPr/>
          </p:nvCxnSpPr>
          <p:spPr>
            <a:xfrm>
              <a:off x="2927866" y="2716788"/>
              <a:ext cx="929294" cy="506548"/>
            </a:xfrm>
            <a:prstGeom prst="line">
              <a:avLst/>
            </a:prstGeom>
            <a:ln w="19050">
              <a:solidFill>
                <a:srgbClr val="DEEBF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05CE9C36-1564-4877-A0C3-7063DFEF171F}"/>
              </a:ext>
            </a:extLst>
          </p:cNvPr>
          <p:cNvSpPr txBox="1"/>
          <p:nvPr/>
        </p:nvSpPr>
        <p:spPr>
          <a:xfrm>
            <a:off x="1858564" y="2150303"/>
            <a:ext cx="128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 Narrow" panose="020B0606020202030204" pitchFamily="34" charset="0"/>
              </a:rPr>
              <a:t>Métricas Segmentos</a:t>
            </a:r>
            <a:endParaRPr lang="es-CL" sz="1000" dirty="0">
              <a:latin typeface="Arial Narrow" panose="020B0606020202030204" pitchFamily="34" charset="0"/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ADAC21D1-0C55-48E8-8E06-51A0C4D335A9}"/>
              </a:ext>
            </a:extLst>
          </p:cNvPr>
          <p:cNvSpPr/>
          <p:nvPr/>
        </p:nvSpPr>
        <p:spPr>
          <a:xfrm>
            <a:off x="953236" y="2643035"/>
            <a:ext cx="3046823" cy="155473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0A656A4-DBC1-4F7A-871C-CB5CD259529B}"/>
              </a:ext>
            </a:extLst>
          </p:cNvPr>
          <p:cNvSpPr txBox="1"/>
          <p:nvPr/>
        </p:nvSpPr>
        <p:spPr>
          <a:xfrm>
            <a:off x="1094702" y="289693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Stars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2CEF4C79-1340-4B6D-9EFC-21D3309B1593}"/>
              </a:ext>
            </a:extLst>
          </p:cNvPr>
          <p:cNvSpPr txBox="1"/>
          <p:nvPr/>
        </p:nvSpPr>
        <p:spPr>
          <a:xfrm>
            <a:off x="1093132" y="3016668"/>
            <a:ext cx="64085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50" dirty="0">
                <a:latin typeface="Arial Narrow" panose="020B0606020202030204" pitchFamily="34" charset="0"/>
              </a:rPr>
              <a:t>Newcomers</a:t>
            </a:r>
            <a:endParaRPr lang="es-CL" sz="650" dirty="0">
              <a:latin typeface="Arial Narrow" panose="020B0606020202030204" pitchFamily="34" charset="0"/>
            </a:endParaRPr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86233242-A031-401A-9963-2ED41FA3A63E}"/>
              </a:ext>
            </a:extLst>
          </p:cNvPr>
          <p:cNvCxnSpPr>
            <a:cxnSpLocks/>
          </p:cNvCxnSpPr>
          <p:nvPr/>
        </p:nvCxnSpPr>
        <p:spPr>
          <a:xfrm>
            <a:off x="1019914" y="3114549"/>
            <a:ext cx="144000" cy="0"/>
          </a:xfrm>
          <a:prstGeom prst="line">
            <a:avLst/>
          </a:prstGeom>
          <a:ln w="19050">
            <a:solidFill>
              <a:srgbClr val="56B3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6A314220-5755-4E03-B19A-3CCE922C3E7E}"/>
              </a:ext>
            </a:extLst>
          </p:cNvPr>
          <p:cNvCxnSpPr>
            <a:cxnSpLocks/>
          </p:cNvCxnSpPr>
          <p:nvPr/>
        </p:nvCxnSpPr>
        <p:spPr>
          <a:xfrm>
            <a:off x="1019914" y="2998121"/>
            <a:ext cx="144000" cy="0"/>
          </a:xfrm>
          <a:prstGeom prst="line">
            <a:avLst/>
          </a:prstGeom>
          <a:ln w="19050">
            <a:solidFill>
              <a:srgbClr val="FFA45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2C7392B6-B073-4F77-B9A1-B29AB8748CFE}"/>
              </a:ext>
            </a:extLst>
          </p:cNvPr>
          <p:cNvCxnSpPr>
            <a:cxnSpLocks/>
          </p:cNvCxnSpPr>
          <p:nvPr/>
        </p:nvCxnSpPr>
        <p:spPr>
          <a:xfrm>
            <a:off x="1019914" y="2877498"/>
            <a:ext cx="144000" cy="0"/>
          </a:xfrm>
          <a:prstGeom prst="line">
            <a:avLst/>
          </a:prstGeom>
          <a:ln w="19050">
            <a:solidFill>
              <a:srgbClr val="63A0C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BBAA1ACC-0C09-4338-8898-DB2D3E5208DE}"/>
              </a:ext>
            </a:extLst>
          </p:cNvPr>
          <p:cNvSpPr txBox="1"/>
          <p:nvPr/>
        </p:nvSpPr>
        <p:spPr>
          <a:xfrm>
            <a:off x="737980" y="2653439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80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FE5BF5F0-8F5F-4860-86D0-AADDCD17F0C9}"/>
              </a:ext>
            </a:extLst>
          </p:cNvPr>
          <p:cNvSpPr txBox="1"/>
          <p:nvPr/>
        </p:nvSpPr>
        <p:spPr>
          <a:xfrm>
            <a:off x="742596" y="2870491"/>
            <a:ext cx="297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70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4EB6D4D5-801D-4D20-A91F-F8A38F530888}"/>
              </a:ext>
            </a:extLst>
          </p:cNvPr>
          <p:cNvSpPr txBox="1"/>
          <p:nvPr/>
        </p:nvSpPr>
        <p:spPr>
          <a:xfrm>
            <a:off x="737980" y="3096988"/>
            <a:ext cx="281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60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2AFAAB82-2493-4C26-9F24-F9905A5BA20E}"/>
              </a:ext>
            </a:extLst>
          </p:cNvPr>
          <p:cNvSpPr txBox="1"/>
          <p:nvPr/>
        </p:nvSpPr>
        <p:spPr>
          <a:xfrm>
            <a:off x="741511" y="331762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50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7" name="CuadroTexto 216">
            <a:extLst>
              <a:ext uri="{FF2B5EF4-FFF2-40B4-BE49-F238E27FC236}">
                <a16:creationId xmlns:a16="http://schemas.microsoft.com/office/drawing/2014/main" id="{88FBC3CC-A199-4194-9822-1F0184FB777A}"/>
              </a:ext>
            </a:extLst>
          </p:cNvPr>
          <p:cNvSpPr txBox="1"/>
          <p:nvPr/>
        </p:nvSpPr>
        <p:spPr>
          <a:xfrm>
            <a:off x="736240" y="3535520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40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69EFEFDF-C59E-452F-AE15-A6822AC1AB84}"/>
              </a:ext>
            </a:extLst>
          </p:cNvPr>
          <p:cNvSpPr txBox="1"/>
          <p:nvPr/>
        </p:nvSpPr>
        <p:spPr>
          <a:xfrm>
            <a:off x="738204" y="3756153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30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393CC048-296D-47D6-91B0-F080D0B1C247}"/>
              </a:ext>
            </a:extLst>
          </p:cNvPr>
          <p:cNvSpPr txBox="1"/>
          <p:nvPr/>
        </p:nvSpPr>
        <p:spPr>
          <a:xfrm>
            <a:off x="737980" y="3974358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20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82298295-26F6-4860-8F31-347CB6E9FE73}"/>
              </a:ext>
            </a:extLst>
          </p:cNvPr>
          <p:cNvSpPr txBox="1"/>
          <p:nvPr/>
        </p:nvSpPr>
        <p:spPr>
          <a:xfrm>
            <a:off x="983623" y="4191684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F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E470D1BE-E91D-4C48-B963-E99DD8198B25}"/>
              </a:ext>
            </a:extLst>
          </p:cNvPr>
          <p:cNvSpPr txBox="1"/>
          <p:nvPr/>
        </p:nvSpPr>
        <p:spPr>
          <a:xfrm>
            <a:off x="188871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M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C28C2CA6-BA80-4B96-B8DB-810F3DB7AB1A}"/>
              </a:ext>
            </a:extLst>
          </p:cNvPr>
          <p:cNvSpPr txBox="1"/>
          <p:nvPr/>
        </p:nvSpPr>
        <p:spPr>
          <a:xfrm>
            <a:off x="2817709" y="419785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R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sp>
        <p:nvSpPr>
          <p:cNvPr id="223" name="CuadroTexto 222">
            <a:extLst>
              <a:ext uri="{FF2B5EF4-FFF2-40B4-BE49-F238E27FC236}">
                <a16:creationId xmlns:a16="http://schemas.microsoft.com/office/drawing/2014/main" id="{2EA67DF0-5011-47EB-9781-02BB1D67C838}"/>
              </a:ext>
            </a:extLst>
          </p:cNvPr>
          <p:cNvSpPr txBox="1"/>
          <p:nvPr/>
        </p:nvSpPr>
        <p:spPr>
          <a:xfrm>
            <a:off x="3747855" y="4189627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T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A8871B87-45D4-4E67-8569-6C141D52DBAA}"/>
              </a:ext>
            </a:extLst>
          </p:cNvPr>
          <p:cNvCxnSpPr>
            <a:cxnSpLocks/>
          </p:cNvCxnSpPr>
          <p:nvPr/>
        </p:nvCxnSpPr>
        <p:spPr>
          <a:xfrm flipV="1">
            <a:off x="1092416" y="4197219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328A9BEF-336C-4296-B362-46B1A940EB49}"/>
              </a:ext>
            </a:extLst>
          </p:cNvPr>
          <p:cNvCxnSpPr>
            <a:cxnSpLocks/>
          </p:cNvCxnSpPr>
          <p:nvPr/>
        </p:nvCxnSpPr>
        <p:spPr>
          <a:xfrm flipV="1">
            <a:off x="2012871" y="420136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606B4C84-1216-4E5D-8303-726623ABCCDE}"/>
              </a:ext>
            </a:extLst>
          </p:cNvPr>
          <p:cNvCxnSpPr>
            <a:cxnSpLocks/>
          </p:cNvCxnSpPr>
          <p:nvPr/>
        </p:nvCxnSpPr>
        <p:spPr>
          <a:xfrm flipV="1">
            <a:off x="2938007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FC6FC90D-EEC1-4E7E-9BDA-3D5E1781187A}"/>
              </a:ext>
            </a:extLst>
          </p:cNvPr>
          <p:cNvCxnSpPr>
            <a:cxnSpLocks/>
          </p:cNvCxnSpPr>
          <p:nvPr/>
        </p:nvCxnSpPr>
        <p:spPr>
          <a:xfrm flipV="1">
            <a:off x="3857160" y="4196153"/>
            <a:ext cx="0" cy="36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43D8F9F6-6692-42A0-8B54-77C14E397070}"/>
              </a:ext>
            </a:extLst>
          </p:cNvPr>
          <p:cNvCxnSpPr>
            <a:cxnSpLocks/>
          </p:cNvCxnSpPr>
          <p:nvPr/>
        </p:nvCxnSpPr>
        <p:spPr>
          <a:xfrm>
            <a:off x="913768" y="275766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>
            <a:extLst>
              <a:ext uri="{FF2B5EF4-FFF2-40B4-BE49-F238E27FC236}">
                <a16:creationId xmlns:a16="http://schemas.microsoft.com/office/drawing/2014/main" id="{876DC62E-0580-4923-8FBD-7EE46EA1F6FE}"/>
              </a:ext>
            </a:extLst>
          </p:cNvPr>
          <p:cNvCxnSpPr>
            <a:cxnSpLocks/>
          </p:cNvCxnSpPr>
          <p:nvPr/>
        </p:nvCxnSpPr>
        <p:spPr>
          <a:xfrm>
            <a:off x="916942" y="297369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07DA318F-9665-444C-942F-D16D53130A08}"/>
              </a:ext>
            </a:extLst>
          </p:cNvPr>
          <p:cNvCxnSpPr>
            <a:cxnSpLocks/>
          </p:cNvCxnSpPr>
          <p:nvPr/>
        </p:nvCxnSpPr>
        <p:spPr>
          <a:xfrm>
            <a:off x="910591" y="319384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12BD6A51-F104-437E-B9EA-25E148B402BB}"/>
              </a:ext>
            </a:extLst>
          </p:cNvPr>
          <p:cNvCxnSpPr>
            <a:cxnSpLocks/>
          </p:cNvCxnSpPr>
          <p:nvPr/>
        </p:nvCxnSpPr>
        <p:spPr>
          <a:xfrm>
            <a:off x="916941" y="3414473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A7EFF761-66D7-4918-BD81-63DDEA88906A}"/>
              </a:ext>
            </a:extLst>
          </p:cNvPr>
          <p:cNvCxnSpPr>
            <a:cxnSpLocks/>
          </p:cNvCxnSpPr>
          <p:nvPr/>
        </p:nvCxnSpPr>
        <p:spPr>
          <a:xfrm>
            <a:off x="916940" y="3638722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8AE47FF5-1170-4057-B413-D86AC926B270}"/>
              </a:ext>
            </a:extLst>
          </p:cNvPr>
          <p:cNvCxnSpPr>
            <a:cxnSpLocks/>
          </p:cNvCxnSpPr>
          <p:nvPr/>
        </p:nvCxnSpPr>
        <p:spPr>
          <a:xfrm>
            <a:off x="913765" y="3856180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548FD719-BA10-41C7-A3F4-E74566E92BA5}"/>
              </a:ext>
            </a:extLst>
          </p:cNvPr>
          <p:cNvCxnSpPr>
            <a:cxnSpLocks/>
          </p:cNvCxnSpPr>
          <p:nvPr/>
        </p:nvCxnSpPr>
        <p:spPr>
          <a:xfrm>
            <a:off x="913765" y="4074385"/>
            <a:ext cx="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CuadroTexto 237">
            <a:extLst>
              <a:ext uri="{FF2B5EF4-FFF2-40B4-BE49-F238E27FC236}">
                <a16:creationId xmlns:a16="http://schemas.microsoft.com/office/drawing/2014/main" id="{C06DE75A-F32E-4A79-82D6-D863D730F802}"/>
              </a:ext>
            </a:extLst>
          </p:cNvPr>
          <p:cNvSpPr txBox="1"/>
          <p:nvPr/>
        </p:nvSpPr>
        <p:spPr>
          <a:xfrm rot="16200000">
            <a:off x="437370" y="3215734"/>
            <a:ext cx="631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rial Narrow" panose="020B0606020202030204" pitchFamily="34" charset="0"/>
              </a:rPr>
              <a:t>Value</a:t>
            </a:r>
            <a:endParaRPr lang="es-CL" sz="800" dirty="0">
              <a:latin typeface="Arial Narrow" panose="020B0606020202030204" pitchFamily="34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9D9D2A9F-83DB-4CF0-9CF3-99A697CD7094}"/>
              </a:ext>
            </a:extLst>
          </p:cNvPr>
          <p:cNvSpPr txBox="1"/>
          <p:nvPr/>
        </p:nvSpPr>
        <p:spPr>
          <a:xfrm>
            <a:off x="1094702" y="2643351"/>
            <a:ext cx="566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>
                <a:latin typeface="Arial Narrow" panose="020B0606020202030204" pitchFamily="34" charset="0"/>
              </a:rPr>
              <a:t>Segmento</a:t>
            </a:r>
            <a:endParaRPr lang="es-CL" sz="700" dirty="0">
              <a:latin typeface="Arial Narrow" panose="020B0606020202030204" pitchFamily="34" charset="0"/>
            </a:endParaRPr>
          </a:p>
        </p:txBody>
      </p: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D03109B1-26D6-4E38-95DF-D26A00F01D5A}"/>
              </a:ext>
            </a:extLst>
          </p:cNvPr>
          <p:cNvGrpSpPr/>
          <p:nvPr/>
        </p:nvGrpSpPr>
        <p:grpSpPr>
          <a:xfrm>
            <a:off x="1101740" y="3639728"/>
            <a:ext cx="2755420" cy="479956"/>
            <a:chOff x="1101740" y="3639728"/>
            <a:chExt cx="2755420" cy="479956"/>
          </a:xfrm>
        </p:grpSpPr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37AC3D87-8119-4B01-8B61-8CE17ABED517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40" y="3660579"/>
              <a:ext cx="899504" cy="34424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BE680885-CB80-4ED6-989E-14B6A2DAF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863" y="3641352"/>
              <a:ext cx="930075" cy="54070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>
              <a:extLst>
                <a:ext uri="{FF2B5EF4-FFF2-40B4-BE49-F238E27FC236}">
                  <a16:creationId xmlns:a16="http://schemas.microsoft.com/office/drawing/2014/main" id="{047DB325-B8E3-48EB-898C-7DAFE36E45ED}"/>
                </a:ext>
              </a:extLst>
            </p:cNvPr>
            <p:cNvCxnSpPr>
              <a:cxnSpLocks/>
            </p:cNvCxnSpPr>
            <p:nvPr/>
          </p:nvCxnSpPr>
          <p:spPr>
            <a:xfrm>
              <a:off x="2923783" y="3639728"/>
              <a:ext cx="933377" cy="479956"/>
            </a:xfrm>
            <a:prstGeom prst="line">
              <a:avLst/>
            </a:prstGeom>
            <a:ln w="19050">
              <a:solidFill>
                <a:srgbClr val="E2F2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FB7ED278-6C87-430F-86BC-FC7A68BB3028}"/>
              </a:ext>
            </a:extLst>
          </p:cNvPr>
          <p:cNvGrpSpPr/>
          <p:nvPr/>
        </p:nvGrpSpPr>
        <p:grpSpPr>
          <a:xfrm>
            <a:off x="1096307" y="2784672"/>
            <a:ext cx="2767819" cy="1030147"/>
            <a:chOff x="-56882" y="-2979"/>
            <a:chExt cx="2768104" cy="1030147"/>
          </a:xfrm>
        </p:grpSpPr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F40D65E4-D58B-4895-8686-D88913CB3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635" y="0"/>
              <a:ext cx="433684" cy="608"/>
            </a:xfrm>
            <a:prstGeom prst="line">
              <a:avLst/>
            </a:prstGeom>
            <a:ln w="19050">
              <a:solidFill>
                <a:srgbClr val="FFA4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0C9A064E-2260-4182-B466-27928A898738}"/>
                </a:ext>
              </a:extLst>
            </p:cNvPr>
            <p:cNvCxnSpPr>
              <a:cxnSpLocks/>
            </p:cNvCxnSpPr>
            <p:nvPr/>
          </p:nvCxnSpPr>
          <p:spPr>
            <a:xfrm>
              <a:off x="-56882" y="635"/>
              <a:ext cx="499784" cy="0"/>
            </a:xfrm>
            <a:prstGeom prst="line">
              <a:avLst/>
            </a:prstGeom>
            <a:ln w="19050">
              <a:solidFill>
                <a:srgbClr val="FFA456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C21BD872-B29B-497B-9C9B-2C01066355BF}"/>
                </a:ext>
              </a:extLst>
            </p:cNvPr>
            <p:cNvCxnSpPr>
              <a:cxnSpLocks/>
            </p:cNvCxnSpPr>
            <p:nvPr/>
          </p:nvCxnSpPr>
          <p:spPr>
            <a:xfrm>
              <a:off x="867361" y="-2979"/>
              <a:ext cx="923409" cy="1030147"/>
            </a:xfrm>
            <a:prstGeom prst="line">
              <a:avLst/>
            </a:prstGeom>
            <a:ln w="19050">
              <a:solidFill>
                <a:srgbClr val="FFA4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8A417CD0-9590-4D8A-885B-2D9C77D4C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832" y="219994"/>
              <a:ext cx="929390" cy="804195"/>
            </a:xfrm>
            <a:prstGeom prst="line">
              <a:avLst/>
            </a:prstGeom>
            <a:ln w="19050">
              <a:solidFill>
                <a:srgbClr val="FFA45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07052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197</Words>
  <Application>Microsoft Office PowerPoint</Application>
  <PresentationFormat>Presentación en pantalla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Josefin Sans</vt:lpstr>
      <vt:lpstr>Arial</vt:lpstr>
      <vt:lpstr>Dosis</vt:lpstr>
      <vt:lpstr>Fira Sans Condensed ExtraLight</vt:lpstr>
      <vt:lpstr>Cambria Math</vt:lpstr>
      <vt:lpstr>Arial Narrow</vt:lpstr>
      <vt:lpstr>Staatliches</vt:lpstr>
      <vt:lpstr>Dosis ExtraLight</vt:lpstr>
      <vt:lpstr>Isometric Proposal by Slidesgo</vt:lpstr>
      <vt:lpstr>Proyecto de segmentación de clientes</vt:lpstr>
      <vt:lpstr>Contexto de negocio</vt:lpstr>
      <vt:lpstr>Estructura de datos</vt:lpstr>
      <vt:lpstr>Metodología rfm</vt:lpstr>
      <vt:lpstr>Puntajes rfm</vt:lpstr>
      <vt:lpstr>Puntajes rfm</vt:lpstr>
      <vt:lpstr>Segmentación</vt:lpstr>
      <vt:lpstr>¿Cómo es cada segmento?</vt:lpstr>
      <vt:lpstr>Segmento  Stars</vt:lpstr>
      <vt:lpstr>Segmento Newcomers</vt:lpstr>
      <vt:lpstr>Segmento Missed</vt:lpstr>
      <vt:lpstr>Presentación de PowerPoint</vt:lpstr>
      <vt:lpstr>Presentación de PowerPoint</vt:lpstr>
      <vt:lpstr>Machine Learning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dc:creator>gabriela marin</dc:creator>
  <cp:lastModifiedBy>Rodrigo Lorca Sanchez</cp:lastModifiedBy>
  <cp:revision>36</cp:revision>
  <dcterms:modified xsi:type="dcterms:W3CDTF">2021-03-12T03:19:32Z</dcterms:modified>
</cp:coreProperties>
</file>