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9FB0"/>
    <a:srgbClr val="585856"/>
    <a:srgbClr val="0097A2"/>
    <a:srgbClr val="2168A6"/>
    <a:srgbClr val="63BFBF"/>
    <a:srgbClr val="65C0C6"/>
    <a:srgbClr val="11698C"/>
    <a:srgbClr val="14A697"/>
    <a:srgbClr val="87B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D5A7-766C-46DC-8DBB-96A0ABB59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CF2BF-4B07-4D35-ACC3-EDE144AD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DCC84-218E-4D57-99A3-6608FD4E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1E501-E258-4187-A9BA-8E264437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11AC2-1619-479B-ABCF-7CA2292B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98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390A6-D3BC-4DAD-AF49-C21D9CA2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B23F15-3A70-46F0-AE9C-193653C49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2C2B79-022D-4620-BEF1-8E193A9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D0951-D067-4D06-991F-BACCB7E8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2B1A4-33EE-4B66-BC0A-332D02D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1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B5F6B4-F8C9-490D-97EC-AA48CC9AF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226C8C-8A04-48A1-8305-A0BDB513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09C6E5-F85F-4659-905A-D79FB44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D674D-F90A-475F-B9DB-EDF32F8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C9DE5-CE4B-435C-9ECC-B0D99391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33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B9C3-0792-481E-A2D7-A6B0487C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BECFD-1F89-40EE-9290-E4950723B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53E20-50E3-4326-816C-D2BECD61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C63F3-CED7-4F99-94B4-D30064D5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C49CE-791B-4107-97E5-5927FD77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976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DE829-0D5C-4634-88DF-E73BB914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AD1C23-D8E4-4234-8F63-9FDAEBA7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44AB45-C4F9-4CFA-AE04-8D87E371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8D332-9E7F-4732-8C9D-7794355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6B29A-B944-4CB8-B24A-72C55CDC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4742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CA5C2-B929-488E-8ECF-5A64B80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619A4-DE71-4F5D-99EA-87DA109E0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F4B8D8-2133-469E-B704-9F032A2F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F20B8-6DF7-4AD0-90DD-B100B09B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9D5F-6A7A-4983-AAA7-BB12A2AF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9CBCA-9537-4C3D-B88F-0114ECAD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862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7DB0A-C980-4B01-9180-A79965E4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73900-1213-4DA2-AE03-62F8286AB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73E5B5-BF35-497E-811B-74190FE1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E4506B-52F2-4022-9066-02B9AA0E6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2958AE-544F-4DEE-ADE1-192864A4D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2E6771-09E2-40B7-AE65-549B03D9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853C31-79CD-4DCE-BBA3-EB1E0F2A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43180-BE05-4894-9086-BECF3B27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68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6BE29-6BE7-4844-8A4E-45F7A383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734CE8-972C-42DF-985A-6F3E9FA2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74CA23-4C8D-4AC5-8175-3305341D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E398F4-2B31-4B0B-91C8-C36ED2F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939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1FE80C-684A-4809-9600-DF80A424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5B8075-EC0E-4F2D-AB6A-8671FD6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46040A-DB7F-4555-893B-35413A0C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624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87622-603E-42F6-8D27-5E7545A1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FFEC0-FABF-47EE-B455-F2217696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228CE1-DC3D-4FE5-9D90-679541354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A4F901-1387-4E75-A05A-DCC6179D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539FB6-6E09-4BAE-90C9-2E823C26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481157-E8FD-44CA-8542-CAB02C89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09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57891-9B48-4492-BC42-E3AAFDD8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CCB14-AD05-4BCE-BF41-9F4B54BCB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0B25FD-8D1A-4036-9261-1AAEFC57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73EE69-0610-4506-957B-51A745B2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440BE-EAF1-45A5-83C3-7927289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66F86-B543-4EE4-8E8C-6EB48892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75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92FB1-905D-4DDD-BA42-0CA9EF52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C6CBDC-8A26-4C83-BEF7-34517047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B65AB-82A5-405E-BC17-FE23B02EC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3B23-556A-4984-A0E9-91B0D2B919B5}" type="datetimeFigureOut">
              <a:rPr lang="es-419" smtClean="0"/>
              <a:t>9/3/2021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F5535-023A-4B1A-B502-2B2E20327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E871F9-DFE4-4647-811D-CA18691FB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5F2E9-7CFB-4E78-82F0-A9847B95B56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744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513A9BD-03E4-493F-8663-25E0222651C6}"/>
              </a:ext>
            </a:extLst>
          </p:cNvPr>
          <p:cNvSpPr/>
          <p:nvPr/>
        </p:nvSpPr>
        <p:spPr>
          <a:xfrm>
            <a:off x="-2" y="421778"/>
            <a:ext cx="12191996" cy="673778"/>
          </a:xfrm>
          <a:prstGeom prst="rect">
            <a:avLst/>
          </a:prstGeom>
          <a:solidFill>
            <a:srgbClr val="58585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 dirty="0">
              <a:latin typeface="Din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4EA778-0D62-4DEB-A6CA-73883650592B}"/>
              </a:ext>
            </a:extLst>
          </p:cNvPr>
          <p:cNvSpPr/>
          <p:nvPr/>
        </p:nvSpPr>
        <p:spPr>
          <a:xfrm>
            <a:off x="54875" y="564894"/>
            <a:ext cx="1413909" cy="409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Comercial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01F80A-9EB8-43D3-8440-5B9884201FAC}"/>
              </a:ext>
            </a:extLst>
          </p:cNvPr>
          <p:cNvSpPr/>
          <p:nvPr/>
        </p:nvSpPr>
        <p:spPr>
          <a:xfrm>
            <a:off x="1507809" y="564894"/>
            <a:ext cx="1414800" cy="401574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Clientes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0067D6-B8D2-4EAB-9281-5B4D2905CFF9}"/>
              </a:ext>
            </a:extLst>
          </p:cNvPr>
          <p:cNvSpPr/>
          <p:nvPr/>
        </p:nvSpPr>
        <p:spPr>
          <a:xfrm>
            <a:off x="45774" y="4689446"/>
            <a:ext cx="12100452" cy="2168554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>
              <a:latin typeface="Di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B3D550-B51E-4551-8056-F59E969C3D8A}"/>
              </a:ext>
            </a:extLst>
          </p:cNvPr>
          <p:cNvSpPr/>
          <p:nvPr/>
        </p:nvSpPr>
        <p:spPr>
          <a:xfrm>
            <a:off x="45774" y="368165"/>
            <a:ext cx="4336940" cy="10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 b="1" dirty="0">
              <a:solidFill>
                <a:schemeClr val="bg1"/>
              </a:solidFill>
              <a:latin typeface="Din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14BDF9-C024-4D30-81CA-785D1B9443EC}"/>
              </a:ext>
            </a:extLst>
          </p:cNvPr>
          <p:cNvSpPr/>
          <p:nvPr/>
        </p:nvSpPr>
        <p:spPr>
          <a:xfrm>
            <a:off x="10593239" y="582143"/>
            <a:ext cx="1552512" cy="3780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400" dirty="0">
              <a:solidFill>
                <a:schemeClr val="bg1"/>
              </a:solidFill>
              <a:latin typeface="Din"/>
            </a:endParaRPr>
          </a:p>
        </p:txBody>
      </p:sp>
      <p:pic>
        <p:nvPicPr>
          <p:cNvPr id="16" name="Imagen 15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A0BDA0A6-5A49-44E6-9CE9-2886B06D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1"/>
            <a:ext cx="1579391" cy="438720"/>
          </a:xfrm>
          <a:prstGeom prst="rect">
            <a:avLst/>
          </a:prstGeom>
        </p:spPr>
      </p:pic>
      <p:pic>
        <p:nvPicPr>
          <p:cNvPr id="24" name="Imagen 2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448E5DD-41AB-4336-A90D-A9F8B4729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 r="67515" b="7167"/>
          <a:stretch/>
        </p:blipFill>
        <p:spPr>
          <a:xfrm>
            <a:off x="1507809" y="94333"/>
            <a:ext cx="436385" cy="2767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03712BE-7EAB-439A-8DDA-EDA59AE7AC93}"/>
              </a:ext>
            </a:extLst>
          </p:cNvPr>
          <p:cNvSpPr/>
          <p:nvPr/>
        </p:nvSpPr>
        <p:spPr>
          <a:xfrm>
            <a:off x="0" y="-1"/>
            <a:ext cx="12192000" cy="393737"/>
          </a:xfrm>
          <a:prstGeom prst="rect">
            <a:avLst/>
          </a:prstGeom>
          <a:solidFill>
            <a:srgbClr val="689F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>
                <a:latin typeface="Din"/>
              </a:rPr>
              <a:t>Resumen comercial</a:t>
            </a:r>
            <a:endParaRPr lang="es-419" b="1" dirty="0">
              <a:latin typeface="Din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153C30A-9DB5-4DC5-936F-984B5ACDD300}"/>
              </a:ext>
            </a:extLst>
          </p:cNvPr>
          <p:cNvSpPr/>
          <p:nvPr/>
        </p:nvSpPr>
        <p:spPr>
          <a:xfrm>
            <a:off x="54875" y="1185059"/>
            <a:ext cx="6302793" cy="3454053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 dirty="0">
              <a:latin typeface="Din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C9D855-B8E2-4E5F-B4AD-F4CAAC1EDC55}"/>
              </a:ext>
            </a:extLst>
          </p:cNvPr>
          <p:cNvSpPr/>
          <p:nvPr/>
        </p:nvSpPr>
        <p:spPr>
          <a:xfrm>
            <a:off x="6418053" y="1185056"/>
            <a:ext cx="5719072" cy="3454053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>
              <a:latin typeface="Din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9B6303D-E8C7-4496-ACD5-AD2F50DD36A4}"/>
              </a:ext>
            </a:extLst>
          </p:cNvPr>
          <p:cNvSpPr txBox="1"/>
          <p:nvPr/>
        </p:nvSpPr>
        <p:spPr>
          <a:xfrm>
            <a:off x="11018677" y="0"/>
            <a:ext cx="1242334" cy="2539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  <a:latin typeface="Din"/>
              </a:rPr>
              <a:t>Por: Rodrigo Lorca</a:t>
            </a:r>
            <a:endParaRPr lang="es-419" sz="1050" b="1" dirty="0">
              <a:solidFill>
                <a:schemeClr val="bg1"/>
              </a:solidFill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38630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6630245-2C81-451B-B106-D21CFE8301AE}"/>
              </a:ext>
            </a:extLst>
          </p:cNvPr>
          <p:cNvSpPr/>
          <p:nvPr/>
        </p:nvSpPr>
        <p:spPr>
          <a:xfrm>
            <a:off x="-2" y="421778"/>
            <a:ext cx="12191996" cy="673778"/>
          </a:xfrm>
          <a:prstGeom prst="rect">
            <a:avLst/>
          </a:prstGeom>
          <a:solidFill>
            <a:srgbClr val="58585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 dirty="0">
              <a:latin typeface="Din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4EA778-0D62-4DEB-A6CA-73883650592B}"/>
              </a:ext>
            </a:extLst>
          </p:cNvPr>
          <p:cNvSpPr/>
          <p:nvPr/>
        </p:nvSpPr>
        <p:spPr>
          <a:xfrm>
            <a:off x="54875" y="564894"/>
            <a:ext cx="1413909" cy="409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Comercial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A01F80A-9EB8-43D3-8440-5B9884201FAC}"/>
              </a:ext>
            </a:extLst>
          </p:cNvPr>
          <p:cNvSpPr/>
          <p:nvPr/>
        </p:nvSpPr>
        <p:spPr>
          <a:xfrm>
            <a:off x="1507809" y="573118"/>
            <a:ext cx="1414800" cy="401574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Clientes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0067D6-B8D2-4EAB-9281-5B4D2905CFF9}"/>
              </a:ext>
            </a:extLst>
          </p:cNvPr>
          <p:cNvSpPr/>
          <p:nvPr/>
        </p:nvSpPr>
        <p:spPr>
          <a:xfrm>
            <a:off x="54875" y="3635122"/>
            <a:ext cx="6015247" cy="3222878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>
              <a:latin typeface="Din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CB3D550-B51E-4551-8056-F59E969C3D8A}"/>
              </a:ext>
            </a:extLst>
          </p:cNvPr>
          <p:cNvSpPr/>
          <p:nvPr/>
        </p:nvSpPr>
        <p:spPr>
          <a:xfrm>
            <a:off x="45774" y="368165"/>
            <a:ext cx="4336940" cy="107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50" b="1" dirty="0">
              <a:solidFill>
                <a:schemeClr val="bg1"/>
              </a:solidFill>
              <a:latin typeface="Din"/>
            </a:endParaRPr>
          </a:p>
        </p:txBody>
      </p:sp>
      <p:pic>
        <p:nvPicPr>
          <p:cNvPr id="16" name="Imagen 15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A0BDA0A6-5A49-44E6-9CE9-2886B06D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1"/>
            <a:ext cx="1579391" cy="438720"/>
          </a:xfrm>
          <a:prstGeom prst="rect">
            <a:avLst/>
          </a:prstGeom>
        </p:spPr>
      </p:pic>
      <p:pic>
        <p:nvPicPr>
          <p:cNvPr id="24" name="Imagen 2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448E5DD-41AB-4336-A90D-A9F8B4729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4" r="67515" b="7167"/>
          <a:stretch/>
        </p:blipFill>
        <p:spPr>
          <a:xfrm>
            <a:off x="1507809" y="94333"/>
            <a:ext cx="436385" cy="2767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03712BE-7EAB-439A-8DDA-EDA59AE7AC93}"/>
              </a:ext>
            </a:extLst>
          </p:cNvPr>
          <p:cNvSpPr/>
          <p:nvPr/>
        </p:nvSpPr>
        <p:spPr>
          <a:xfrm>
            <a:off x="0" y="-1"/>
            <a:ext cx="12192000" cy="393737"/>
          </a:xfrm>
          <a:prstGeom prst="rect">
            <a:avLst/>
          </a:prstGeom>
          <a:solidFill>
            <a:srgbClr val="689FB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Din"/>
              </a:rPr>
              <a:t>Resumen clientes</a:t>
            </a:r>
            <a:endParaRPr lang="es-419" b="1" dirty="0">
              <a:latin typeface="Din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66868A9-BC58-4732-934B-F58CFBF05469}"/>
              </a:ext>
            </a:extLst>
          </p:cNvPr>
          <p:cNvSpPr/>
          <p:nvPr/>
        </p:nvSpPr>
        <p:spPr>
          <a:xfrm>
            <a:off x="45774" y="564894"/>
            <a:ext cx="1423010" cy="401574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Comercial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6D66B4-765F-4713-977A-2C465C7AAD99}"/>
              </a:ext>
            </a:extLst>
          </p:cNvPr>
          <p:cNvSpPr/>
          <p:nvPr/>
        </p:nvSpPr>
        <p:spPr>
          <a:xfrm>
            <a:off x="1507289" y="564894"/>
            <a:ext cx="1413909" cy="4097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>
                <a:solidFill>
                  <a:srgbClr val="585856"/>
                </a:solidFill>
                <a:latin typeface="Din"/>
              </a:rPr>
              <a:t>Clientes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11E4960-7918-4C47-9351-428B381CEAC3}"/>
              </a:ext>
            </a:extLst>
          </p:cNvPr>
          <p:cNvSpPr/>
          <p:nvPr/>
        </p:nvSpPr>
        <p:spPr>
          <a:xfrm>
            <a:off x="6121878" y="4273317"/>
            <a:ext cx="6015246" cy="2584684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>
              <a:latin typeface="Din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15387DA-599B-428C-A180-6E6ED8F75D6E}"/>
              </a:ext>
            </a:extLst>
          </p:cNvPr>
          <p:cNvSpPr txBox="1"/>
          <p:nvPr/>
        </p:nvSpPr>
        <p:spPr>
          <a:xfrm>
            <a:off x="11018677" y="0"/>
            <a:ext cx="1242334" cy="25391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CL" sz="1050" b="1" dirty="0">
                <a:solidFill>
                  <a:schemeClr val="bg1"/>
                </a:solidFill>
                <a:latin typeface="Din"/>
              </a:rPr>
              <a:t>Por: Rodrigo Lorca</a:t>
            </a:r>
            <a:endParaRPr lang="es-419" sz="1050" b="1" dirty="0">
              <a:solidFill>
                <a:schemeClr val="bg1"/>
              </a:solidFill>
              <a:latin typeface="Din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38531F7-B4D6-465C-BF2E-4EBE937DF6F6}"/>
              </a:ext>
            </a:extLst>
          </p:cNvPr>
          <p:cNvSpPr/>
          <p:nvPr/>
        </p:nvSpPr>
        <p:spPr>
          <a:xfrm>
            <a:off x="54875" y="1185060"/>
            <a:ext cx="6015247" cy="2386436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 dirty="0">
              <a:latin typeface="Din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C715EC0-8327-419A-9BD7-5F4566B2D2B7}"/>
              </a:ext>
            </a:extLst>
          </p:cNvPr>
          <p:cNvSpPr/>
          <p:nvPr/>
        </p:nvSpPr>
        <p:spPr>
          <a:xfrm>
            <a:off x="6121878" y="1185056"/>
            <a:ext cx="6015247" cy="3016005"/>
          </a:xfrm>
          <a:prstGeom prst="rect">
            <a:avLst/>
          </a:prstGeom>
          <a:solidFill>
            <a:schemeClr val="bg1"/>
          </a:solidFill>
          <a:ln>
            <a:solidFill>
              <a:srgbClr val="58585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b="1"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423599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18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Din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Lorca Sanchez</dc:creator>
  <cp:lastModifiedBy>Rodrigo Lorca Sanchez</cp:lastModifiedBy>
  <cp:revision>103</cp:revision>
  <dcterms:created xsi:type="dcterms:W3CDTF">2020-05-21T00:23:35Z</dcterms:created>
  <dcterms:modified xsi:type="dcterms:W3CDTF">2021-03-10T03:44:40Z</dcterms:modified>
</cp:coreProperties>
</file>