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</p:sldMasterIdLst>
  <p:notesMasterIdLst>
    <p:notesMasterId r:id="rId14"/>
  </p:notesMasterIdLst>
  <p:sldIdLst>
    <p:sldId id="256" r:id="rId2"/>
    <p:sldId id="257" r:id="rId3"/>
    <p:sldId id="259" r:id="rId4"/>
    <p:sldId id="260" r:id="rId5"/>
    <p:sldId id="261" r:id="rId6"/>
    <p:sldId id="262" r:id="rId7"/>
    <p:sldId id="263" r:id="rId8"/>
    <p:sldId id="265" r:id="rId9"/>
    <p:sldId id="264" r:id="rId10"/>
    <p:sldId id="266" r:id="rId11"/>
    <p:sldId id="258" r:id="rId12"/>
    <p:sldId id="267" r:id="rId1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3F4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95D8418-7276-4ED4-BA64-197A1D999D71}" v="22" dt="2025-08-11T01:35:24.514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03447BB-5D67-496B-8E87-E561075AD55C}" styleName="Estilo Escuro 1 - Ênfase 3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wholeTbl>
    <a:band1H>
      <a:tcStyle>
        <a:tcBdr/>
        <a:fill>
          <a:solidFill>
            <a:schemeClr val="accent3">
              <a:shade val="60000"/>
            </a:schemeClr>
          </a:solidFill>
        </a:fill>
      </a:tcStyle>
    </a:band1H>
    <a:band1V>
      <a:tcStyle>
        <a:tcBdr/>
        <a:fill>
          <a:solidFill>
            <a:schemeClr val="accent3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3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3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3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Estilo Médio 2 - Ênfase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9588" autoAdjust="0"/>
  </p:normalViewPr>
  <p:slideViewPr>
    <p:cSldViewPr snapToGrid="0">
      <p:cViewPr varScale="1">
        <p:scale>
          <a:sx n="91" d="100"/>
          <a:sy n="91" d="100"/>
        </p:scale>
        <p:origin x="1350" y="3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odrigo Lima dos Santos" userId="a5d39c0b0b915dfc" providerId="LiveId" clId="{495D8418-7276-4ED4-BA64-197A1D999D71}"/>
    <pc:docChg chg="undo custSel addSld modSld">
      <pc:chgData name="Rodrigo Lima dos Santos" userId="a5d39c0b0b915dfc" providerId="LiveId" clId="{495D8418-7276-4ED4-BA64-197A1D999D71}" dt="2025-08-11T01:35:24.511" v="513" actId="20577"/>
      <pc:docMkLst>
        <pc:docMk/>
      </pc:docMkLst>
      <pc:sldChg chg="addSp modSp mod modNotesTx">
        <pc:chgData name="Rodrigo Lima dos Santos" userId="a5d39c0b0b915dfc" providerId="LiveId" clId="{495D8418-7276-4ED4-BA64-197A1D999D71}" dt="2025-08-11T01:34:46.154" v="499" actId="1076"/>
        <pc:sldMkLst>
          <pc:docMk/>
          <pc:sldMk cId="3248539136" sldId="264"/>
        </pc:sldMkLst>
        <pc:spChg chg="mod">
          <ac:chgData name="Rodrigo Lima dos Santos" userId="a5d39c0b0b915dfc" providerId="LiveId" clId="{495D8418-7276-4ED4-BA64-197A1D999D71}" dt="2025-08-11T00:55:53.154" v="63" actId="5793"/>
          <ac:spMkLst>
            <pc:docMk/>
            <pc:sldMk cId="3248539136" sldId="264"/>
            <ac:spMk id="3" creationId="{C79742A3-54A1-8F77-079F-38DC85A73222}"/>
          </ac:spMkLst>
        </pc:spChg>
        <pc:spChg chg="add mod">
          <ac:chgData name="Rodrigo Lima dos Santos" userId="a5d39c0b0b915dfc" providerId="LiveId" clId="{495D8418-7276-4ED4-BA64-197A1D999D71}" dt="2025-08-11T01:23:25.588" v="491" actId="20578"/>
          <ac:spMkLst>
            <pc:docMk/>
            <pc:sldMk cId="3248539136" sldId="264"/>
            <ac:spMk id="5" creationId="{811C9D41-62D5-7B0A-6C39-0BDAAAC42F1B}"/>
          </ac:spMkLst>
        </pc:spChg>
        <pc:spChg chg="add">
          <ac:chgData name="Rodrigo Lima dos Santos" userId="a5d39c0b0b915dfc" providerId="LiveId" clId="{495D8418-7276-4ED4-BA64-197A1D999D71}" dt="2025-08-11T00:53:28.798" v="39"/>
          <ac:spMkLst>
            <pc:docMk/>
            <pc:sldMk cId="3248539136" sldId="264"/>
            <ac:spMk id="6" creationId="{33A5425C-F6F1-5699-4854-7CFBE3F23D0A}"/>
          </ac:spMkLst>
        </pc:spChg>
        <pc:spChg chg="add mod">
          <ac:chgData name="Rodrigo Lima dos Santos" userId="a5d39c0b0b915dfc" providerId="LiveId" clId="{495D8418-7276-4ED4-BA64-197A1D999D71}" dt="2025-08-11T01:34:46.154" v="499" actId="1076"/>
          <ac:spMkLst>
            <pc:docMk/>
            <pc:sldMk cId="3248539136" sldId="264"/>
            <ac:spMk id="7" creationId="{64C61FCE-E037-29B4-C73A-30A09F14E7DB}"/>
          </ac:spMkLst>
        </pc:spChg>
      </pc:sldChg>
      <pc:sldChg chg="addSp delSp new mod">
        <pc:chgData name="Rodrigo Lima dos Santos" userId="a5d39c0b0b915dfc" providerId="LiveId" clId="{495D8418-7276-4ED4-BA64-197A1D999D71}" dt="2025-08-11T00:32:23.186" v="3" actId="478"/>
        <pc:sldMkLst>
          <pc:docMk/>
          <pc:sldMk cId="3427148575" sldId="265"/>
        </pc:sldMkLst>
        <pc:spChg chg="del">
          <ac:chgData name="Rodrigo Lima dos Santos" userId="a5d39c0b0b915dfc" providerId="LiveId" clId="{495D8418-7276-4ED4-BA64-197A1D999D71}" dt="2025-08-11T00:32:22.284" v="2" actId="478"/>
          <ac:spMkLst>
            <pc:docMk/>
            <pc:sldMk cId="3427148575" sldId="265"/>
            <ac:spMk id="2" creationId="{BAF95A95-1F8D-B06E-9190-A7D9BFEAA2FD}"/>
          </ac:spMkLst>
        </pc:spChg>
        <pc:spChg chg="del">
          <ac:chgData name="Rodrigo Lima dos Santos" userId="a5d39c0b0b915dfc" providerId="LiveId" clId="{495D8418-7276-4ED4-BA64-197A1D999D71}" dt="2025-08-11T00:32:23.186" v="3" actId="478"/>
          <ac:spMkLst>
            <pc:docMk/>
            <pc:sldMk cId="3427148575" sldId="265"/>
            <ac:spMk id="3" creationId="{A0A2BBF7-847C-FA2B-860F-2478ADCFDE64}"/>
          </ac:spMkLst>
        </pc:spChg>
        <pc:picChg chg="add">
          <ac:chgData name="Rodrigo Lima dos Santos" userId="a5d39c0b0b915dfc" providerId="LiveId" clId="{495D8418-7276-4ED4-BA64-197A1D999D71}" dt="2025-08-11T00:32:20.224" v="1"/>
          <ac:picMkLst>
            <pc:docMk/>
            <pc:sldMk cId="3427148575" sldId="265"/>
            <ac:picMk id="7170" creationId="{0ACFE8E1-E2D4-F85B-35CC-532B6C6B0B38}"/>
          </ac:picMkLst>
        </pc:picChg>
      </pc:sldChg>
      <pc:sldChg chg="addSp delSp modSp new mod">
        <pc:chgData name="Rodrigo Lima dos Santos" userId="a5d39c0b0b915dfc" providerId="LiveId" clId="{495D8418-7276-4ED4-BA64-197A1D999D71}" dt="2025-08-11T01:34:35.704" v="498" actId="14100"/>
        <pc:sldMkLst>
          <pc:docMk/>
          <pc:sldMk cId="2054033118" sldId="266"/>
        </pc:sldMkLst>
        <pc:spChg chg="mod">
          <ac:chgData name="Rodrigo Lima dos Santos" userId="a5d39c0b0b915dfc" providerId="LiveId" clId="{495D8418-7276-4ED4-BA64-197A1D999D71}" dt="2025-08-11T01:11:45.576" v="326"/>
          <ac:spMkLst>
            <pc:docMk/>
            <pc:sldMk cId="2054033118" sldId="266"/>
            <ac:spMk id="2" creationId="{7DB095D9-AF23-D949-EE06-BD8DDE4D9BAF}"/>
          </ac:spMkLst>
        </pc:spChg>
        <pc:spChg chg="del">
          <ac:chgData name="Rodrigo Lima dos Santos" userId="a5d39c0b0b915dfc" providerId="LiveId" clId="{495D8418-7276-4ED4-BA64-197A1D999D71}" dt="2025-08-11T01:12:46.915" v="327"/>
          <ac:spMkLst>
            <pc:docMk/>
            <pc:sldMk cId="2054033118" sldId="266"/>
            <ac:spMk id="3" creationId="{192ECF62-2530-3C43-54E5-B3EA70A8E5C3}"/>
          </ac:spMkLst>
        </pc:spChg>
        <pc:spChg chg="add del mod">
          <ac:chgData name="Rodrigo Lima dos Santos" userId="a5d39c0b0b915dfc" providerId="LiveId" clId="{495D8418-7276-4ED4-BA64-197A1D999D71}" dt="2025-08-11T01:18:43.028" v="383"/>
          <ac:spMkLst>
            <pc:docMk/>
            <pc:sldMk cId="2054033118" sldId="266"/>
            <ac:spMk id="6" creationId="{E76C3AF5-ACFC-B36D-9E72-40FC47A4AC6F}"/>
          </ac:spMkLst>
        </pc:spChg>
        <pc:graphicFrameChg chg="add del mod modGraphic">
          <ac:chgData name="Rodrigo Lima dos Santos" userId="a5d39c0b0b915dfc" providerId="LiveId" clId="{495D8418-7276-4ED4-BA64-197A1D999D71}" dt="2025-08-11T01:18:42.649" v="382" actId="478"/>
          <ac:graphicFrameMkLst>
            <pc:docMk/>
            <pc:sldMk cId="2054033118" sldId="266"/>
            <ac:graphicFrameMk id="4" creationId="{E961A88A-55F9-32E3-04E1-56EC3A220108}"/>
          </ac:graphicFrameMkLst>
        </pc:graphicFrameChg>
        <pc:graphicFrameChg chg="add mod modGraphic">
          <ac:chgData name="Rodrigo Lima dos Santos" userId="a5d39c0b0b915dfc" providerId="LiveId" clId="{495D8418-7276-4ED4-BA64-197A1D999D71}" dt="2025-08-11T01:34:35.704" v="498" actId="14100"/>
          <ac:graphicFrameMkLst>
            <pc:docMk/>
            <pc:sldMk cId="2054033118" sldId="266"/>
            <ac:graphicFrameMk id="7" creationId="{4D002087-A39C-AB94-E2F5-DE7AB6C04701}"/>
          </ac:graphicFrameMkLst>
        </pc:graphicFrameChg>
      </pc:sldChg>
      <pc:sldChg chg="addSp delSp modSp new mod chgLayout">
        <pc:chgData name="Rodrigo Lima dos Santos" userId="a5d39c0b0b915dfc" providerId="LiveId" clId="{495D8418-7276-4ED4-BA64-197A1D999D71}" dt="2025-08-11T01:35:24.511" v="513" actId="20577"/>
        <pc:sldMkLst>
          <pc:docMk/>
          <pc:sldMk cId="4115917355" sldId="267"/>
        </pc:sldMkLst>
        <pc:spChg chg="del mod ord">
          <ac:chgData name="Rodrigo Lima dos Santos" userId="a5d39c0b0b915dfc" providerId="LiveId" clId="{495D8418-7276-4ED4-BA64-197A1D999D71}" dt="2025-08-11T01:35:07.552" v="501" actId="700"/>
          <ac:spMkLst>
            <pc:docMk/>
            <pc:sldMk cId="4115917355" sldId="267"/>
            <ac:spMk id="2" creationId="{1EA7624F-87DA-7752-108F-5A77DF621340}"/>
          </ac:spMkLst>
        </pc:spChg>
        <pc:spChg chg="del mod ord">
          <ac:chgData name="Rodrigo Lima dos Santos" userId="a5d39c0b0b915dfc" providerId="LiveId" clId="{495D8418-7276-4ED4-BA64-197A1D999D71}" dt="2025-08-11T01:35:07.552" v="501" actId="700"/>
          <ac:spMkLst>
            <pc:docMk/>
            <pc:sldMk cId="4115917355" sldId="267"/>
            <ac:spMk id="3" creationId="{BDAC64E1-B2B0-9F82-0E38-3E5CD8500DDA}"/>
          </ac:spMkLst>
        </pc:spChg>
        <pc:spChg chg="add mod ord">
          <ac:chgData name="Rodrigo Lima dos Santos" userId="a5d39c0b0b915dfc" providerId="LiveId" clId="{495D8418-7276-4ED4-BA64-197A1D999D71}" dt="2025-08-11T01:35:10.332" v="511" actId="20577"/>
          <ac:spMkLst>
            <pc:docMk/>
            <pc:sldMk cId="4115917355" sldId="267"/>
            <ac:spMk id="4" creationId="{CD26FC71-84B6-6D5F-911F-781231358ECB}"/>
          </ac:spMkLst>
        </pc:spChg>
        <pc:spChg chg="add mod ord">
          <ac:chgData name="Rodrigo Lima dos Santos" userId="a5d39c0b0b915dfc" providerId="LiveId" clId="{495D8418-7276-4ED4-BA64-197A1D999D71}" dt="2025-08-11T01:35:24.511" v="513" actId="20577"/>
          <ac:spMkLst>
            <pc:docMk/>
            <pc:sldMk cId="4115917355" sldId="267"/>
            <ac:spMk id="5" creationId="{44BDD4EF-D362-3212-090C-464293AAC072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2_2">
  <dgm:title val=""/>
  <dgm:desc val=""/>
  <dgm:catLst>
    <dgm:cat type="accent2" pri="11200"/>
  </dgm:catLst>
  <dgm:styleLbl name="node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</dgm:fillClrLst>
    <dgm:linClrLst meth="repeat">
      <a:schemeClr val="accent2"/>
    </dgm:linClrLst>
    <dgm:effectClrLst/>
    <dgm:txLinClrLst/>
    <dgm:txFillClrLst/>
    <dgm:txEffectClrLst/>
  </dgm:styleLbl>
  <dgm:styleLbl name="lnNode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2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>
        <a:tint val="60000"/>
      </a:schemeClr>
    </dgm:fillClrLst>
    <dgm:linClrLst meth="repeat">
      <a:schemeClr val="accent2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/>
    </dgm:fillClrLst>
    <dgm:linClrLst meth="repeat">
      <a:schemeClr val="accent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/>
    </dgm:fillClrLst>
    <dgm:linClrLst meth="repeat">
      <a:schemeClr val="accent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alpha val="90000"/>
        <a:tint val="40000"/>
      </a:schemeClr>
    </dgm:fillClrLst>
    <dgm:linClrLst meth="repeat">
      <a:schemeClr val="accent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8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ACB0167-6614-4F6D-91A4-CFC37F2B5B8B}" type="doc">
      <dgm:prSet loTypeId="urn:microsoft.com/office/officeart/2008/layout/LinedList" loCatId="list" qsTypeId="urn:microsoft.com/office/officeart/2005/8/quickstyle/simple1" qsCatId="simple" csTypeId="urn:microsoft.com/office/officeart/2005/8/colors/accent2_2" csCatId="accent2"/>
      <dgm:spPr/>
      <dgm:t>
        <a:bodyPr/>
        <a:lstStyle/>
        <a:p>
          <a:endParaRPr lang="en-US"/>
        </a:p>
      </dgm:t>
    </dgm:pt>
    <dgm:pt modelId="{21D5AC70-00BF-4811-A995-1E1CE9BA5D77}">
      <dgm:prSet/>
      <dgm:spPr/>
      <dgm:t>
        <a:bodyPr/>
        <a:lstStyle/>
        <a:p>
          <a:r>
            <a:rPr lang="pt-BR"/>
            <a:t>Bubble Sort</a:t>
          </a:r>
          <a:endParaRPr lang="en-US"/>
        </a:p>
      </dgm:t>
    </dgm:pt>
    <dgm:pt modelId="{6794FD08-98B0-4D7B-A5C9-C2384E492ED7}" type="parTrans" cxnId="{B0897C2C-BD10-4160-A830-9E716D5D658E}">
      <dgm:prSet/>
      <dgm:spPr/>
      <dgm:t>
        <a:bodyPr/>
        <a:lstStyle/>
        <a:p>
          <a:endParaRPr lang="en-US"/>
        </a:p>
      </dgm:t>
    </dgm:pt>
    <dgm:pt modelId="{59E5032C-2E90-412F-80CE-71933EDE9426}" type="sibTrans" cxnId="{B0897C2C-BD10-4160-A830-9E716D5D658E}">
      <dgm:prSet/>
      <dgm:spPr/>
      <dgm:t>
        <a:bodyPr/>
        <a:lstStyle/>
        <a:p>
          <a:endParaRPr lang="en-US"/>
        </a:p>
      </dgm:t>
    </dgm:pt>
    <dgm:pt modelId="{DE24ABAB-A4ED-484A-9AA6-8604B79621D6}">
      <dgm:prSet/>
      <dgm:spPr/>
      <dgm:t>
        <a:bodyPr/>
        <a:lstStyle/>
        <a:p>
          <a:r>
            <a:rPr lang="pt-BR" dirty="0"/>
            <a:t>Fatorial</a:t>
          </a:r>
          <a:endParaRPr lang="en-US" dirty="0"/>
        </a:p>
      </dgm:t>
    </dgm:pt>
    <dgm:pt modelId="{16239FD5-B92A-48D2-A2DC-BEB27DF4F806}" type="parTrans" cxnId="{EB29B5EC-842A-4C7E-9A94-9C537DA3B29F}">
      <dgm:prSet/>
      <dgm:spPr/>
      <dgm:t>
        <a:bodyPr/>
        <a:lstStyle/>
        <a:p>
          <a:endParaRPr lang="en-US"/>
        </a:p>
      </dgm:t>
    </dgm:pt>
    <dgm:pt modelId="{B2F2451F-5332-429D-AC3D-0BC8D42384B9}" type="sibTrans" cxnId="{EB29B5EC-842A-4C7E-9A94-9C537DA3B29F}">
      <dgm:prSet/>
      <dgm:spPr/>
      <dgm:t>
        <a:bodyPr/>
        <a:lstStyle/>
        <a:p>
          <a:endParaRPr lang="en-US"/>
        </a:p>
      </dgm:t>
    </dgm:pt>
    <dgm:pt modelId="{F4271CB8-71F1-4F00-9A87-88D5F86EEE50}">
      <dgm:prSet/>
      <dgm:spPr/>
      <dgm:t>
        <a:bodyPr/>
        <a:lstStyle/>
        <a:p>
          <a:r>
            <a:rPr lang="pt-BR"/>
            <a:t>Fibonacci</a:t>
          </a:r>
          <a:endParaRPr lang="en-US"/>
        </a:p>
      </dgm:t>
    </dgm:pt>
    <dgm:pt modelId="{5361DF71-935E-42E7-B1D1-02AC60651B00}" type="parTrans" cxnId="{FC7757B9-67FA-490F-AC17-D3248B40BDAD}">
      <dgm:prSet/>
      <dgm:spPr/>
      <dgm:t>
        <a:bodyPr/>
        <a:lstStyle/>
        <a:p>
          <a:endParaRPr lang="en-US"/>
        </a:p>
      </dgm:t>
    </dgm:pt>
    <dgm:pt modelId="{C088398E-0D5E-4B51-9610-F6BE9B684D57}" type="sibTrans" cxnId="{FC7757B9-67FA-490F-AC17-D3248B40BDAD}">
      <dgm:prSet/>
      <dgm:spPr/>
      <dgm:t>
        <a:bodyPr/>
        <a:lstStyle/>
        <a:p>
          <a:endParaRPr lang="en-US"/>
        </a:p>
      </dgm:t>
    </dgm:pt>
    <dgm:pt modelId="{3D0EAEA1-FA7D-4B48-A7F4-815980C4DE15}">
      <dgm:prSet/>
      <dgm:spPr/>
      <dgm:t>
        <a:bodyPr/>
        <a:lstStyle/>
        <a:p>
          <a:r>
            <a:rPr lang="pt-BR"/>
            <a:t>Quick Sort</a:t>
          </a:r>
          <a:endParaRPr lang="en-US"/>
        </a:p>
      </dgm:t>
    </dgm:pt>
    <dgm:pt modelId="{1B99EC84-3CA1-4AF7-AAB8-C15EE57DF5F7}" type="parTrans" cxnId="{BF19006E-D910-4760-AB6C-7B8998AD2BD3}">
      <dgm:prSet/>
      <dgm:spPr/>
      <dgm:t>
        <a:bodyPr/>
        <a:lstStyle/>
        <a:p>
          <a:endParaRPr lang="en-US"/>
        </a:p>
      </dgm:t>
    </dgm:pt>
    <dgm:pt modelId="{CA65BC69-B73A-485A-8F0D-E9A7D8C08644}" type="sibTrans" cxnId="{BF19006E-D910-4760-AB6C-7B8998AD2BD3}">
      <dgm:prSet/>
      <dgm:spPr/>
      <dgm:t>
        <a:bodyPr/>
        <a:lstStyle/>
        <a:p>
          <a:endParaRPr lang="en-US"/>
        </a:p>
      </dgm:t>
    </dgm:pt>
    <dgm:pt modelId="{FEA72CB3-23FA-455A-9A43-E8CED0195A87}" type="pres">
      <dgm:prSet presAssocID="{FACB0167-6614-4F6D-91A4-CFC37F2B5B8B}" presName="vert0" presStyleCnt="0">
        <dgm:presLayoutVars>
          <dgm:dir/>
          <dgm:animOne val="branch"/>
          <dgm:animLvl val="lvl"/>
        </dgm:presLayoutVars>
      </dgm:prSet>
      <dgm:spPr/>
    </dgm:pt>
    <dgm:pt modelId="{4C477210-D1F8-484D-A8B4-97A2149B534E}" type="pres">
      <dgm:prSet presAssocID="{21D5AC70-00BF-4811-A995-1E1CE9BA5D77}" presName="thickLine" presStyleLbl="alignNode1" presStyleIdx="0" presStyleCnt="4"/>
      <dgm:spPr/>
    </dgm:pt>
    <dgm:pt modelId="{CF86D84A-96CB-43CD-AEF5-157762458535}" type="pres">
      <dgm:prSet presAssocID="{21D5AC70-00BF-4811-A995-1E1CE9BA5D77}" presName="horz1" presStyleCnt="0"/>
      <dgm:spPr/>
    </dgm:pt>
    <dgm:pt modelId="{E2C971B2-85AF-4718-A528-E0C6F6828BC7}" type="pres">
      <dgm:prSet presAssocID="{21D5AC70-00BF-4811-A995-1E1CE9BA5D77}" presName="tx1" presStyleLbl="revTx" presStyleIdx="0" presStyleCnt="4"/>
      <dgm:spPr/>
    </dgm:pt>
    <dgm:pt modelId="{2AA0B120-97FB-413A-9D80-61DA7BEABE05}" type="pres">
      <dgm:prSet presAssocID="{21D5AC70-00BF-4811-A995-1E1CE9BA5D77}" presName="vert1" presStyleCnt="0"/>
      <dgm:spPr/>
    </dgm:pt>
    <dgm:pt modelId="{B0913ED2-B5DC-49FD-AEF9-24192FE83EF8}" type="pres">
      <dgm:prSet presAssocID="{DE24ABAB-A4ED-484A-9AA6-8604B79621D6}" presName="thickLine" presStyleLbl="alignNode1" presStyleIdx="1" presStyleCnt="4"/>
      <dgm:spPr/>
    </dgm:pt>
    <dgm:pt modelId="{4495A8B4-0538-449E-A601-896D24362B3D}" type="pres">
      <dgm:prSet presAssocID="{DE24ABAB-A4ED-484A-9AA6-8604B79621D6}" presName="horz1" presStyleCnt="0"/>
      <dgm:spPr/>
    </dgm:pt>
    <dgm:pt modelId="{3678A8EF-F763-4B39-AD97-8EAEF01DD4D9}" type="pres">
      <dgm:prSet presAssocID="{DE24ABAB-A4ED-484A-9AA6-8604B79621D6}" presName="tx1" presStyleLbl="revTx" presStyleIdx="1" presStyleCnt="4"/>
      <dgm:spPr/>
    </dgm:pt>
    <dgm:pt modelId="{27A6D265-6258-481B-B601-3C8D1F93B0CE}" type="pres">
      <dgm:prSet presAssocID="{DE24ABAB-A4ED-484A-9AA6-8604B79621D6}" presName="vert1" presStyleCnt="0"/>
      <dgm:spPr/>
    </dgm:pt>
    <dgm:pt modelId="{F72BEA88-3EE2-44C7-8E3F-354B854B08BB}" type="pres">
      <dgm:prSet presAssocID="{F4271CB8-71F1-4F00-9A87-88D5F86EEE50}" presName="thickLine" presStyleLbl="alignNode1" presStyleIdx="2" presStyleCnt="4"/>
      <dgm:spPr/>
    </dgm:pt>
    <dgm:pt modelId="{FFE57FEB-A647-44A5-BCC6-339806FBBAE6}" type="pres">
      <dgm:prSet presAssocID="{F4271CB8-71F1-4F00-9A87-88D5F86EEE50}" presName="horz1" presStyleCnt="0"/>
      <dgm:spPr/>
    </dgm:pt>
    <dgm:pt modelId="{D363016F-34B7-4C2F-8442-240AF5DC9429}" type="pres">
      <dgm:prSet presAssocID="{F4271CB8-71F1-4F00-9A87-88D5F86EEE50}" presName="tx1" presStyleLbl="revTx" presStyleIdx="2" presStyleCnt="4"/>
      <dgm:spPr/>
    </dgm:pt>
    <dgm:pt modelId="{7CD1C572-6C85-4664-8F74-7E4E33D57966}" type="pres">
      <dgm:prSet presAssocID="{F4271CB8-71F1-4F00-9A87-88D5F86EEE50}" presName="vert1" presStyleCnt="0"/>
      <dgm:spPr/>
    </dgm:pt>
    <dgm:pt modelId="{9460A847-CF7B-49C9-AF91-55204A44F4BE}" type="pres">
      <dgm:prSet presAssocID="{3D0EAEA1-FA7D-4B48-A7F4-815980C4DE15}" presName="thickLine" presStyleLbl="alignNode1" presStyleIdx="3" presStyleCnt="4"/>
      <dgm:spPr/>
    </dgm:pt>
    <dgm:pt modelId="{AC8EEBF9-44E9-4141-A633-EB62125B032B}" type="pres">
      <dgm:prSet presAssocID="{3D0EAEA1-FA7D-4B48-A7F4-815980C4DE15}" presName="horz1" presStyleCnt="0"/>
      <dgm:spPr/>
    </dgm:pt>
    <dgm:pt modelId="{4FF811AC-EE32-425E-8EFE-0B5F524F453C}" type="pres">
      <dgm:prSet presAssocID="{3D0EAEA1-FA7D-4B48-A7F4-815980C4DE15}" presName="tx1" presStyleLbl="revTx" presStyleIdx="3" presStyleCnt="4"/>
      <dgm:spPr/>
    </dgm:pt>
    <dgm:pt modelId="{5E2AC3BC-DF37-4943-9A23-73191949ACA2}" type="pres">
      <dgm:prSet presAssocID="{3D0EAEA1-FA7D-4B48-A7F4-815980C4DE15}" presName="vert1" presStyleCnt="0"/>
      <dgm:spPr/>
    </dgm:pt>
  </dgm:ptLst>
  <dgm:cxnLst>
    <dgm:cxn modelId="{FEBF5825-3EDD-4389-819B-F23B166C0477}" type="presOf" srcId="{21D5AC70-00BF-4811-A995-1E1CE9BA5D77}" destId="{E2C971B2-85AF-4718-A528-E0C6F6828BC7}" srcOrd="0" destOrd="0" presId="urn:microsoft.com/office/officeart/2008/layout/LinedList"/>
    <dgm:cxn modelId="{B0897C2C-BD10-4160-A830-9E716D5D658E}" srcId="{FACB0167-6614-4F6D-91A4-CFC37F2B5B8B}" destId="{21D5AC70-00BF-4811-A995-1E1CE9BA5D77}" srcOrd="0" destOrd="0" parTransId="{6794FD08-98B0-4D7B-A5C9-C2384E492ED7}" sibTransId="{59E5032C-2E90-412F-80CE-71933EDE9426}"/>
    <dgm:cxn modelId="{BF19006E-D910-4760-AB6C-7B8998AD2BD3}" srcId="{FACB0167-6614-4F6D-91A4-CFC37F2B5B8B}" destId="{3D0EAEA1-FA7D-4B48-A7F4-815980C4DE15}" srcOrd="3" destOrd="0" parTransId="{1B99EC84-3CA1-4AF7-AAB8-C15EE57DF5F7}" sibTransId="{CA65BC69-B73A-485A-8F0D-E9A7D8C08644}"/>
    <dgm:cxn modelId="{72448276-FA64-4177-9AA3-2E77F71B3B3A}" type="presOf" srcId="{F4271CB8-71F1-4F00-9A87-88D5F86EEE50}" destId="{D363016F-34B7-4C2F-8442-240AF5DC9429}" srcOrd="0" destOrd="0" presId="urn:microsoft.com/office/officeart/2008/layout/LinedList"/>
    <dgm:cxn modelId="{47096C8F-3FD0-4FF9-A71E-62A5328AD7AF}" type="presOf" srcId="{FACB0167-6614-4F6D-91A4-CFC37F2B5B8B}" destId="{FEA72CB3-23FA-455A-9A43-E8CED0195A87}" srcOrd="0" destOrd="0" presId="urn:microsoft.com/office/officeart/2008/layout/LinedList"/>
    <dgm:cxn modelId="{75DFE199-5EFD-484E-B0C0-76B3BBEE6E85}" type="presOf" srcId="{DE24ABAB-A4ED-484A-9AA6-8604B79621D6}" destId="{3678A8EF-F763-4B39-AD97-8EAEF01DD4D9}" srcOrd="0" destOrd="0" presId="urn:microsoft.com/office/officeart/2008/layout/LinedList"/>
    <dgm:cxn modelId="{FC7757B9-67FA-490F-AC17-D3248B40BDAD}" srcId="{FACB0167-6614-4F6D-91A4-CFC37F2B5B8B}" destId="{F4271CB8-71F1-4F00-9A87-88D5F86EEE50}" srcOrd="2" destOrd="0" parTransId="{5361DF71-935E-42E7-B1D1-02AC60651B00}" sibTransId="{C088398E-0D5E-4B51-9610-F6BE9B684D57}"/>
    <dgm:cxn modelId="{0460F3E9-F5A9-4A26-A6CE-92EA79AA5E00}" type="presOf" srcId="{3D0EAEA1-FA7D-4B48-A7F4-815980C4DE15}" destId="{4FF811AC-EE32-425E-8EFE-0B5F524F453C}" srcOrd="0" destOrd="0" presId="urn:microsoft.com/office/officeart/2008/layout/LinedList"/>
    <dgm:cxn modelId="{EB29B5EC-842A-4C7E-9A94-9C537DA3B29F}" srcId="{FACB0167-6614-4F6D-91A4-CFC37F2B5B8B}" destId="{DE24ABAB-A4ED-484A-9AA6-8604B79621D6}" srcOrd="1" destOrd="0" parTransId="{16239FD5-B92A-48D2-A2DC-BEB27DF4F806}" sibTransId="{B2F2451F-5332-429D-AC3D-0BC8D42384B9}"/>
    <dgm:cxn modelId="{A13BB2F4-8362-4E99-9C12-7A535298ECC3}" type="presParOf" srcId="{FEA72CB3-23FA-455A-9A43-E8CED0195A87}" destId="{4C477210-D1F8-484D-A8B4-97A2149B534E}" srcOrd="0" destOrd="0" presId="urn:microsoft.com/office/officeart/2008/layout/LinedList"/>
    <dgm:cxn modelId="{70CA6EBA-FDFC-4E53-9BAD-5D2BABD0E3E3}" type="presParOf" srcId="{FEA72CB3-23FA-455A-9A43-E8CED0195A87}" destId="{CF86D84A-96CB-43CD-AEF5-157762458535}" srcOrd="1" destOrd="0" presId="urn:microsoft.com/office/officeart/2008/layout/LinedList"/>
    <dgm:cxn modelId="{B169A71A-E523-4B83-9895-92A2F8A18435}" type="presParOf" srcId="{CF86D84A-96CB-43CD-AEF5-157762458535}" destId="{E2C971B2-85AF-4718-A528-E0C6F6828BC7}" srcOrd="0" destOrd="0" presId="urn:microsoft.com/office/officeart/2008/layout/LinedList"/>
    <dgm:cxn modelId="{1E9462E6-7006-492D-92A6-C21D060F6642}" type="presParOf" srcId="{CF86D84A-96CB-43CD-AEF5-157762458535}" destId="{2AA0B120-97FB-413A-9D80-61DA7BEABE05}" srcOrd="1" destOrd="0" presId="urn:microsoft.com/office/officeart/2008/layout/LinedList"/>
    <dgm:cxn modelId="{8CB5DD79-6ABF-4357-866E-FE2A97AF2E4C}" type="presParOf" srcId="{FEA72CB3-23FA-455A-9A43-E8CED0195A87}" destId="{B0913ED2-B5DC-49FD-AEF9-24192FE83EF8}" srcOrd="2" destOrd="0" presId="urn:microsoft.com/office/officeart/2008/layout/LinedList"/>
    <dgm:cxn modelId="{7602040D-61BB-4708-A33F-E1052AFA454B}" type="presParOf" srcId="{FEA72CB3-23FA-455A-9A43-E8CED0195A87}" destId="{4495A8B4-0538-449E-A601-896D24362B3D}" srcOrd="3" destOrd="0" presId="urn:microsoft.com/office/officeart/2008/layout/LinedList"/>
    <dgm:cxn modelId="{49D49507-85B7-4CE9-8FCA-DD80B74EE48C}" type="presParOf" srcId="{4495A8B4-0538-449E-A601-896D24362B3D}" destId="{3678A8EF-F763-4B39-AD97-8EAEF01DD4D9}" srcOrd="0" destOrd="0" presId="urn:microsoft.com/office/officeart/2008/layout/LinedList"/>
    <dgm:cxn modelId="{037F7720-9632-40DC-9E55-A9A2802D763D}" type="presParOf" srcId="{4495A8B4-0538-449E-A601-896D24362B3D}" destId="{27A6D265-6258-481B-B601-3C8D1F93B0CE}" srcOrd="1" destOrd="0" presId="urn:microsoft.com/office/officeart/2008/layout/LinedList"/>
    <dgm:cxn modelId="{BBC3EC54-702E-45CF-94CA-D2B1B9CE3C20}" type="presParOf" srcId="{FEA72CB3-23FA-455A-9A43-E8CED0195A87}" destId="{F72BEA88-3EE2-44C7-8E3F-354B854B08BB}" srcOrd="4" destOrd="0" presId="urn:microsoft.com/office/officeart/2008/layout/LinedList"/>
    <dgm:cxn modelId="{BED9D76E-8154-4883-8AB5-4184C8611E8E}" type="presParOf" srcId="{FEA72CB3-23FA-455A-9A43-E8CED0195A87}" destId="{FFE57FEB-A647-44A5-BCC6-339806FBBAE6}" srcOrd="5" destOrd="0" presId="urn:microsoft.com/office/officeart/2008/layout/LinedList"/>
    <dgm:cxn modelId="{F0F78761-D0EB-4808-B80D-0FFC6C99E5FE}" type="presParOf" srcId="{FFE57FEB-A647-44A5-BCC6-339806FBBAE6}" destId="{D363016F-34B7-4C2F-8442-240AF5DC9429}" srcOrd="0" destOrd="0" presId="urn:microsoft.com/office/officeart/2008/layout/LinedList"/>
    <dgm:cxn modelId="{E0A73356-41C4-4DF3-BF17-1F0F8061FA36}" type="presParOf" srcId="{FFE57FEB-A647-44A5-BCC6-339806FBBAE6}" destId="{7CD1C572-6C85-4664-8F74-7E4E33D57966}" srcOrd="1" destOrd="0" presId="urn:microsoft.com/office/officeart/2008/layout/LinedList"/>
    <dgm:cxn modelId="{36CA446E-F27D-43AA-BA57-523C0CEBE1D0}" type="presParOf" srcId="{FEA72CB3-23FA-455A-9A43-E8CED0195A87}" destId="{9460A847-CF7B-49C9-AF91-55204A44F4BE}" srcOrd="6" destOrd="0" presId="urn:microsoft.com/office/officeart/2008/layout/LinedList"/>
    <dgm:cxn modelId="{887C0E3F-68A3-4573-B0A0-EA12447B8B94}" type="presParOf" srcId="{FEA72CB3-23FA-455A-9A43-E8CED0195A87}" destId="{AC8EEBF9-44E9-4141-A633-EB62125B032B}" srcOrd="7" destOrd="0" presId="urn:microsoft.com/office/officeart/2008/layout/LinedList"/>
    <dgm:cxn modelId="{D5F9F8E8-00AA-49A7-B3DC-51CFAF2FF6E1}" type="presParOf" srcId="{AC8EEBF9-44E9-4141-A633-EB62125B032B}" destId="{4FF811AC-EE32-425E-8EFE-0B5F524F453C}" srcOrd="0" destOrd="0" presId="urn:microsoft.com/office/officeart/2008/layout/LinedList"/>
    <dgm:cxn modelId="{3FFBB7FF-DCC5-444B-B501-81A4094232C6}" type="presParOf" srcId="{AC8EEBF9-44E9-4141-A633-EB62125B032B}" destId="{5E2AC3BC-DF37-4943-9A23-73191949ACA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C477210-D1F8-484D-A8B4-97A2149B534E}">
      <dsp:nvSpPr>
        <dsp:cNvPr id="0" name=""/>
        <dsp:cNvSpPr/>
      </dsp:nvSpPr>
      <dsp:spPr>
        <a:xfrm>
          <a:off x="0" y="0"/>
          <a:ext cx="66751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2C971B2-85AF-4718-A528-E0C6F6828BC7}">
      <dsp:nvSpPr>
        <dsp:cNvPr id="0" name=""/>
        <dsp:cNvSpPr/>
      </dsp:nvSpPr>
      <dsp:spPr>
        <a:xfrm>
          <a:off x="0" y="0"/>
          <a:ext cx="6675119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400" kern="1200"/>
            <a:t>Bubble Sort</a:t>
          </a:r>
          <a:endParaRPr lang="en-US" sz="6400" kern="1200"/>
        </a:p>
      </dsp:txBody>
      <dsp:txXfrm>
        <a:off x="0" y="0"/>
        <a:ext cx="6675119" cy="1394460"/>
      </dsp:txXfrm>
    </dsp:sp>
    <dsp:sp modelId="{B0913ED2-B5DC-49FD-AEF9-24192FE83EF8}">
      <dsp:nvSpPr>
        <dsp:cNvPr id="0" name=""/>
        <dsp:cNvSpPr/>
      </dsp:nvSpPr>
      <dsp:spPr>
        <a:xfrm>
          <a:off x="0" y="1394460"/>
          <a:ext cx="66751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78A8EF-F763-4B39-AD97-8EAEF01DD4D9}">
      <dsp:nvSpPr>
        <dsp:cNvPr id="0" name=""/>
        <dsp:cNvSpPr/>
      </dsp:nvSpPr>
      <dsp:spPr>
        <a:xfrm>
          <a:off x="0" y="1394460"/>
          <a:ext cx="6675119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400" kern="1200" dirty="0"/>
            <a:t>Fatorial</a:t>
          </a:r>
          <a:endParaRPr lang="en-US" sz="6400" kern="1200" dirty="0"/>
        </a:p>
      </dsp:txBody>
      <dsp:txXfrm>
        <a:off x="0" y="1394460"/>
        <a:ext cx="6675119" cy="1394460"/>
      </dsp:txXfrm>
    </dsp:sp>
    <dsp:sp modelId="{F72BEA88-3EE2-44C7-8E3F-354B854B08BB}">
      <dsp:nvSpPr>
        <dsp:cNvPr id="0" name=""/>
        <dsp:cNvSpPr/>
      </dsp:nvSpPr>
      <dsp:spPr>
        <a:xfrm>
          <a:off x="0" y="2788920"/>
          <a:ext cx="66751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63016F-34B7-4C2F-8442-240AF5DC9429}">
      <dsp:nvSpPr>
        <dsp:cNvPr id="0" name=""/>
        <dsp:cNvSpPr/>
      </dsp:nvSpPr>
      <dsp:spPr>
        <a:xfrm>
          <a:off x="0" y="2788920"/>
          <a:ext cx="6675119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400" kern="1200"/>
            <a:t>Fibonacci</a:t>
          </a:r>
          <a:endParaRPr lang="en-US" sz="6400" kern="1200"/>
        </a:p>
      </dsp:txBody>
      <dsp:txXfrm>
        <a:off x="0" y="2788920"/>
        <a:ext cx="6675119" cy="1394460"/>
      </dsp:txXfrm>
    </dsp:sp>
    <dsp:sp modelId="{9460A847-CF7B-49C9-AF91-55204A44F4BE}">
      <dsp:nvSpPr>
        <dsp:cNvPr id="0" name=""/>
        <dsp:cNvSpPr/>
      </dsp:nvSpPr>
      <dsp:spPr>
        <a:xfrm>
          <a:off x="0" y="4183380"/>
          <a:ext cx="6675119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FF811AC-EE32-425E-8EFE-0B5F524F453C}">
      <dsp:nvSpPr>
        <dsp:cNvPr id="0" name=""/>
        <dsp:cNvSpPr/>
      </dsp:nvSpPr>
      <dsp:spPr>
        <a:xfrm>
          <a:off x="0" y="4183380"/>
          <a:ext cx="6675119" cy="1394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3840" tIns="243840" rIns="243840" bIns="243840" numCol="1" spcCol="1270" anchor="t" anchorCtr="0">
          <a:noAutofit/>
        </a:bodyPr>
        <a:lstStyle/>
        <a:p>
          <a:pPr marL="0" lvl="0" indent="0" algn="l" defTabSz="2844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6400" kern="1200"/>
            <a:t>Quick Sort</a:t>
          </a:r>
          <a:endParaRPr lang="en-US" sz="6400" kern="1200"/>
        </a:p>
      </dsp:txBody>
      <dsp:txXfrm>
        <a:off x="0" y="4183380"/>
        <a:ext cx="6675119" cy="139446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36BC4C-029A-4783-A3AD-99B86C6E0CE2}" type="datetimeFigureOut">
              <a:rPr lang="pt-BR" smtClean="0"/>
              <a:t>10/08/2025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776C29-1A16-4F25-8F3A-A812BFD0D6B8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323402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pt.wikipedia.org/wiki/Conjunto_finito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Relationship Id="rId4" Type="http://schemas.openxmlformats.org/officeDocument/2006/relationships/hyperlink" Target="https://pt.wikipedia.org/wiki/Fun%C3%A7%C3%A3o_parcial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Q é um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3" tooltip="Conjunto finito"/>
              </a:rPr>
              <a:t>conjunto finito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de estados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Σ é um alfabeto finito de símbolos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Γ é o alfabeto da fita (conjunto finito de símbolos)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 ∈ Q é o estado inicial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b ∈ Γ é o símbolo branco (o único símbolo que se permite ocorrer na fita infinitamente em qualquer passo durante a computação)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F ⊆ Q é o conjunto dos estados finais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δ :Q×Γ ⇒ Q×Γ×{←,→} é uma </a:t>
            </a:r>
            <a:r>
              <a:rPr lang="pt-BR" b="0" i="0" u="none" strike="noStrike" dirty="0">
                <a:solidFill>
                  <a:srgbClr val="3366CC"/>
                </a:solidFill>
                <a:effectLst/>
                <a:latin typeface="Arial" panose="020B0604020202020204" pitchFamily="34" charset="0"/>
                <a:hlinkClick r:id="rId4" tooltip="Função parcial"/>
              </a:rPr>
              <a:t>função parcial</a:t>
            </a:r>
            <a:r>
              <a:rPr lang="pt-BR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 chamada função de transição, onde ← é o movimento para a esquerda e → é o movimento para a direita.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776C29-1A16-4F25-8F3A-A812BFD0D6B8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134436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A9A80D3-2272-ED0F-EBF4-34428557569F}"/>
              </a:ext>
            </a:extLst>
          </p:cNvPr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1F71E75-F7A2-7C1F-EF86-C5186E904883}"/>
              </a:ext>
            </a:extLst>
          </p:cNvPr>
          <p:cNvSpPr/>
          <p:nvPr/>
        </p:nvSpPr>
        <p:spPr>
          <a:xfrm>
            <a:off x="-4262" y="0"/>
            <a:ext cx="7547339" cy="6858002"/>
          </a:xfrm>
          <a:prstGeom prst="rect">
            <a:avLst/>
          </a:prstGeom>
          <a:gradFill>
            <a:gsLst>
              <a:gs pos="6000">
                <a:schemeClr val="accent5"/>
              </a:gs>
              <a:gs pos="100000">
                <a:schemeClr val="accent2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AB4E0A7-C9D3-8408-2EE0-E46AF38E815F}"/>
              </a:ext>
            </a:extLst>
          </p:cNvPr>
          <p:cNvSpPr/>
          <p:nvPr/>
        </p:nvSpPr>
        <p:spPr>
          <a:xfrm rot="10800000">
            <a:off x="-4285" y="-3"/>
            <a:ext cx="7547361" cy="6857999"/>
          </a:xfrm>
          <a:prstGeom prst="rect">
            <a:avLst/>
          </a:prstGeom>
          <a:gradFill>
            <a:gsLst>
              <a:gs pos="43000">
                <a:schemeClr val="accent2">
                  <a:alpha val="0"/>
                </a:schemeClr>
              </a:gs>
              <a:gs pos="100000">
                <a:schemeClr val="accent2">
                  <a:lumMod val="7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73CB42-010B-9ABE-75EF-F502B4A9F42C}"/>
              </a:ext>
            </a:extLst>
          </p:cNvPr>
          <p:cNvSpPr/>
          <p:nvPr/>
        </p:nvSpPr>
        <p:spPr>
          <a:xfrm rot="16200000">
            <a:off x="1156173" y="-1160457"/>
            <a:ext cx="5226425" cy="7547338"/>
          </a:xfrm>
          <a:prstGeom prst="rect">
            <a:avLst/>
          </a:prstGeom>
          <a:gradFill>
            <a:gsLst>
              <a:gs pos="50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29CF56E-D922-4450-9794-8B0E1451F6EB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 dpi="0" rotWithShape="1">
            <a:blip r:embed="rId2">
              <a:alphaModFix amt="7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5506847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4F65FF0-EE88-E48A-1552-AF2B228EADC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D93006-CD9A-ACB8-4DFF-755585BD51C6}"/>
              </a:ext>
            </a:extLst>
          </p:cNvPr>
          <p:cNvSpPr/>
          <p:nvPr/>
        </p:nvSpPr>
        <p:spPr>
          <a:xfrm rot="5400000" flipH="1" flipV="1">
            <a:off x="2662822" y="-2671180"/>
            <a:ext cx="6866356" cy="12192001"/>
          </a:xfrm>
          <a:prstGeom prst="rect">
            <a:avLst/>
          </a:prstGeom>
          <a:gradFill>
            <a:gsLst>
              <a:gs pos="13000">
                <a:schemeClr val="accent2"/>
              </a:gs>
              <a:gs pos="100000">
                <a:schemeClr val="accent5"/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B71B6E1-2B98-87C0-C97D-DC19E754324D}"/>
              </a:ext>
            </a:extLst>
          </p:cNvPr>
          <p:cNvSpPr/>
          <p:nvPr/>
        </p:nvSpPr>
        <p:spPr>
          <a:xfrm rot="16200000" flipH="1" flipV="1">
            <a:off x="2144989" y="-2153344"/>
            <a:ext cx="5473326" cy="9763303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68000"/>
                </a:schemeClr>
              </a:gs>
              <a:gs pos="45000">
                <a:schemeClr val="accent5">
                  <a:lumMod val="60000"/>
                  <a:lumOff val="40000"/>
                  <a:alpha val="0"/>
                </a:schemeClr>
              </a:gs>
            </a:gsLst>
            <a:lin ang="198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35B8330-0A40-6340-3205-86A38459537F}"/>
              </a:ext>
            </a:extLst>
          </p:cNvPr>
          <p:cNvSpPr/>
          <p:nvPr/>
        </p:nvSpPr>
        <p:spPr>
          <a:xfrm flipV="1">
            <a:off x="1031672" y="2962966"/>
            <a:ext cx="11160328" cy="3895034"/>
          </a:xfrm>
          <a:prstGeom prst="rect">
            <a:avLst/>
          </a:prstGeom>
          <a:gradFill>
            <a:gsLst>
              <a:gs pos="0">
                <a:schemeClr val="accent5">
                  <a:lumMod val="75000"/>
                </a:schemeClr>
              </a:gs>
              <a:gs pos="42000">
                <a:schemeClr val="accent5">
                  <a:alpha val="0"/>
                </a:schemeClr>
              </a:gs>
            </a:gsLst>
            <a:lin ang="7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A413373-13C5-71D9-C45A-699B0F45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5400000" flipH="1" flipV="1">
            <a:off x="1233479" y="361145"/>
            <a:ext cx="5263375" cy="7730333"/>
          </a:xfrm>
          <a:prstGeom prst="rect">
            <a:avLst/>
          </a:prstGeom>
          <a:gradFill flip="none" rotWithShape="1">
            <a:gsLst>
              <a:gs pos="8000">
                <a:schemeClr val="accent2">
                  <a:lumMod val="75000"/>
                </a:schemeClr>
              </a:gs>
              <a:gs pos="50000">
                <a:schemeClr val="accent2">
                  <a:alpha val="0"/>
                </a:schemeClr>
              </a:gs>
            </a:gsLst>
            <a:lin ang="1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2093976"/>
            <a:ext cx="6528816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6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3B3753E-6E60-F731-58BF-7C4D0497E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4" name="Date Placeholder 13">
            <a:extLst>
              <a:ext uri="{FF2B5EF4-FFF2-40B4-BE49-F238E27FC236}">
                <a16:creationId xmlns:a16="http://schemas.microsoft.com/office/drawing/2014/main" id="{08CEB89B-6066-557A-EBEC-18307AC24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9C5C1F80-0989-4135-BEC0-53996BCA1D73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C2114D5C-BE8D-24C7-4A79-C0C28376AA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89308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3DF4C684-CDD4-5CA8-12DC-BB0C4BFE21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-4329"/>
            <a:ext cx="5056093" cy="6869586"/>
            <a:chOff x="5171844" y="-11586"/>
            <a:chExt cx="7020159" cy="686958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F6ECDBF0-A1F0-37B6-C87A-8687287F7950}"/>
                </a:ext>
              </a:extLst>
            </p:cNvPr>
            <p:cNvSpPr/>
            <p:nvPr/>
          </p:nvSpPr>
          <p:spPr>
            <a:xfrm>
              <a:off x="5171848" y="-11580"/>
              <a:ext cx="7020152" cy="686957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60F90E0-14F7-6838-2C0A-149459C1D143}"/>
                </a:ext>
              </a:extLst>
            </p:cNvPr>
            <p:cNvSpPr/>
            <p:nvPr/>
          </p:nvSpPr>
          <p:spPr>
            <a:xfrm rot="10800000">
              <a:off x="6351336" y="876304"/>
              <a:ext cx="5840664" cy="5981696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578B55F-B3C4-0B70-7EAE-5FBFD3308543}"/>
                </a:ext>
              </a:extLst>
            </p:cNvPr>
            <p:cNvSpPr/>
            <p:nvPr/>
          </p:nvSpPr>
          <p:spPr>
            <a:xfrm>
              <a:off x="5171844" y="-11586"/>
              <a:ext cx="5171848" cy="6869586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alpha val="70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FFBDE35-AEB9-6AFE-BC7A-79FEFBB51D0A}"/>
                </a:ext>
              </a:extLst>
            </p:cNvPr>
            <p:cNvSpPr/>
            <p:nvPr/>
          </p:nvSpPr>
          <p:spPr>
            <a:xfrm rot="16200000">
              <a:off x="6042356" y="708353"/>
              <a:ext cx="6869583" cy="5429710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8368" y="2103120"/>
            <a:ext cx="3666744" cy="2624328"/>
          </a:xfrm>
          <a:noFill/>
        </p:spPr>
        <p:txBody>
          <a:bodyPr anchor="ctr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057702" y="877824"/>
            <a:ext cx="5509458" cy="5102352"/>
          </a:xfrm>
        </p:spPr>
        <p:txBody>
          <a:bodyPr vert="horz" lIns="91440" tIns="45720" rIns="91440" bIns="45720" rtlCol="0" anchor="ctr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B346B3B-D23C-46FC-82B4-EC936862EBB6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5841839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Agenda Photo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9BA5514-C4EC-5772-F451-90A91C385D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1C95E155-D254-47EB-52CD-C66E0A29E9A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B947EE6D-F09F-E804-C40C-AB228BDE8E64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E4019F8-742E-9EEF-F591-C9666AC32A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2783" y="722376"/>
            <a:ext cx="5138927" cy="15819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6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2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630EF3B0-9D02-EBD8-2D14-79BF34534AA1}"/>
              </a:ext>
            </a:extLst>
          </p:cNvPr>
          <p:cNvSpPr>
            <a:spLocks noGrp="1"/>
          </p:cNvSpPr>
          <p:nvPr>
            <p:ph type="pic" sz="quarter" idx="17" hasCustomPrompt="1"/>
          </p:nvPr>
        </p:nvSpPr>
        <p:spPr>
          <a:xfrm>
            <a:off x="119307" y="0"/>
            <a:ext cx="5413248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8C8B19A-6FC1-2B71-0BFB-9274CBF396B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72784" y="2834640"/>
            <a:ext cx="5138928" cy="2999232"/>
          </a:xfrm>
        </p:spPr>
        <p:txBody>
          <a:bodyPr vert="horz" lIns="91440" tIns="45720" rIns="91440" bIns="45720" rtlCol="0" anchor="b">
            <a:normAutofit/>
          </a:bodyPr>
          <a:lstStyle>
            <a:lvl1pPr marL="457200" indent="-457200">
              <a:buFont typeface="+mj-lt"/>
              <a:buAutoNum type="arabicPeriod"/>
              <a:defRPr lang="en-US" sz="2000" dirty="0"/>
            </a:lvl1pPr>
            <a:lvl2pPr marL="571500" indent="-342900">
              <a:buFont typeface="+mj-lt"/>
              <a:buAutoNum type="arabicPeriod"/>
              <a:defRPr lang="en-US" sz="1800" dirty="0"/>
            </a:lvl2pPr>
            <a:lvl3pPr marL="800100" indent="-342900">
              <a:buFont typeface="+mj-lt"/>
              <a:buAutoNum type="arabicPeriod"/>
              <a:defRPr lang="en-US" sz="1600" dirty="0"/>
            </a:lvl3pPr>
            <a:lvl4pPr>
              <a:buFont typeface="+mj-lt"/>
              <a:buAutoNum type="arabicPeriod"/>
              <a:defRPr lang="en-US" sz="1400" dirty="0"/>
            </a:lvl4pPr>
            <a:lvl5pPr>
              <a:buFont typeface="+mj-lt"/>
              <a:buAutoNum type="arabicPeriod"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E554EC-D104-642A-5E42-E4CFB243523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272784" y="6318504"/>
            <a:ext cx="3569956" cy="365760"/>
          </a:xfrm>
        </p:spPr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3B19A28-AC79-CF20-C703-D6B27C01698A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075652" y="6318504"/>
            <a:ext cx="1491507" cy="365760"/>
          </a:xfrm>
        </p:spPr>
        <p:txBody>
          <a:bodyPr/>
          <a:lstStyle/>
          <a:p>
            <a:fld id="{11039C6F-01AE-405F-93D2-431591D79461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7E23A16-5291-F71A-D460-81EE611EA8B8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4559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8CE855AC-5F95-123D-E0A1-CBD75D8FD0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F3A6A854-7BA6-35FC-898F-37F3BC10E5D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6455EF75-521C-7F12-2397-68B6128751E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2496" y="2222436"/>
            <a:ext cx="4160520" cy="2825496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D633F00-464B-3088-812A-40496FD1021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437376" y="2222436"/>
            <a:ext cx="3959352" cy="2697480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dirty="0"/>
            </a:lvl1pPr>
            <a:lvl2pPr marL="228600" indent="0">
              <a:buNone/>
              <a:defRPr lang="en-US" dirty="0"/>
            </a:lvl2pPr>
            <a:lvl3pPr marL="457200" indent="0">
              <a:buNone/>
              <a:defRPr lang="en-US" dirty="0"/>
            </a:lvl3pPr>
            <a:lvl4pPr marL="685800" indent="0">
              <a:buNone/>
              <a:defRPr lang="en-US" dirty="0"/>
            </a:lvl4pPr>
            <a:lvl5pPr marL="914400" indent="0">
              <a:buNone/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F09CF825-511F-35F8-E0EC-636033ED43EE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36A82C16-EB1A-4294-103B-715F071E5A3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AE82713-2685-4CB9-BD26-DD329F3C67A6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727EA83B-52EA-A0B8-E2E8-C9D1FE273B2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41588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74537F0-59D7-5CF5-65CE-33DFA62B37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C7EFD035-FCE9-275A-5EEF-94FC6583E39A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DFF3E46-4915-D511-DDA5-9451667C3C8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8552" y="2048256"/>
            <a:ext cx="3813048" cy="3538728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D42D62A0-8127-CE86-0633-0D65E1E136F7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775960" y="2048256"/>
            <a:ext cx="5047488" cy="353872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/>
            </a:lvl1pPr>
            <a:lvl2pPr>
              <a:defRPr lang="en-US"/>
            </a:lvl2pPr>
            <a:lvl3pPr>
              <a:defRPr lang="en-US"/>
            </a:lvl3pPr>
            <a:lvl4pPr>
              <a:defRPr lang="en-US"/>
            </a:lvl4pPr>
            <a:lvl5pPr>
              <a:defRPr lang="en-US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7CB2298-A12A-D380-ED4F-AD870434F2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F2EAD-3327-FA60-8B7F-6CBBD02C3F0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957926B3-CA5D-44FB-BC2D-6B05FBB97B04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3D4A7C-9E9E-96BC-68B8-3F92C9B3B40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00693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50675FE4-1839-CB8F-7574-8FBCED9706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C309010-BB96-4CE9-3A39-43FA59198DD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2D5C3E8-4075-EEED-D3DC-B1B0DCD9F940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7214616" cy="1280160"/>
          </a:xfrm>
        </p:spPr>
        <p:txBody>
          <a:bodyPr anchor="t">
            <a:normAutofit/>
          </a:bodyPr>
          <a:lstStyle>
            <a:lvl1pPr>
              <a:defRPr sz="40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FB4667A-FE47-8556-FD3A-55FDBA801D7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922776" y="2240280"/>
            <a:ext cx="7349947" cy="3721608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4A089F15-F7A9-6130-79CF-D853C6B4B74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65C79459-C978-FF61-F7FC-DC5D1F17017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E009212-C305-41EC-8687-C39B36C09AF0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BFFBCCE1-48C7-7734-891D-F4664CC97B6C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155439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3A83600-30C4-2F21-93C5-D07537A396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A1F9F49-F979-53D6-3ED8-352816078D4C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4745F95-9BA3-B7A5-F004-E2BB1CFFE2F8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4215384" cy="3136392"/>
          </a:xfrm>
        </p:spPr>
        <p:txBody>
          <a:bodyPr anchor="t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568696" y="640080"/>
            <a:ext cx="5998464" cy="569671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7CD886C8-FB0E-44DB-9413-26C9933623BA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14390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604B371-347D-80EC-2C2C-C69CD2EF7B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flipV="1">
            <a:off x="12068340" y="0"/>
            <a:ext cx="123362" cy="6858000"/>
            <a:chOff x="12068638" y="0"/>
            <a:chExt cx="123362" cy="685800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3F227FEA-4B4B-3484-7267-B7BD65A4E9BF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53530AA-F724-4235-0FDF-84595FCBFBC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lumMod val="60000"/>
                    <a:lumOff val="40000"/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21792"/>
            <a:ext cx="10872216" cy="749808"/>
          </a:xfrm>
        </p:spPr>
        <p:txBody>
          <a:bodyPr anchor="ctr">
            <a:normAutofit/>
          </a:bodyPr>
          <a:lstStyle>
            <a:lvl1pPr>
              <a:defRPr sz="320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1591056"/>
            <a:ext cx="7772400" cy="438912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78A6864-E7E2-494F-A90A-ECC53613C6EC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62843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C1155E4-5659-692F-6CDC-095E555AF698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88AFD6F-0EAD-ADCF-CB9A-AB74C59048E1}"/>
              </a:ext>
            </a:extLst>
          </p:cNvPr>
          <p:cNvSpPr/>
          <p:nvPr/>
        </p:nvSpPr>
        <p:spPr>
          <a:xfrm rot="16200000">
            <a:off x="6635246" y="-3716556"/>
            <a:ext cx="1855397" cy="9288510"/>
          </a:xfrm>
          <a:prstGeom prst="rect">
            <a:avLst/>
          </a:prstGeom>
          <a:gradFill>
            <a:gsLst>
              <a:gs pos="45000">
                <a:schemeClr val="accent5">
                  <a:alpha val="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10896"/>
            <a:ext cx="10872216" cy="1225296"/>
          </a:xfrm>
        </p:spPr>
        <p:txBody>
          <a:bodyPr anchor="ctr">
            <a:normAutofit/>
          </a:bodyPr>
          <a:lstStyle>
            <a:lvl1pPr>
              <a:defRPr sz="32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6F072A2-EBC7-B7EA-DA98-BAC0AA46E7A4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249424" y="2313432"/>
            <a:ext cx="8732520" cy="3895344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A8E192A-D6F1-1585-7133-0041C85402E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5602332-ECCE-37C9-0CA1-1743D107C8E3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F4ED686-7864-484B-8047-F06E855FD99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37B541-595D-1700-6A76-9AF7590B186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437392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1394E45B-1239-5927-7239-231AB33A23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C82CCE1C-1D53-2F67-CA11-693E1CA40CC5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1C77A3C2-9949-B8A0-8486-8228C60D0C3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493008" cy="362102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3B715D2-E75C-A2E6-CE7A-70CE2EFA5E82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C4CAAF-9048-5116-D3C8-15E595C3BC2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CB8F8C76-8E31-4D47-BC79-85F35E81929B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BF8E49B-DD4C-66AF-8D2C-52110DB227F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9852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3EACE7F8-A7D9-2E2C-2B0B-0DB8D7168A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DB768309-21D1-59BA-F479-9F846B9A0FB2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E3D94F90-5391-9976-036B-C34C2C3044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57200"/>
            <a:ext cx="10954512" cy="795528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138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DD052-3E45-E789-01F8-33250024E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10954512" cy="495604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DC843-90AD-36D3-6615-3505603F8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2C5F7B-97CA-C06C-A155-E4BC307DB0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E1C96F-46D7-47BB-8945-9667BCB4F5BB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B324737-C1DF-CE60-245E-385E02AC2F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691688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F2293C7-9DD5-C84B-6A44-F0D117C4C94B}"/>
              </a:ext>
            </a:extLst>
          </p:cNvPr>
          <p:cNvSpPr/>
          <p:nvPr/>
        </p:nvSpPr>
        <p:spPr>
          <a:xfrm>
            <a:off x="3" y="-4323"/>
            <a:ext cx="4059076" cy="6869579"/>
          </a:xfrm>
          <a:prstGeom prst="rect">
            <a:avLst/>
          </a:prstGeom>
          <a:gradFill>
            <a:gsLst>
              <a:gs pos="7000">
                <a:schemeClr val="accent2"/>
              </a:gs>
              <a:gs pos="100000">
                <a:schemeClr val="accent5"/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C088F0D-A4DE-CAA0-43A6-84E52AD904F3}"/>
              </a:ext>
            </a:extLst>
          </p:cNvPr>
          <p:cNvSpPr/>
          <p:nvPr/>
        </p:nvSpPr>
        <p:spPr>
          <a:xfrm rot="10800000">
            <a:off x="-1" y="1061883"/>
            <a:ext cx="4059079" cy="580337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</a:schemeClr>
              </a:gs>
              <a:gs pos="60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5CD67E0-1350-1985-A4E1-5215AF902BF2}"/>
              </a:ext>
            </a:extLst>
          </p:cNvPr>
          <p:cNvSpPr/>
          <p:nvPr/>
        </p:nvSpPr>
        <p:spPr>
          <a:xfrm rot="16200000">
            <a:off x="-524095" y="1129367"/>
            <a:ext cx="5716870" cy="3449479"/>
          </a:xfrm>
          <a:prstGeom prst="rect">
            <a:avLst/>
          </a:prstGeom>
          <a:gradFill>
            <a:gsLst>
              <a:gs pos="0">
                <a:schemeClr val="accent5">
                  <a:alpha val="86000"/>
                </a:schemeClr>
              </a:gs>
              <a:gs pos="57000">
                <a:schemeClr val="accent2">
                  <a:alpha val="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3081528" cy="4014216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C71126E-AEFA-B45A-CD39-AC1315E03339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892040" y="640081"/>
            <a:ext cx="6675120" cy="5577840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B6B8768-08ED-B8FE-AB87-3961B13E76EC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612648" y="6318504"/>
            <a:ext cx="3446431" cy="36576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790CD73-4635-8D46-A7E8-EDF5E35D34ED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85640267-1344-46BE-B105-162E6885546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E7E57EE-CAE7-24C5-9F1D-159F32ADDDD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35834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05272" y="502920"/>
            <a:ext cx="5961888" cy="1197864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25E9B8B-7499-A48C-F314-3620CFFB8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139B506F-0FAC-8905-0F05-E889644A7B9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EDAC1EBA-955D-23C1-CCE1-CF2C6CBFD05B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F96EE962-E57A-8EDB-7169-6EB04FA7539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483717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605272" y="1801367"/>
            <a:ext cx="5961888" cy="445312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51225D-49EF-5752-ACF2-F43EB2B36332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5605272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A362DD-3333-1184-E97C-2FDF9D599F49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9701784" y="6318504"/>
            <a:ext cx="1865376" cy="365760"/>
          </a:xfrm>
        </p:spPr>
        <p:txBody>
          <a:bodyPr/>
          <a:lstStyle/>
          <a:p>
            <a:fld id="{1C45E567-307A-4358-87B7-AFD16C4C07D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21012C-B1FA-A889-A45D-1DA431A4144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06533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7755DB3-9272-8E5E-039F-AC14A2C0789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5B44AF-FB05-4BBA-5AC9-C89D1BB5BE6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632EABA-2011-B91D-C867-6B03C474330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4709160" y="6318504"/>
            <a:ext cx="2350008" cy="365760"/>
          </a:xfrm>
        </p:spPr>
        <p:txBody>
          <a:bodyPr/>
          <a:lstStyle/>
          <a:p>
            <a:fld id="{E016730A-3443-4D7F-BC47-3A3CDB3837FC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437E37F5-E579-D12C-536E-A9118707E1C6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697687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19D3616B-B0C6-AB9E-48FA-05090671826A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8129142" y="0"/>
            <a:ext cx="3939493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5BBFBAF-5922-A442-5D1A-BC28ADE0D2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E9DBF79C-336C-A5FC-F9A7-F678FEB5C351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2B3E95C8-0894-01F3-97E4-60803AAA24A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3395171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6516" y="502920"/>
            <a:ext cx="6858000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AF4E90B-EF6F-24B4-C4FE-7FBC72B7E9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7" y="0"/>
            <a:ext cx="3968496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3F50B082-E806-677A-B150-164003C5BF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EBF228F-ECC6-8326-8C59-4539BE646E4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A29E235C-963A-D79C-5145-5233B1FD5A8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18B74D6-CD72-B859-C229-60DB988B25E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706516" y="1472183"/>
            <a:ext cx="6858000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46FDC5C-46E3-4585-C089-E091BE6E5D36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4706516" y="6318504"/>
            <a:ext cx="409651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721447D-8AA6-9863-0212-376200A916F4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8729070" y="6318504"/>
            <a:ext cx="2838090" cy="365760"/>
          </a:xfrm>
        </p:spPr>
        <p:txBody>
          <a:bodyPr/>
          <a:lstStyle/>
          <a:p>
            <a:fld id="{D9193AC5-F257-4C01-8A7B-A4CD87F22F04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6395A93-90A0-8500-32A5-2011DF9658F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704716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87AE7BB9-8F3B-888B-7C5F-C693E4B78B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CA2AA3A-CAA5-475A-C3CD-9ABFCE2B0092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43ED07E-CBE3-22B8-BCE0-4F98BB64C4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573413" cy="841248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1472184"/>
            <a:ext cx="4573413" cy="4782312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42B6E2F6-1C60-7678-922C-01C4DB211D7A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74320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5BA7FF-A77E-82D8-382F-C60F9EB7D40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355847" y="6318504"/>
            <a:ext cx="1418733" cy="365760"/>
          </a:xfrm>
        </p:spPr>
        <p:txBody>
          <a:bodyPr/>
          <a:lstStyle/>
          <a:p>
            <a:fld id="{A64EBB10-E93E-4729-97C4-FAB8DF4548E2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277AED5A-2B3B-6F43-CA78-5BF85217FD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692285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EC59C038-AFE7-F1BB-D482-33E170892572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844556" y="0"/>
            <a:ext cx="6224082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79162626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389120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47AED59-1A26-9C13-8482-7857E7DEFE52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4389120" cy="416966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7497486-A221-C6D1-050D-0B3DB326465B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612648" y="6318504"/>
            <a:ext cx="265176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907AE70-2FE3-1872-0811-BC089F612855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3264408" y="6318504"/>
            <a:ext cx="1325880" cy="365760"/>
          </a:xfrm>
        </p:spPr>
        <p:txBody>
          <a:bodyPr/>
          <a:lstStyle/>
          <a:p>
            <a:fld id="{7040DD2C-7FC6-41A9-87A2-29E4EDD4A81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3EE6EB-FF56-B8A3-1408-5C43C49B256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>
          <a:xfrm>
            <a:off x="4507992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EE2866F3-0262-FC88-23E2-359D75EA8A79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5660263" y="0"/>
            <a:ext cx="6408375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D76C82F-0CA8-713E-E19A-65D51910A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C3A0EB22-0640-E9D6-5C90-504668EDC47C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B995F219-6751-8C9C-0F4E-1048F537CB6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42316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5C494689-2DF4-F719-B5A3-0E33B5AB9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258C88C8-2ADC-03E1-DA79-C09C9FFCB400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6EE9281E-3F01-B630-B5DF-17CEE295D67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722376"/>
            <a:ext cx="3017520" cy="3364992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105656" y="722376"/>
            <a:ext cx="3417212" cy="544068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7998356" y="722376"/>
            <a:ext cx="3566160" cy="544068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B46F9121-A740-6137-350B-F287FC3F65ED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71DDF62D-265F-648C-DEAF-A6B63AFE9A88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C8E3A8ED-7C53-48B7-8E07-F767A8357B6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4B1E5F69-8168-1838-71D3-E395524793E7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53996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DB5D765-4DB1-83CD-C254-A90B6611CF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69A84EF-6D24-A163-8B58-B5389FD4DDD7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0E9A50A9-013C-611D-B106-1ED459519F5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F8A45037-DD9A-9287-B37A-49CD4CC3CAFB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-1"/>
            <a:ext cx="7397496" cy="6857999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6F5CC625-CD4F-F9C5-5E5D-05B78AE7CEE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35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62B38A-33A6-F8AC-C9B9-FA400D29071B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504406" y="6318504"/>
            <a:ext cx="1062754" cy="365760"/>
          </a:xfrm>
        </p:spPr>
        <p:txBody>
          <a:bodyPr/>
          <a:lstStyle/>
          <a:p>
            <a:fld id="{81AC3B39-0D1D-4C0E-BE8E-C570B18D6B3B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E5B1B358-15B5-2BEF-0B1B-0BC9F05FFA1A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876114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401568" cy="144475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2084832"/>
            <a:ext cx="3401568" cy="4169664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12648" y="6318504"/>
            <a:ext cx="1975502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2588150" y="6318504"/>
            <a:ext cx="1014586" cy="365760"/>
          </a:xfrm>
        </p:spPr>
        <p:txBody>
          <a:bodyPr/>
          <a:lstStyle>
            <a:lvl1pPr>
              <a:defRPr>
                <a:solidFill>
                  <a:schemeClr val="tx1"/>
                </a:solidFill>
                <a:effectLst/>
              </a:defRPr>
            </a:lvl1pPr>
          </a:lstStyle>
          <a:p>
            <a:fld id="{0780F3AB-C899-4854-A4A4-B2E20F20335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3520440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85A6D87B-55DF-483B-0AF7-E6F2B6041C80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4802819" y="0"/>
            <a:ext cx="7265819" cy="6858000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CFD1FA7-C4E8-DE5C-3B9D-DCD115B6C3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C133272-DC27-4D54-F532-D2039EAA5D9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79C8420D-B6AB-D6E7-38A4-FFF30B404590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47226959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65592" y="1008126"/>
            <a:ext cx="3401567" cy="1947672"/>
          </a:xfrm>
        </p:spPr>
        <p:txBody>
          <a:bodyPr anchor="b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F93A3E8A-C3F5-3D0B-FDE4-68B52DFE7196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115866" y="0"/>
            <a:ext cx="7397496" cy="6858000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02754B6-EAB4-945C-FC4E-F8F7D453BC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A699CF6F-40DA-4FCF-FBCF-9907CB96FB76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47C8A1CA-3094-3344-5C05-30F5E18CD021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E0D00CE-C191-6DE5-9D82-7EFB59BC37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165592" y="3099816"/>
            <a:ext cx="3401567" cy="3054096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228600" indent="0">
              <a:buNone/>
              <a:defRPr sz="1400"/>
            </a:lvl2pPr>
            <a:lvl3pPr marL="457200" indent="0">
              <a:buNone/>
              <a:defRPr sz="1400"/>
            </a:lvl3pPr>
            <a:lvl4pPr marL="685800" indent="0">
              <a:buNone/>
              <a:defRPr sz="1400"/>
            </a:lvl4pPr>
            <a:lvl5pPr marL="914400" indent="0"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D8C8E1E-13A9-668C-1F5C-BC271E6A05CF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8165592" y="6318504"/>
            <a:ext cx="2331720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9BE2343-B677-7565-070B-CEED0B0D5463}"/>
              </a:ext>
            </a:extLst>
          </p:cNvPr>
          <p:cNvSpPr>
            <a:spLocks noGrp="1"/>
          </p:cNvSpPr>
          <p:nvPr>
            <p:ph type="dt" sz="half" idx="16"/>
          </p:nvPr>
        </p:nvSpPr>
        <p:spPr>
          <a:xfrm>
            <a:off x="10497312" y="6318504"/>
            <a:ext cx="1069847" cy="365760"/>
          </a:xfrm>
        </p:spPr>
        <p:txBody>
          <a:bodyPr/>
          <a:lstStyle/>
          <a:p>
            <a:fld id="{1095A040-388D-41D5-A09F-3EC1A1D097A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94BC881-6669-50F2-64F2-57BD81A93BCE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8999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247888" y="713232"/>
            <a:ext cx="3364992" cy="322783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40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247888" y="5138927"/>
            <a:ext cx="3200400" cy="119786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7548451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BCBE317-7590-8646-B2DB-5BED6EE8A1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5400000">
            <a:off x="4181134" y="3367319"/>
            <a:ext cx="6858000" cy="123363"/>
            <a:chOff x="-5025" y="6737718"/>
            <a:chExt cx="12207200" cy="123363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55B255D3-4FB2-87A8-E502-9CDE10990A39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FD15F704-CD21-A249-03F6-4F036D21400B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30B7E9-D8D3-BC56-A758-6C86B58C0AC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>
          <a:xfrm>
            <a:off x="8247888" y="6318504"/>
            <a:ext cx="2459736" cy="365760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4FF974-138E-88CF-9001-1A07C67D1DFD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10707624" y="6318504"/>
            <a:ext cx="859536" cy="365760"/>
          </a:xfrm>
        </p:spPr>
        <p:txBody>
          <a:bodyPr/>
          <a:lstStyle/>
          <a:p>
            <a:fld id="{A6379DD5-AE65-4D02-9BCE-257CC17A63B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DA7CD4-7B92-1CD1-A9F0-94B053972CA3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55342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56312"/>
            <a:ext cx="3647839" cy="1420235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C17E7B2-E2F9-D41D-D140-E89E0C3F5B96}"/>
              </a:ext>
            </a:extLst>
          </p:cNvPr>
          <p:cNvSpPr>
            <a:spLocks noGrp="1"/>
          </p:cNvSpPr>
          <p:nvPr>
            <p:ph type="pic" sz="quarter" idx="16" hasCustomPrompt="1"/>
          </p:nvPr>
        </p:nvSpPr>
        <p:spPr>
          <a:xfrm>
            <a:off x="0" y="1"/>
            <a:ext cx="12192000" cy="4591025"/>
          </a:xfrm>
          <a:blipFill dpi="0" rotWithShape="1">
            <a:blip r:embed="rId2">
              <a:alphaModFix amt="60000"/>
            </a:blip>
            <a:srcRect/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A6CD91D-B3A8-3626-F189-B9F77A315D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591027"/>
            <a:ext cx="12198096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869147E-E51A-3B94-6CD8-EE629F8797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7DCD771F-7FFC-BCEC-B388-8883BD9CBC61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57800" y="4956312"/>
            <a:ext cx="6309360" cy="1420235"/>
          </a:xfrm>
        </p:spPr>
        <p:txBody>
          <a:bodyPr>
            <a:normAutofit/>
          </a:bodyPr>
          <a:lstStyle>
            <a:lvl1pPr marL="0" indent="0">
              <a:buFont typeface="Arial" panose="020B0604020202020204" pitchFamily="34" charset="0"/>
              <a:buNone/>
              <a:defRPr sz="1600"/>
            </a:lvl1pPr>
            <a:lvl2pPr marL="228600" indent="0">
              <a:buFont typeface="Arial" panose="020B0604020202020204" pitchFamily="34" charset="0"/>
              <a:buNone/>
              <a:defRPr sz="1400"/>
            </a:lvl2pPr>
            <a:lvl3pPr marL="457200" indent="0">
              <a:buFont typeface="Arial" panose="020B0604020202020204" pitchFamily="34" charset="0"/>
              <a:buNone/>
              <a:defRPr sz="1400"/>
            </a:lvl3pPr>
            <a:lvl4pPr marL="685800" indent="0">
              <a:buFont typeface="Arial" panose="020B0604020202020204" pitchFamily="34" charset="0"/>
              <a:buNone/>
              <a:defRPr sz="1400"/>
            </a:lvl4pPr>
            <a:lvl5pPr marL="914400" indent="0">
              <a:buFont typeface="Arial" panose="020B0604020202020204" pitchFamily="34" charset="0"/>
              <a:buNone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DD5A2-CE3E-3215-6DAA-F75C0D1229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7D0B7E-1A60-DA52-6965-92412B1C2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CB542C-378A-4AAF-83EE-A3767FF83605}" type="datetime1">
              <a:rPr lang="en-US" smtClean="0"/>
              <a:t>8/10/2025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B822F1-284A-1786-FAF2-72129E2FE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946558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093596"/>
            <a:ext cx="2953618" cy="2007912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B8FB154D-4A60-735B-FA5C-F17F96D0F7DD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0" y="0"/>
            <a:ext cx="12192000" cy="370080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3D15418-1E32-0501-0E66-54FC2DD08E3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268555" y="4093596"/>
            <a:ext cx="7298605" cy="2289578"/>
          </a:xfrm>
        </p:spPr>
        <p:txBody>
          <a:bodyPr>
            <a:normAutofit/>
          </a:bodyPr>
          <a:lstStyle>
            <a:lvl1pPr marL="285750" indent="-285750">
              <a:buFont typeface="Arial" panose="020B0604020202020204" pitchFamily="34" charset="0"/>
              <a:buChar char="•"/>
              <a:defRPr sz="1800"/>
            </a:lvl1pPr>
            <a:lvl2pPr marL="514350" indent="-285750">
              <a:buFont typeface="Arial" panose="020B0604020202020204" pitchFamily="34" charset="0"/>
              <a:buChar char="•"/>
              <a:defRPr sz="1600"/>
            </a:lvl2pPr>
            <a:lvl3pPr marL="742950" indent="-285750">
              <a:buFont typeface="Arial" panose="020B0604020202020204" pitchFamily="34" charset="0"/>
              <a:buChar char="•"/>
              <a:defRPr sz="1400"/>
            </a:lvl3pPr>
            <a:lvl4pPr marL="857250" indent="-171450">
              <a:buFont typeface="Arial" panose="020B0604020202020204" pitchFamily="34" charset="0"/>
              <a:buChar char="•"/>
              <a:defRPr sz="1400"/>
            </a:lvl4pPr>
            <a:lvl5pPr marL="1085850" indent="-171450">
              <a:buFont typeface="Arial" panose="020B0604020202020204" pitchFamily="34" charset="0"/>
              <a:buChar char="•"/>
              <a:defRPr sz="1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3BD91724-58CE-FA68-1E24-9CD57621C129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9AA293A1-7F80-90D9-D8FF-27238ADD795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16C6F251-EB74-4ADA-AD63-D85EC3A9D616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3B9AC797-2D9B-C7AC-550D-157FEDA3800D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0555374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0333CDCF-1D03-5851-5ADE-6C229D9C9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436CADBC-4985-70E0-56BE-1C8385BBCBD0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31B3299-F1D4-88B7-5B22-7D623606691F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87978"/>
            <a:ext cx="10954512" cy="969264"/>
          </a:xfrm>
        </p:spPr>
        <p:txBody>
          <a:bodyPr anchor="ctr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65C3B04B-96C8-DA90-9593-3508CE34B4EE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1801367"/>
            <a:ext cx="7015248" cy="4489704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1897688-419F-6EB2-5CC1-DC14924E5FC3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252735" y="1801367"/>
            <a:ext cx="3314425" cy="4489704"/>
          </a:xfrm>
        </p:spPr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E02B3BF-7794-675C-7382-345519B43BE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303468-1991-7CCF-2C67-0B5A3850BAD1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7305F46D-792E-48B7-9047-8A167251507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5AF75D71-C32E-4EF6-2C8E-B5F29DBF4D14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6280012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6287667-A4F8-6B7A-7C1E-415768F3B3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860F260A-40A1-ED4C-F5A8-F915D3BDB7F5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879CD2C2-2541-1223-03B1-97955C134718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4669536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4669536" cy="4024566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96000" y="502919"/>
            <a:ext cx="5471160" cy="5815585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3134235-8D6E-735A-EBA0-BA533F60F020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9D2F68ED-5552-E109-B7F4-671217CABF2D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8B53D3FE-D727-4B50-874D-41D5E635B20A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573B9B49-4584-CFEF-738F-BE68D009CEA3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381555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Content Photo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B53C02DA-0C9D-12C9-42BB-CC4820B41C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43680A20-A590-D755-5AA0-BAF1B1402907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6CA06CF-7B14-32D2-2412-3434710512EF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645980" cy="1453896"/>
          </a:xfrm>
        </p:spPr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15A7BF66-FFF1-E318-9AFE-331E011D59C1}"/>
              </a:ext>
            </a:extLst>
          </p:cNvPr>
          <p:cNvSpPr>
            <a:spLocks noGrp="1"/>
          </p:cNvSpPr>
          <p:nvPr>
            <p:ph type="pic" sz="quarter" idx="15" hasCustomPrompt="1"/>
          </p:nvPr>
        </p:nvSpPr>
        <p:spPr>
          <a:xfrm>
            <a:off x="612648" y="2293938"/>
            <a:ext cx="3645980" cy="4024565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8BAC3300-BF12-B200-9F06-8D5AC45CB7EF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212227" y="502919"/>
            <a:ext cx="6354933" cy="581558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0BFB2EA8-AADE-E8CD-890F-EA9F9968B253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B8772B0-B493-B608-E389-35329DEF2016}"/>
              </a:ext>
            </a:extLst>
          </p:cNvPr>
          <p:cNvSpPr>
            <a:spLocks noGrp="1"/>
          </p:cNvSpPr>
          <p:nvPr>
            <p:ph type="dt" sz="half" idx="16"/>
          </p:nvPr>
        </p:nvSpPr>
        <p:spPr/>
        <p:txBody>
          <a:bodyPr/>
          <a:lstStyle/>
          <a:p>
            <a:fld id="{FE942071-3A2D-4B86-82F9-428DB212BAF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D854D38F-A697-A216-CCCB-0C1A9DCBD2FC}"/>
              </a:ext>
            </a:extLst>
          </p:cNvPr>
          <p:cNvSpPr>
            <a:spLocks noGrp="1"/>
          </p:cNvSpPr>
          <p:nvPr>
            <p:ph type="sldNum" sz="quarter" idx="18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925814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0B93BC13-F3D8-0BDA-D1BF-7B8E455AC06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27362B5B-CACD-7203-74DE-7B0BBF7D69CE}"/>
              </a:ext>
            </a:extLst>
          </p:cNvPr>
          <p:cNvGrpSpPr/>
          <p:nvPr/>
        </p:nvGrpSpPr>
        <p:grpSpPr>
          <a:xfrm>
            <a:off x="-22276" y="-6922"/>
            <a:ext cx="12214276" cy="6869101"/>
            <a:chOff x="-22276" y="-6922"/>
            <a:chExt cx="12214276" cy="6869101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D6A753B-AD01-7A7A-4F2D-C75592EC67B9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33E82525-BA9A-AA08-8DF0-B77178C6BC45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A4B5202-8712-82B4-1B42-E7E4336E8698}"/>
                </a:ext>
              </a:extLst>
            </p:cNvPr>
            <p:cNvSpPr/>
            <p:nvPr/>
          </p:nvSpPr>
          <p:spPr>
            <a:xfrm flipH="1">
              <a:off x="-22276" y="-6922"/>
              <a:ext cx="3849318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D95172D8-9117-7FB7-2347-567B5663C5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3000" y="4928616"/>
            <a:ext cx="9912096" cy="1545336"/>
          </a:xfrm>
        </p:spPr>
        <p:txBody>
          <a:bodyPr anchor="t">
            <a:normAutofit/>
          </a:bodyPr>
          <a:lstStyle>
            <a:lvl1pPr algn="ctr">
              <a:lnSpc>
                <a:spcPct val="120000"/>
              </a:lnSpc>
              <a:defRPr sz="2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30352" y="978408"/>
            <a:ext cx="11137392" cy="4114800"/>
          </a:xfrm>
        </p:spPr>
        <p:txBody>
          <a:bodyPr anchor="b">
            <a:normAutofit/>
          </a:bodyPr>
          <a:lstStyle>
            <a:lvl1pPr marL="0" indent="0" algn="ctr">
              <a:lnSpc>
                <a:spcPct val="90000"/>
              </a:lnSpc>
              <a:buNone/>
              <a:defRPr sz="278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1932224-E515-4E44-2832-0D5E94847CF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371D16-7052-CB51-10DB-659F8F77B25F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40D1012-6B36-4753-8153-E5F98223956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B132CC-C4B7-E2AF-5520-00C69FF37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406115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718304"/>
            <a:ext cx="6281928" cy="13533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21208" y="786384"/>
            <a:ext cx="11155680" cy="4334256"/>
          </a:xfrm>
        </p:spPr>
        <p:txBody>
          <a:bodyPr vert="horz" lIns="91440" tIns="45720" rIns="91440" bIns="45720" rtlCol="0" anchor="b">
            <a:normAutofit/>
          </a:bodyPr>
          <a:lstStyle>
            <a:lvl1pPr marL="0" indent="0">
              <a:buNone/>
              <a:defRPr lang="en-US" sz="278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02E2BBBB-FE25-456C-89E4-A0303F0273E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1069204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ig Numb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3BB35F-4BB0-2BB5-FD14-127AFB0019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4983480"/>
            <a:ext cx="6281928" cy="1353312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lnSpc>
                <a:spcPct val="120000"/>
              </a:lnSpc>
              <a:defRPr lang="en-US" sz="2800" dirty="0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87C9CAD-F25A-225B-E7BA-4503FD713A4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457200" y="182880"/>
            <a:ext cx="11247120" cy="4974336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lnSpc>
                <a:spcPct val="90000"/>
              </a:lnSpc>
              <a:buNone/>
              <a:defRPr lang="en-US" sz="32500" b="1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pPr lvl="0"/>
            <a:r>
              <a:rPr lang="en-US" dirty="0"/>
              <a:t>##%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418D0173-56FC-C02C-32BA-73DB1BA380C4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315EE4B-219D-4799-AB8D-57B100451C5D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6AFD340-D045-A82B-779A-CCE82B04A257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1B246833-56EB-2252-BAD6-8D369F55483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642487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630936"/>
            <a:ext cx="8266176" cy="5605272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5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4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0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3600" b="1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0E9E314-CB58-F3CE-7C32-D6103621A2D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E9E12D21-0607-5120-F81C-6E1DA0652CFB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499AFF4-C109-45E7-87CB-3A41EC6C3342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0A1B35F-4D88-6EA9-8D55-4133CD961AF1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1388564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tatement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791C0A04-3BC7-B88E-3974-2A73D0A107E7}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07991EE-474F-899B-8FEF-F82B3E5BDF10}"/>
              </a:ext>
            </a:extLst>
          </p:cNvPr>
          <p:cNvGrpSpPr/>
          <p:nvPr/>
        </p:nvGrpSpPr>
        <p:grpSpPr>
          <a:xfrm>
            <a:off x="-7285" y="-6922"/>
            <a:ext cx="12199285" cy="6869101"/>
            <a:chOff x="-22275" y="-6922"/>
            <a:chExt cx="12214275" cy="6869101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9D5B255-8277-F118-03CD-8BAE19E8D68B}"/>
                </a:ext>
              </a:extLst>
            </p:cNvPr>
            <p:cNvSpPr/>
            <p:nvPr/>
          </p:nvSpPr>
          <p:spPr>
            <a:xfrm rot="5400000">
              <a:off x="2655863" y="-2678137"/>
              <a:ext cx="6857999" cy="12214275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93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E8FF695-246F-077D-F2C8-36B38501750D}"/>
                </a:ext>
              </a:extLst>
            </p:cNvPr>
            <p:cNvSpPr/>
            <p:nvPr/>
          </p:nvSpPr>
          <p:spPr>
            <a:xfrm rot="16200000">
              <a:off x="3197276" y="-2132545"/>
              <a:ext cx="6850175" cy="11139273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198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DB72F2E-896E-2C27-7B7B-07C3BA02B78E}"/>
                </a:ext>
              </a:extLst>
            </p:cNvPr>
            <p:cNvSpPr/>
            <p:nvPr/>
          </p:nvSpPr>
          <p:spPr>
            <a:xfrm flipH="1">
              <a:off x="-14981" y="-6922"/>
              <a:ext cx="3836566" cy="685291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9522BC71-28C2-81D8-FB44-31BC493BBF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>
              <a:off x="6189691" y="-743112"/>
              <a:ext cx="5263375" cy="6741243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48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 Light"/>
                <a:ea typeface="+mn-ea"/>
                <a:cs typeface="+mn-cs"/>
              </a:endParaRPr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3681088-8C72-D3AA-E951-F32AA4318F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8784" y="6739061"/>
            <a:ext cx="12207240" cy="137160"/>
            <a:chOff x="-5025" y="6737718"/>
            <a:chExt cx="12207200" cy="123363"/>
          </a:xfrm>
          <a:solidFill>
            <a:schemeClr val="tx1"/>
          </a:solidFill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923FCCF6-A9CE-8C06-A018-3526E4B210A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641A033-DCF1-2B2E-7479-E074B140FA8C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3F83B6E-95ED-1D70-2F6E-8299525C04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6" y="0"/>
            <a:ext cx="137160" cy="6858000"/>
            <a:chOff x="12068638" y="0"/>
            <a:chExt cx="123362" cy="6858000"/>
          </a:xfrm>
          <a:solidFill>
            <a:schemeClr val="tx1"/>
          </a:solidFill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1F59BE4-AC2E-2AB9-FE80-40CAF77CA79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701C2DAC-E593-02EE-C7E4-01B9BAA443C6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612648" y="548640"/>
            <a:ext cx="7680960" cy="5605272"/>
          </a:xfrm>
        </p:spPr>
        <p:txBody>
          <a:bodyPr anchor="t">
            <a:normAutofit/>
          </a:bodyPr>
          <a:lstStyle>
            <a:lvl1pPr marL="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1pPr>
            <a:lvl2pPr marL="2286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2pPr>
            <a:lvl3pPr marL="4572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3pPr>
            <a:lvl4pPr marL="6858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4pPr>
            <a:lvl5pPr marL="914400" indent="0">
              <a:lnSpc>
                <a:spcPct val="100000"/>
              </a:lnSpc>
              <a:buNone/>
              <a:defRPr sz="5600" b="1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50AFEFF9-BDF1-4CFA-B535-0413D62BE29A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292528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5400" dirty="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156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F98245A6-7E39-43E3-BB93-77F62275606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00431E1F-9861-6E9A-6FDA-9450A0A9109C}"/>
              </a:ext>
            </a:extLst>
          </p:cNvPr>
          <p:cNvSpPr>
            <a:spLocks noGrp="1"/>
          </p:cNvSpPr>
          <p:nvPr>
            <p:ph type="dt" sz="half" idx="14"/>
          </p:nvPr>
        </p:nvSpPr>
        <p:spPr>
          <a:xfrm>
            <a:off x="4617720" y="6318504"/>
            <a:ext cx="2153412" cy="365760"/>
          </a:xfrm>
        </p:spPr>
        <p:txBody>
          <a:bodyPr/>
          <a:lstStyle/>
          <a:p>
            <a:fld id="{9DFFF819-4E26-4576-8A6D-DA055CFF682A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43C4D8A9-0078-62DC-A293-9B6083ED649D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>
          <a:xfrm>
            <a:off x="6688836" y="6318504"/>
            <a:ext cx="493776" cy="365760"/>
          </a:xfrm>
        </p:spPr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7534656" y="0"/>
            <a:ext cx="4654296" cy="6858000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417124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tement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6323AF82-B640-17D0-AC4B-55F4EDF5C4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0" y="0"/>
            <a:ext cx="123362" cy="6858000"/>
            <a:chOff x="12068638" y="0"/>
            <a:chExt cx="123362" cy="685800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2DA5C8EA-7A6C-8AC0-78D1-F538329B41B8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F2FAD3C-DB75-D855-489D-B09F992EA0E9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B287CE5-00A5-FA1D-EB2D-E5CFD27420D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12357" y="6746828"/>
            <a:ext cx="12188952" cy="123363"/>
            <a:chOff x="-5025" y="6737718"/>
            <a:chExt cx="12207200" cy="123363"/>
          </a:xfrm>
        </p:grpSpPr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12C43EBD-E088-A3CD-FCDE-E6ED8F87D148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AD88F00F-9D01-378E-377E-26B543D2FA77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7221EB5-8556-FBD7-00D5-D69AC8E7E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-1133856"/>
            <a:ext cx="10652760" cy="91440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3E4E45FF-53F3-89B1-B969-C440DC819EF4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882175" y="751366"/>
            <a:ext cx="8353433" cy="5402545"/>
          </a:xfrm>
        </p:spPr>
        <p:txBody>
          <a:bodyPr anchor="ctr">
            <a:normAutofit/>
          </a:bodyPr>
          <a:lstStyle>
            <a:lvl1pPr marL="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  <a:lvl2pPr marL="2286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2pPr>
            <a:lvl3pPr marL="4572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3pPr>
            <a:lvl4pPr marL="6858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4pPr>
            <a:lvl5pPr marL="914400" indent="0">
              <a:lnSpc>
                <a:spcPct val="100000"/>
              </a:lnSpc>
              <a:buNone/>
              <a:defRPr sz="48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5pPr>
          </a:lstStyle>
          <a:p>
            <a:pPr lvl="0"/>
            <a:r>
              <a:rPr lang="en-US" dirty="0"/>
              <a:t>Click to edit Statement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132871A2-A450-61EB-7368-98B251F15495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CA33720-A04E-18B6-251B-16C80085F295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6E761A50-B070-4EAD-9EB9-92E4929324E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AC245A2E-4B49-CED7-ADDF-6624BCC88DDE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7925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45920" y="5203004"/>
            <a:ext cx="9052560" cy="557784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2400" b="1">
                <a:gradFill>
                  <a:gsLst>
                    <a:gs pos="0">
                      <a:schemeClr val="accent5"/>
                    </a:gs>
                    <a:gs pos="90000">
                      <a:schemeClr val="accent2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499616" y="1795462"/>
            <a:ext cx="9198864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4400"/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9A1CBA35-F376-4C5F-B8C5-4C103617FD91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999357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FD93FB6C-5982-EAFA-94FA-F06EABA0EC3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948F732B-25DE-1819-DB0A-266B26703011}"/>
              </a:ext>
            </a:extLst>
          </p:cNvPr>
          <p:cNvGrpSpPr/>
          <p:nvPr/>
        </p:nvGrpSpPr>
        <p:grpSpPr>
          <a:xfrm>
            <a:off x="807326" y="778051"/>
            <a:ext cx="10577346" cy="5314435"/>
            <a:chOff x="807326" y="778051"/>
            <a:chExt cx="10577346" cy="531443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70BBD41E-DAB9-A564-3A2B-295B7AE87C42}"/>
                </a:ext>
              </a:extLst>
            </p:cNvPr>
            <p:cNvSpPr/>
            <p:nvPr/>
          </p:nvSpPr>
          <p:spPr>
            <a:xfrm rot="5400000" flipH="1">
              <a:off x="3438786" y="-1853401"/>
              <a:ext cx="5314432" cy="10577340"/>
            </a:xfrm>
            <a:prstGeom prst="rect">
              <a:avLst/>
            </a:prstGeom>
            <a:gradFill>
              <a:gsLst>
                <a:gs pos="0">
                  <a:schemeClr val="accent2">
                    <a:alpha val="78000"/>
                  </a:schemeClr>
                </a:gs>
                <a:gs pos="93000">
                  <a:schemeClr val="accent5">
                    <a:alpha val="85000"/>
                  </a:schemeClr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B54A4391-9FDD-C033-0A4D-647A73420405}"/>
                </a:ext>
              </a:extLst>
            </p:cNvPr>
            <p:cNvSpPr/>
            <p:nvPr/>
          </p:nvSpPr>
          <p:spPr>
            <a:xfrm rot="16200000" flipH="1">
              <a:off x="3445177" y="-1846407"/>
              <a:ext cx="5314435" cy="10563352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alpha val="79000"/>
                  </a:schemeClr>
                </a:gs>
                <a:gs pos="32000">
                  <a:schemeClr val="accent5">
                    <a:alpha val="0"/>
                  </a:schemeClr>
                </a:gs>
              </a:gsLst>
              <a:lin ang="21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0290101F-E74A-5C0F-8CC5-E0B5E3DC0E24}"/>
                </a:ext>
              </a:extLst>
            </p:cNvPr>
            <p:cNvSpPr/>
            <p:nvPr/>
          </p:nvSpPr>
          <p:spPr>
            <a:xfrm rot="10800000">
              <a:off x="807326" y="778051"/>
              <a:ext cx="3333441" cy="5308369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</a:schemeClr>
                </a:gs>
                <a:gs pos="48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38E2756-2591-1046-1B67-C9DEEDDCB8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5400000" flipH="1">
              <a:off x="4205050" y="-1083744"/>
              <a:ext cx="4078718" cy="10273742"/>
            </a:xfrm>
            <a:prstGeom prst="rect">
              <a:avLst/>
            </a:prstGeom>
            <a:gradFill flip="none" rotWithShape="1">
              <a:gsLst>
                <a:gs pos="2000">
                  <a:schemeClr val="accent5">
                    <a:lumMod val="60000"/>
                    <a:lumOff val="40000"/>
                    <a:alpha val="68000"/>
                  </a:schemeClr>
                </a:gs>
                <a:gs pos="26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8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801368" y="5120640"/>
            <a:ext cx="8549640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655064" y="1965960"/>
            <a:ext cx="8695944" cy="2331720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800">
                <a:solidFill>
                  <a:schemeClr val="bg1"/>
                </a:solidFill>
                <a:latin typeface="+mn-lt"/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BA89D600-DCDC-4EC3-BDD3-052C2836DAF2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973250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93D49479-B594-DDBA-C16A-3A98635C8A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2068638" y="0"/>
            <a:ext cx="123362" cy="6858000"/>
            <a:chOff x="12068638" y="0"/>
            <a:chExt cx="123362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0E065CA7-C91C-8C4F-CD30-E6DB950A620B}"/>
                </a:ext>
              </a:extLst>
            </p:cNvPr>
            <p:cNvSpPr/>
            <p:nvPr/>
          </p:nvSpPr>
          <p:spPr>
            <a:xfrm>
              <a:off x="12068638" y="0"/>
              <a:ext cx="123362" cy="6858000"/>
            </a:xfrm>
            <a:prstGeom prst="rect">
              <a:avLst/>
            </a:prstGeom>
            <a:gradFill>
              <a:gsLst>
                <a:gs pos="0">
                  <a:schemeClr val="accent2"/>
                </a:gs>
                <a:gs pos="100000">
                  <a:schemeClr val="accent5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DCDB482-1274-EA4E-11EA-FDB308F1540E}"/>
                </a:ext>
              </a:extLst>
            </p:cNvPr>
            <p:cNvSpPr/>
            <p:nvPr/>
          </p:nvSpPr>
          <p:spPr>
            <a:xfrm>
              <a:off x="12068638" y="3527553"/>
              <a:ext cx="123362" cy="3330447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FAEF3D1-EB50-234E-F0C0-5C4E6FB699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-1091" y="0"/>
            <a:ext cx="12188952" cy="123363"/>
            <a:chOff x="-5025" y="6737718"/>
            <a:chExt cx="12207200" cy="123363"/>
          </a:xfrm>
        </p:grpSpPr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B35CE4F-16F9-575C-78CA-4F076F0C3D1F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FD59711A-5559-82B6-B156-35D79618FF56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DDF72D5-B6AC-3F01-D0B7-E4B24906CCF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379836" y="5192776"/>
            <a:ext cx="8494776" cy="621792"/>
          </a:xfrm>
        </p:spPr>
        <p:txBody>
          <a:bodyPr anchor="ctr">
            <a:normAutofit/>
          </a:bodyPr>
          <a:lstStyle>
            <a:lvl1pPr>
              <a:lnSpc>
                <a:spcPct val="120000"/>
              </a:lnSpc>
              <a:defRPr sz="1800" b="1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r>
              <a:rPr lang="en-US" dirty="0"/>
              <a:t>Quote Author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0A93000-1238-849C-EADD-03910EE27D69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33532" y="1792224"/>
            <a:ext cx="8641080" cy="2871216"/>
          </a:xfrm>
        </p:spPr>
        <p:txBody>
          <a:bodyPr anchor="ctr">
            <a:normAutofit/>
          </a:bodyPr>
          <a:lstStyle>
            <a:lvl1pPr marL="137160" indent="-137160">
              <a:lnSpc>
                <a:spcPct val="100000"/>
              </a:lnSpc>
              <a:buNone/>
              <a:defRPr sz="3600">
                <a:gradFill>
                  <a:gsLst>
                    <a:gs pos="0">
                      <a:schemeClr val="accent2"/>
                    </a:gs>
                    <a:gs pos="90000">
                      <a:schemeClr val="accent5"/>
                    </a:gs>
                  </a:gsLst>
                  <a:lin ang="9600000" scaled="0"/>
                </a:gradFill>
              </a:defRPr>
            </a:lvl1pPr>
          </a:lstStyle>
          <a:p>
            <a:pPr lvl="0"/>
            <a:r>
              <a:rPr lang="en-US" dirty="0"/>
              <a:t>Click to edit Quote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6C0B63-D720-7E4B-EF47-C094EDA300AC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091BBB-CF16-BAC6-4881-2B122B945B8A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fld id="{3ADB2DB3-0A08-4E5B-8BB6-A488CF1C042F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8C42D5-A475-3C08-9471-C59B3A49C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5363600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0B646A9-91B4-D2CF-8B72-68E668219C00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F3BB49-A328-F121-7F27-DEB7C3CC2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A7BFCD9-16A4-5745-7BB3-7836095FF16B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133600"/>
            <a:ext cx="5166360" cy="4184904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F30EDC57-7D17-D4C8-5C60-A44A480EA997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800" y="2128115"/>
            <a:ext cx="5166360" cy="4190389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2A082C-5D4A-4A20-87E3-9906B5F3BAF4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2184DE-1D38-B3AE-D560-557B3726B547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7A329DD1-6F17-4170-B2B1-1A76C32D62A1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AD66BE47-AC20-1061-07AD-89A41D02F482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021887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BC704A21-3725-4536-B210-EAED58DE1544}"/>
              </a:ext>
            </a:extLst>
          </p:cNvPr>
          <p:cNvSpPr/>
          <p:nvPr/>
        </p:nvSpPr>
        <p:spPr>
          <a:xfrm rot="5400000" flipH="1">
            <a:off x="5175902" y="-5175894"/>
            <a:ext cx="1855397" cy="12207199"/>
          </a:xfrm>
          <a:prstGeom prst="rect">
            <a:avLst/>
          </a:prstGeom>
          <a:gradFill>
            <a:gsLst>
              <a:gs pos="0">
                <a:schemeClr val="accent5"/>
              </a:gs>
              <a:gs pos="90000">
                <a:schemeClr val="accent2"/>
              </a:gs>
            </a:gsLst>
            <a:lin ang="9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FEE969-634D-6E32-D227-18E9282C6F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3750" cy="119786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CD26D4-290A-F0ED-7D62-41EDA6FEC2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2128111"/>
            <a:ext cx="5166360" cy="484632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7B5BB1DC-4DAA-D220-25A9-5752C158FDD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1264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536620-C4F3-EEC3-DBF1-05196B1CBB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00800" y="2128109"/>
            <a:ext cx="5166360" cy="484633"/>
          </a:xfrm>
        </p:spPr>
        <p:txBody>
          <a:bodyPr anchor="b">
            <a:normAutofit/>
          </a:bodyPr>
          <a:lstStyle>
            <a:lvl1pPr marL="0" indent="0">
              <a:lnSpc>
                <a:spcPct val="90000"/>
              </a:lnSpc>
              <a:buNone/>
              <a:defRPr sz="24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BAB67A04-5E8D-18C5-D47A-A5B5CFE568A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6400038" y="2722893"/>
            <a:ext cx="5166360" cy="359561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69AB3-1083-59C6-B9F8-A35C0D406617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8D0645D-C128-9FF0-2E8B-D2E3E34687DA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BA7E6053-DA33-4DC9-86BB-0E52E5EB5B56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CC6DDA88-C058-DDD5-F19B-8B5E7B86C68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539292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6A9F42-7FF7-F803-C075-BC4968D35E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anchor="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968DDD-323F-89A1-84E3-DDBA626D93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89E8268-7232-2944-F1BD-399F9419B5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2CE4D-D83F-44D4-ACB0-A88A6B9DB4F7}" type="datetime1">
              <a:rPr lang="en-US" smtClean="0"/>
              <a:t>8/10/2025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FBDC76-671D-1671-DCE2-D5658BD40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484917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0EAA6C9-A7F3-19F1-D17C-A1D83FAF5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BC4D82-0182-501C-9231-467676804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62F981-1EE1-49F5-B605-4EA23F0307AC}" type="datetime1">
              <a:rPr lang="en-US" smtClean="0"/>
              <a:t>8/10/2025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4EBB816-1B94-116F-92D4-6043AE9E0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93176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36BE0305-2234-39DE-EC35-B6881018EC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BEBF17BE-BA15-771A-79F4-91B4C5C752FB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9ADE0D-3A86-F364-6B2A-F373A75E29AE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C350C37F-77BE-E128-4248-D001C39E79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595634" cy="1808201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0EEBFB-2026-6A35-33ED-F008376B67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311121"/>
            <a:ext cx="3309608" cy="3993263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3B20A8-A604-C977-02C0-083BA86634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83299" y="502920"/>
            <a:ext cx="6283861" cy="5803262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5A215-184B-2105-0279-ED02F64458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Sample Footer Text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F05638-7A56-469A-825A-1DFA600254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B6493B-A447-4205-AC2D-AE2DEDAE4E3B}" type="datetime1">
              <a:rPr lang="en-US" smtClean="0"/>
              <a:t>8/10/2025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7CA46-892B-253A-3A28-7414E17B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058229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D02923E9-478C-95DE-C678-A683A36F53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43DD8A0F-EB40-1201-2A23-685958AC5DF6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9B912E4F-3FBB-39E4-2EA2-BA0D8858A74D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FB06A09-98CF-FAC2-3708-AECC4360C6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3713996" cy="2247200"/>
          </a:xfrm>
        </p:spPr>
        <p:txBody>
          <a:bodyPr anchor="t">
            <a:normAutofit/>
          </a:bodyPr>
          <a:lstStyle>
            <a:lvl1pPr>
              <a:defRPr sz="32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C4A61-EF2A-C5A5-B150-4448600B39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8" y="2826137"/>
            <a:ext cx="3310128" cy="3434638"/>
          </a:xfrm>
        </p:spPr>
        <p:txBody>
          <a:bodyPr anchor="b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4" name="Footer Placeholder 23">
            <a:extLst>
              <a:ext uri="{FF2B5EF4-FFF2-40B4-BE49-F238E27FC236}">
                <a16:creationId xmlns:a16="http://schemas.microsoft.com/office/drawing/2014/main" id="{861F92C4-9651-789C-0B22-E6343EE25C7A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6CCD178F-4127-FE67-2F5D-0F1CE7884398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5153978" y="342016"/>
            <a:ext cx="6413182" cy="5976487"/>
          </a:xfrm>
          <a:blipFill>
            <a:blip r:embed="rId2">
              <a:alphaModFix amt="6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23" name="Date Placeholder 22">
            <a:extLst>
              <a:ext uri="{FF2B5EF4-FFF2-40B4-BE49-F238E27FC236}">
                <a16:creationId xmlns:a16="http://schemas.microsoft.com/office/drawing/2014/main" id="{8ACB14E1-4D3B-B55C-4791-64F774AC361F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1F9A354F-9C13-4261-9BA4-DD76051C2429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E55DAD34-8521-F119-F985-ABFBDD340032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450815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, Photo 4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EAB82C7-4740-BEAB-85E9-C816E1CDC4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4492680"/>
            <a:ext cx="12207200" cy="123363"/>
            <a:chOff x="-5025" y="6737718"/>
            <a:chExt cx="12207200" cy="123363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B7E10D0-EE9E-6432-2C4D-0324DE19518E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663B4BE8-5DA5-6F2B-0DB6-7901D4547F64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2732" y="4965192"/>
            <a:ext cx="11146536" cy="786384"/>
          </a:xfrm>
        </p:spPr>
        <p:txBody>
          <a:bodyPr anchor="b">
            <a:normAutofit/>
          </a:bodyPr>
          <a:lstStyle>
            <a:lvl1pPr algn="ctr"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5806440"/>
            <a:ext cx="9902952" cy="576072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9" name="Picture Placeholder 8">
            <a:extLst>
              <a:ext uri="{FF2B5EF4-FFF2-40B4-BE49-F238E27FC236}">
                <a16:creationId xmlns:a16="http://schemas.microsoft.com/office/drawing/2014/main" id="{37C87932-7DAB-7F93-5E51-7AEEA5AC7FEA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0" y="0"/>
            <a:ext cx="12188952" cy="4492679"/>
          </a:xfrm>
          <a:blipFill>
            <a:blip r:embed="rId2">
              <a:alphaModFix amt="70000"/>
            </a:blip>
            <a:stretch>
              <a:fillRect/>
            </a:stretch>
          </a:blipFill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dirty="0"/>
              <a:t>.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972D5EE-6935-237E-C4A2-C61261249F33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001462-21CF-5988-0554-7DB1C494B04E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2602ACF4-9E47-4D03-8EA6-1CE7E20F9165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C81CEA4D-A8A1-D4D2-8F28-C83469372446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00242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F0AE463B-60C7-F01E-97F6-1486FB41D2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 rot="10800000">
            <a:off x="0" y="6743026"/>
            <a:ext cx="12207200" cy="123363"/>
            <a:chOff x="-5025" y="6737718"/>
            <a:chExt cx="12207200" cy="12336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EF94E48A-D751-8593-5D71-0683866A2404}"/>
                </a:ext>
              </a:extLst>
            </p:cNvPr>
            <p:cNvSpPr/>
            <p:nvPr/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5092F9-8C9B-4865-CB0E-EFD550A28ED3}"/>
                </a:ext>
              </a:extLst>
            </p:cNvPr>
            <p:cNvSpPr/>
            <p:nvPr/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640080"/>
            <a:ext cx="10890373" cy="1463040"/>
          </a:xfrm>
        </p:spPr>
        <p:txBody>
          <a:bodyPr anchor="t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C7E1FCC9-2D1D-9C6B-8C9A-E3D0A77DBEF0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12648" y="3483864"/>
            <a:ext cx="10890374" cy="2834640"/>
          </a:xfrm>
        </p:spPr>
        <p:txBody>
          <a:bodyPr vert="horz" lIns="91440" tIns="45720" rIns="91440" bIns="45720" rtlCol="0">
            <a:normAutofit/>
          </a:bodyPr>
          <a:lstStyle>
            <a:lvl1pPr>
              <a:defRPr lang="en-US" dirty="0"/>
            </a:lvl1pPr>
            <a:lvl2pPr>
              <a:defRPr lang="en-US" dirty="0"/>
            </a:lvl2pPr>
            <a:lvl3pPr>
              <a:defRPr lang="en-US" dirty="0"/>
            </a:lvl3pPr>
            <a:lvl4pPr>
              <a:defRPr lang="en-US" dirty="0"/>
            </a:lvl4pPr>
            <a:lvl5pPr>
              <a:defRPr lang="en-US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7F5585-231E-4B46-143C-086AE5C56D2F}"/>
              </a:ext>
            </a:extLst>
          </p:cNvPr>
          <p:cNvSpPr>
            <a:spLocks noGrp="1"/>
          </p:cNvSpPr>
          <p:nvPr>
            <p:ph type="ftr" sz="quarter" idx="15"/>
          </p:nvPr>
        </p:nvSpPr>
        <p:spPr/>
        <p:txBody>
          <a:bodyPr/>
          <a:lstStyle/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52CF0D-DCF6-2401-8AD6-ED12BCF0D0F7}"/>
              </a:ext>
            </a:extLst>
          </p:cNvPr>
          <p:cNvSpPr>
            <a:spLocks noGrp="1"/>
          </p:cNvSpPr>
          <p:nvPr>
            <p:ph type="dt" sz="half" idx="14"/>
          </p:nvPr>
        </p:nvSpPr>
        <p:spPr/>
        <p:txBody>
          <a:bodyPr/>
          <a:lstStyle/>
          <a:p>
            <a:fld id="{D3A9CD26-23FE-488A-AF3B-5DDE99301C10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CE8D9E-59BD-DBC5-F43C-8A6A21AE2F10}"/>
              </a:ext>
            </a:extLst>
          </p:cNvPr>
          <p:cNvSpPr>
            <a:spLocks noGrp="1"/>
          </p:cNvSpPr>
          <p:nvPr>
            <p:ph type="sldNum" sz="quarter" idx="16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27087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clusion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433D9-FD02-59E2-0F81-A0B7201D2D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1627318"/>
            <a:ext cx="8430768" cy="1842020"/>
          </a:xfrm>
        </p:spPr>
        <p:txBody>
          <a:bodyPr anchor="b">
            <a:normAutofit/>
          </a:bodyPr>
          <a:lstStyle>
            <a:lvl1pPr>
              <a:defRPr sz="6000">
                <a:gradFill>
                  <a:gsLst>
                    <a:gs pos="0">
                      <a:schemeClr val="accent2"/>
                    </a:gs>
                    <a:gs pos="100000">
                      <a:schemeClr val="accent5"/>
                    </a:gs>
                  </a:gsLst>
                  <a:lin ang="4200000" scaled="0"/>
                </a:gra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53FFEDA-E57B-DF13-2394-A1514E15F85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12648" y="3622673"/>
            <a:ext cx="8430768" cy="1609344"/>
          </a:xfr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 lang="en-US" sz="2200" dirty="0"/>
            </a:lvl1pPr>
            <a:lvl2pPr marL="228600" indent="0">
              <a:buNone/>
              <a:defRPr lang="en-US" sz="1800" dirty="0"/>
            </a:lvl2pPr>
            <a:lvl3pPr marL="457200" indent="0">
              <a:buNone/>
              <a:defRPr lang="en-US" sz="1600" dirty="0"/>
            </a:lvl3pPr>
            <a:lvl4pPr marL="685800" indent="0">
              <a:buNone/>
              <a:defRPr lang="en-US" sz="1400" dirty="0"/>
            </a:lvl4pPr>
            <a:lvl5pPr marL="914400" indent="0">
              <a:buNone/>
              <a:defRPr lang="en-US" sz="1400" dirty="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64FAF8-D2CD-617D-EEE4-AFE7E979984A}"/>
              </a:ext>
            </a:extLst>
          </p:cNvPr>
          <p:cNvSpPr>
            <a:spLocks noGrp="1"/>
          </p:cNvSpPr>
          <p:nvPr>
            <p:ph type="ftr" sz="quarter" idx="16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CAECC89-C65D-CAD6-3F7F-24F67D81DCF1}"/>
              </a:ext>
            </a:extLst>
          </p:cNvPr>
          <p:cNvSpPr>
            <a:spLocks noGrp="1"/>
          </p:cNvSpPr>
          <p:nvPr>
            <p:ph type="dt" sz="half" idx="15"/>
          </p:nvPr>
        </p:nvSpPr>
        <p:spPr/>
        <p:txBody>
          <a:bodyPr/>
          <a:lstStyle/>
          <a:p>
            <a:fld id="{CC67263D-2536-4E2E-A4D6-BA89E45F00B0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DB779D-8A81-935C-F850-6C0DCAD5E6D1}"/>
              </a:ext>
            </a:extLst>
          </p:cNvPr>
          <p:cNvSpPr>
            <a:spLocks noGrp="1"/>
          </p:cNvSpPr>
          <p:nvPr>
            <p:ph type="sldNum" sz="quarter" idx="17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83414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1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C0FABB9A-1B5B-9306-B7B9-58E4E5E4EE0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F155489-796B-CDF9-06C2-583941E589F7}"/>
              </a:ext>
            </a:extLst>
          </p:cNvPr>
          <p:cNvGrpSpPr/>
          <p:nvPr/>
        </p:nvGrpSpPr>
        <p:grpSpPr>
          <a:xfrm>
            <a:off x="0" y="0"/>
            <a:ext cx="12192000" cy="6867144"/>
            <a:chOff x="0" y="-7622"/>
            <a:chExt cx="12192000" cy="6894986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4F31A197-F740-DCA2-902E-29B890C3148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0" y="-7621"/>
              <a:ext cx="12192000" cy="6887364"/>
            </a:xfrm>
            <a:prstGeom prst="rect">
              <a:avLst/>
            </a:prstGeom>
            <a:gradFill>
              <a:gsLst>
                <a:gs pos="8000">
                  <a:schemeClr val="accent5"/>
                </a:gs>
                <a:gs pos="100000">
                  <a:schemeClr val="accent2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rgbClr val="FFFFFF"/>
                </a:solidFill>
              </a:endParaRPr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35C02513-E6E5-DFFD-29B1-02BE448BA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" y="0"/>
              <a:ext cx="8216919" cy="6887364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  <a:alpha val="79000"/>
                  </a:schemeClr>
                </a:gs>
                <a:gs pos="40000">
                  <a:schemeClr val="accent5">
                    <a:lumMod val="60000"/>
                    <a:lumOff val="40000"/>
                    <a:alpha val="0"/>
                  </a:schemeClr>
                </a:gs>
              </a:gsLst>
              <a:lin ang="192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6FE184C5-789F-C980-F425-AF26045C8F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739978" y="-7622"/>
              <a:ext cx="8451623" cy="6887367"/>
            </a:xfrm>
            <a:prstGeom prst="rect">
              <a:avLst/>
            </a:prstGeom>
            <a:gradFill>
              <a:gsLst>
                <a:gs pos="0">
                  <a:schemeClr val="accent5">
                    <a:lumMod val="75000"/>
                    <a:alpha val="67000"/>
                  </a:schemeClr>
                </a:gs>
                <a:gs pos="60000">
                  <a:schemeClr val="accent5">
                    <a:alpha val="0"/>
                  </a:schemeClr>
                </a:gs>
              </a:gsLst>
              <a:lin ang="114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E6801FB-115C-F074-E428-F4A4A588BC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rot="10800000">
              <a:off x="9127281" y="7060"/>
              <a:ext cx="3064320" cy="6872683"/>
            </a:xfrm>
            <a:prstGeom prst="rect">
              <a:avLst/>
            </a:prstGeom>
            <a:gradFill flip="none" rotWithShape="1">
              <a:gsLst>
                <a:gs pos="0">
                  <a:schemeClr val="accent2">
                    <a:alpha val="88000"/>
                  </a:schemeClr>
                </a:gs>
                <a:gs pos="56000">
                  <a:schemeClr val="accent2">
                    <a:alpha val="0"/>
                  </a:schemeClr>
                </a:gs>
              </a:gsLst>
              <a:lin ang="1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>
                <a:solidFill>
                  <a:srgbClr val="FFFFFF"/>
                </a:solidFill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86584" y="1371600"/>
            <a:ext cx="7498080" cy="2386584"/>
          </a:xfrm>
        </p:spPr>
        <p:txBody>
          <a:bodyPr anchor="b" anchorCtr="0">
            <a:normAutofit/>
          </a:bodyPr>
          <a:lstStyle>
            <a:lvl1pPr algn="ctr">
              <a:defRPr sz="4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86584" y="3877056"/>
            <a:ext cx="7498080" cy="1655064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B0F5B7-78E6-2702-0F8C-122F4D21C9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96BEF7-236A-87FA-F0D9-F4515D813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3A82B809-8BB3-463C-8B5E-28962B4654D8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29C8F0-DE20-1DBB-6A42-CBFFAE15D7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64392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2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/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AAE0C5-AA7D-C4A0-BB09-3D328C8523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454691-E40E-1B02-C9B2-FD70013E0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8F537-5E0E-4697-8198-FDF0E53F372F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66BF4-6BB2-066C-5243-2D5CF17B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61440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3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9FFFB07-15C3-5030-73A7-6D0EBC2FB18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2"/>
          </a:solid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FFC67F9-A48C-BB0E-03C5-9C32A6BB8C5D}"/>
              </a:ext>
            </a:extLst>
          </p:cNvPr>
          <p:cNvSpPr/>
          <p:nvPr/>
        </p:nvSpPr>
        <p:spPr>
          <a:xfrm rot="16200000" flipH="1">
            <a:off x="2666999" y="-2667000"/>
            <a:ext cx="6857999" cy="12192002"/>
          </a:xfrm>
          <a:prstGeom prst="rect">
            <a:avLst/>
          </a:prstGeom>
          <a:gradFill>
            <a:gsLst>
              <a:gs pos="0">
                <a:schemeClr val="accent2"/>
              </a:gs>
              <a:gs pos="94000">
                <a:schemeClr val="accent5"/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2436E8-8599-9171-B0E5-3A3CED0AE2C4}"/>
              </a:ext>
            </a:extLst>
          </p:cNvPr>
          <p:cNvSpPr/>
          <p:nvPr/>
        </p:nvSpPr>
        <p:spPr>
          <a:xfrm rot="5400000" flipH="1">
            <a:off x="2719785" y="-1537266"/>
            <a:ext cx="5669226" cy="111088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75000"/>
                  <a:alpha val="90000"/>
                </a:schemeClr>
              </a:gs>
              <a:gs pos="39000">
                <a:schemeClr val="accent5">
                  <a:lumMod val="60000"/>
                  <a:lumOff val="40000"/>
                  <a:alpha val="0"/>
                </a:schemeClr>
              </a:gs>
            </a:gsLst>
            <a:lin ang="21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FFFFFF"/>
              </a:solidFill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D052CAB-57CB-D9A8-5BBE-F7898C5ECE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rot="16200000" flipH="1">
            <a:off x="-648303" y="636301"/>
            <a:ext cx="6870003" cy="5573396"/>
          </a:xfrm>
          <a:prstGeom prst="rect">
            <a:avLst/>
          </a:prstGeom>
          <a:gradFill flip="none" rotWithShape="1">
            <a:gsLst>
              <a:gs pos="2000">
                <a:schemeClr val="accent2">
                  <a:lumMod val="75000"/>
                </a:schemeClr>
              </a:gs>
              <a:gs pos="37000">
                <a:schemeClr val="accent2">
                  <a:alpha val="0"/>
                </a:schemeClr>
              </a:gs>
            </a:gsLst>
            <a:lin ang="36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>
              <a:solidFill>
                <a:srgbClr val="FFFFFF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4336E9A-8E96-CD8C-7598-F87632CD81C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429768"/>
            <a:ext cx="9336024" cy="377647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8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DC76B8-60F6-62D3-9F73-E816622030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663440"/>
            <a:ext cx="6903720" cy="1344168"/>
          </a:xfrm>
        </p:spPr>
        <p:txBody>
          <a:bodyPr vert="horz" lIns="91440" tIns="45720" rIns="91440" bIns="45720" rtlCol="0" anchor="ctr">
            <a:normAutofit/>
          </a:bodyPr>
          <a:lstStyle>
            <a:lvl1pPr marL="0" indent="0">
              <a:buNone/>
              <a:defRPr lang="en-US" sz="2000" dirty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edit Master subtitle style</a:t>
            </a:r>
          </a:p>
        </p:txBody>
      </p:sp>
      <p:sp>
        <p:nvSpPr>
          <p:cNvPr id="12" name="Footer Placeholder 11">
            <a:extLst>
              <a:ext uri="{FF2B5EF4-FFF2-40B4-BE49-F238E27FC236}">
                <a16:creationId xmlns:a16="http://schemas.microsoft.com/office/drawing/2014/main" id="{1EF90BDF-2A3B-8AD7-6EE4-11ED28664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Sample Footer Text</a:t>
            </a:r>
            <a:endParaRPr lang="en-US" dirty="0"/>
          </a:p>
        </p:txBody>
      </p:sp>
      <p:sp>
        <p:nvSpPr>
          <p:cNvPr id="11" name="Date Placeholder 10">
            <a:extLst>
              <a:ext uri="{FF2B5EF4-FFF2-40B4-BE49-F238E27FC236}">
                <a16:creationId xmlns:a16="http://schemas.microsoft.com/office/drawing/2014/main" id="{81B66C1B-A1AD-A2BC-11D8-9AEA5E834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D4E7D34-A495-4E23-B1D1-F5D651D22AFE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13" name="Slide Number Placeholder 12">
            <a:extLst>
              <a:ext uri="{FF2B5EF4-FFF2-40B4-BE49-F238E27FC236}">
                <a16:creationId xmlns:a16="http://schemas.microsoft.com/office/drawing/2014/main" id="{9A384A4A-7C42-E7AC-02FD-B65B61D214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974607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2EA34-13CC-54C1-DE3D-4F1D5D55C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7" y="2093976"/>
            <a:ext cx="7271895" cy="4178808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defRPr lang="en-US" sz="7200" dirty="0">
                <a:gradFill>
                  <a:gsLst>
                    <a:gs pos="0">
                      <a:schemeClr val="accent5"/>
                    </a:gs>
                    <a:gs pos="100000">
                      <a:schemeClr val="accent2"/>
                    </a:gs>
                  </a:gsLst>
                  <a:lin ang="6000000" scaled="0"/>
                </a:gradFill>
              </a:defRPr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F8ECD-BC5C-69B8-45CB-D6C697E807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F97286-C615-453F-E284-B5C22987E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976A96-D1F6-4A74-B023-FDE16753EDD7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721B8-1357-D164-0082-D2B50441B9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5962961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5BFB69-9245-EC58-F1DE-FEB625BD33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02920"/>
            <a:ext cx="10954512" cy="119786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6AFD5-5144-C460-0CA4-644BC4A93C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1801368"/>
            <a:ext cx="10954512" cy="448056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E1B7C8-DA74-800B-EE14-A39E9DB32D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12648" y="6318504"/>
            <a:ext cx="409651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5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95753E-AF8A-7E04-8A1A-205B755A0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430768" y="6318504"/>
            <a:ext cx="3136392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FD1C4689-B28D-4D3C-8B05-9ABB967E2A3E}" type="datetime1">
              <a:rPr lang="en-US" smtClean="0"/>
              <a:t>8/10/2025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C1647D-0DF0-CA1B-F723-EF7B8F508DB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84864" y="6318504"/>
            <a:ext cx="493776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50">
                <a:solidFill>
                  <a:schemeClr val="tx1"/>
                </a:solidFill>
              </a:defRPr>
            </a:lvl1pPr>
          </a:lstStyle>
          <a:p>
            <a:fld id="{CC057153-B650-4DEB-B370-79DDCFDCE934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809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6" r:id="rId1"/>
    <p:sldLayoutId id="2147483857" r:id="rId2"/>
    <p:sldLayoutId id="2147483807" r:id="rId3"/>
    <p:sldLayoutId id="2147483808" r:id="rId4"/>
    <p:sldLayoutId id="2147483809" r:id="rId5"/>
    <p:sldLayoutId id="2147483810" r:id="rId6"/>
    <p:sldLayoutId id="2147483811" r:id="rId7"/>
    <p:sldLayoutId id="2147483812" r:id="rId8"/>
    <p:sldLayoutId id="2147483813" r:id="rId9"/>
    <p:sldLayoutId id="2147483814" r:id="rId10"/>
    <p:sldLayoutId id="2147483815" r:id="rId11"/>
    <p:sldLayoutId id="2147483816" r:id="rId12"/>
    <p:sldLayoutId id="2147483817" r:id="rId13"/>
    <p:sldLayoutId id="2147483818" r:id="rId14"/>
    <p:sldLayoutId id="2147483819" r:id="rId15"/>
    <p:sldLayoutId id="2147483820" r:id="rId16"/>
    <p:sldLayoutId id="2147483821" r:id="rId17"/>
    <p:sldLayoutId id="2147483822" r:id="rId18"/>
    <p:sldLayoutId id="2147483823" r:id="rId19"/>
    <p:sldLayoutId id="2147483824" r:id="rId20"/>
    <p:sldLayoutId id="2147483825" r:id="rId21"/>
    <p:sldLayoutId id="2147483826" r:id="rId22"/>
    <p:sldLayoutId id="2147483827" r:id="rId23"/>
    <p:sldLayoutId id="2147483828" r:id="rId24"/>
    <p:sldLayoutId id="2147483829" r:id="rId25"/>
    <p:sldLayoutId id="2147483830" r:id="rId26"/>
    <p:sldLayoutId id="2147483831" r:id="rId27"/>
    <p:sldLayoutId id="2147483832" r:id="rId28"/>
    <p:sldLayoutId id="2147483833" r:id="rId29"/>
    <p:sldLayoutId id="2147483834" r:id="rId30"/>
    <p:sldLayoutId id="2147483835" r:id="rId31"/>
    <p:sldLayoutId id="2147483836" r:id="rId32"/>
    <p:sldLayoutId id="2147483837" r:id="rId33"/>
    <p:sldLayoutId id="2147483838" r:id="rId34"/>
    <p:sldLayoutId id="2147483839" r:id="rId35"/>
    <p:sldLayoutId id="2147483840" r:id="rId36"/>
    <p:sldLayoutId id="2147483841" r:id="rId37"/>
    <p:sldLayoutId id="2147483842" r:id="rId38"/>
    <p:sldLayoutId id="2147483843" r:id="rId39"/>
    <p:sldLayoutId id="2147483844" r:id="rId40"/>
    <p:sldLayoutId id="2147483845" r:id="rId41"/>
    <p:sldLayoutId id="2147483846" r:id="rId42"/>
    <p:sldLayoutId id="2147483847" r:id="rId43"/>
    <p:sldLayoutId id="2147483848" r:id="rId44"/>
    <p:sldLayoutId id="2147483849" r:id="rId45"/>
    <p:sldLayoutId id="2147483850" r:id="rId46"/>
    <p:sldLayoutId id="2147483851" r:id="rId47"/>
    <p:sldLayoutId id="2147483852" r:id="rId48"/>
    <p:sldLayoutId id="2147483853" r:id="rId49"/>
    <p:sldLayoutId id="2147483854" r:id="rId50"/>
    <p:sldLayoutId id="2147483855" r:id="rId5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sv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sv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drigolsantoswk/Analisador-de-complexidade-com-Python" TargetMode="External"/><Relationship Id="rId1" Type="http://schemas.openxmlformats.org/officeDocument/2006/relationships/slideLayout" Target="../slideLayouts/slideLayout5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0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90CA2A5-FA8F-A864-7EC3-2C716A126C7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02920"/>
            <a:ext cx="5852160" cy="2953512"/>
          </a:xfrm>
        </p:spPr>
        <p:txBody>
          <a:bodyPr anchor="t">
            <a:normAutofit/>
          </a:bodyPr>
          <a:lstStyle/>
          <a:p>
            <a:r>
              <a:rPr lang="pt-BR" dirty="0"/>
              <a:t>Analisador de complexidade algorítmica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CA46CCD1-4DB4-D680-3149-DAF1FE090E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4544568"/>
            <a:ext cx="4681728" cy="1591056"/>
          </a:xfrm>
        </p:spPr>
        <p:txBody>
          <a:bodyPr anchor="ctr">
            <a:normAutofit/>
          </a:bodyPr>
          <a:lstStyle/>
          <a:p>
            <a:r>
              <a:rPr lang="pt-BR" dirty="0"/>
              <a:t>Rodrigo Lima Santos</a:t>
            </a:r>
          </a:p>
          <a:p>
            <a:r>
              <a:rPr lang="pt-BR" sz="1200" dirty="0"/>
              <a:t>Análise e projeto de algoritmos</a:t>
            </a:r>
          </a:p>
          <a:p>
            <a:r>
              <a:rPr lang="pt-BR" sz="1200" dirty="0"/>
              <a:t>Teoria da computação</a:t>
            </a:r>
          </a:p>
          <a:p>
            <a:r>
              <a:rPr lang="pt-BR" sz="1200" dirty="0"/>
              <a:t>IFBA – Campus Camaçari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A29597D-FE95-583A-299F-5B8C3A3DB98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1603" b="7811"/>
          <a:stretch/>
        </p:blipFill>
        <p:spPr>
          <a:xfrm>
            <a:off x="8003569" y="0"/>
            <a:ext cx="4188432" cy="6858000"/>
          </a:xfrm>
          <a:prstGeom prst="rect">
            <a:avLst/>
          </a:prstGeom>
        </p:spPr>
      </p:pic>
      <p:sp>
        <p:nvSpPr>
          <p:cNvPr id="6" name="Retângulo 5">
            <a:extLst>
              <a:ext uri="{FF2B5EF4-FFF2-40B4-BE49-F238E27FC236}">
                <a16:creationId xmlns:a16="http://schemas.microsoft.com/office/drawing/2014/main" id="{2CB37606-C697-B63B-2B48-0C9164087B15}"/>
              </a:ext>
            </a:extLst>
          </p:cNvPr>
          <p:cNvSpPr/>
          <p:nvPr/>
        </p:nvSpPr>
        <p:spPr>
          <a:xfrm>
            <a:off x="7530957" y="0"/>
            <a:ext cx="472612" cy="6858000"/>
          </a:xfrm>
          <a:prstGeom prst="rect">
            <a:avLst/>
          </a:prstGeom>
          <a:solidFill>
            <a:srgbClr val="3C3F41"/>
          </a:solidFill>
          <a:ln>
            <a:solidFill>
              <a:srgbClr val="3C3F4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699396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DB095D9-AF23-D949-EE06-BD8DDE4D9B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Máquina de Turing - </a:t>
            </a:r>
            <a:r>
              <a:rPr lang="pt-BR" dirty="0">
                <a:solidFill>
                  <a:srgbClr val="FFC66D"/>
                </a:solidFill>
                <a:effectLst/>
                <a:latin typeface="JetBrains Mono"/>
              </a:rPr>
              <a:t>contar_operacoes</a:t>
            </a:r>
            <a:endParaRPr lang="pt-BR" dirty="0"/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4D002087-A39C-AB94-E2F5-DE7AB6C0470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91012974"/>
              </p:ext>
            </p:extLst>
          </p:nvPr>
        </p:nvGraphicFramePr>
        <p:xfrm>
          <a:off x="914399" y="1660634"/>
          <a:ext cx="10321159" cy="3373822"/>
        </p:xfrm>
        <a:graphic>
          <a:graphicData uri="http://schemas.openxmlformats.org/drawingml/2006/table">
            <a:tbl>
              <a:tblPr firstRow="1" firstCol="1">
                <a:tableStyleId>{93296810-A885-4BE3-A3E7-6D5BEEA58F35}</a:tableStyleId>
              </a:tblPr>
              <a:tblGrid>
                <a:gridCol w="178933">
                  <a:extLst>
                    <a:ext uri="{9D8B030D-6E8A-4147-A177-3AD203B41FA5}">
                      <a16:colId xmlns:a16="http://schemas.microsoft.com/office/drawing/2014/main" val="1117397013"/>
                    </a:ext>
                  </a:extLst>
                </a:gridCol>
                <a:gridCol w="1756793">
                  <a:extLst>
                    <a:ext uri="{9D8B030D-6E8A-4147-A177-3AD203B41FA5}">
                      <a16:colId xmlns:a16="http://schemas.microsoft.com/office/drawing/2014/main" val="3249603201"/>
                    </a:ext>
                  </a:extLst>
                </a:gridCol>
                <a:gridCol w="1545326">
                  <a:extLst>
                    <a:ext uri="{9D8B030D-6E8A-4147-A177-3AD203B41FA5}">
                      <a16:colId xmlns:a16="http://schemas.microsoft.com/office/drawing/2014/main" val="1713477839"/>
                    </a:ext>
                  </a:extLst>
                </a:gridCol>
                <a:gridCol w="1691726">
                  <a:extLst>
                    <a:ext uri="{9D8B030D-6E8A-4147-A177-3AD203B41FA5}">
                      <a16:colId xmlns:a16="http://schemas.microsoft.com/office/drawing/2014/main" val="3234056037"/>
                    </a:ext>
                  </a:extLst>
                </a:gridCol>
                <a:gridCol w="1695794">
                  <a:extLst>
                    <a:ext uri="{9D8B030D-6E8A-4147-A177-3AD203B41FA5}">
                      <a16:colId xmlns:a16="http://schemas.microsoft.com/office/drawing/2014/main" val="1814376363"/>
                    </a:ext>
                  </a:extLst>
                </a:gridCol>
                <a:gridCol w="1354195">
                  <a:extLst>
                    <a:ext uri="{9D8B030D-6E8A-4147-A177-3AD203B41FA5}">
                      <a16:colId xmlns:a16="http://schemas.microsoft.com/office/drawing/2014/main" val="2240660189"/>
                    </a:ext>
                  </a:extLst>
                </a:gridCol>
                <a:gridCol w="2098392">
                  <a:extLst>
                    <a:ext uri="{9D8B030D-6E8A-4147-A177-3AD203B41FA5}">
                      <a16:colId xmlns:a16="http://schemas.microsoft.com/office/drawing/2014/main" val="3281760647"/>
                    </a:ext>
                  </a:extLst>
                </a:gridCol>
              </a:tblGrid>
              <a:tr h="616644"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#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Estado Atual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Símbolo Lido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Ação / Transição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Estado Seguinte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>
                          <a:effectLst/>
                        </a:rPr>
                        <a:t>Movimento</a:t>
                      </a:r>
                      <a:endParaRPr lang="pt-BR" sz="16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pt-BR" sz="1600" u="none" strike="noStrike" dirty="0">
                          <a:effectLst/>
                        </a:rPr>
                        <a:t>Fita</a:t>
                      </a:r>
                      <a:endParaRPr lang="pt-BR" sz="16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6620440"/>
                  </a:ext>
                </a:extLst>
              </a:tr>
              <a:tr h="1221475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u="none" strike="noStrike">
                          <a:effectLst/>
                        </a:rPr>
                        <a:t>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q0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x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Não é operador, continuar lendo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q0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[x] + y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915923566"/>
                  </a:ext>
                </a:extLst>
              </a:tr>
              <a:tr h="919059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u="none" strike="noStrike">
                          <a:effectLst/>
                        </a:rPr>
                        <a:t>2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q0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( _ )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Ignora espaço, continuar lendo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q0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x[ ] + y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556121013"/>
                  </a:ext>
                </a:extLst>
              </a:tr>
              <a:tr h="616644">
                <a:tc>
                  <a:txBody>
                    <a:bodyPr/>
                    <a:lstStyle/>
                    <a:p>
                      <a:pPr algn="r" fontAlgn="ctr"/>
                      <a:r>
                        <a:rPr lang="pt-BR" sz="1600" u="none" strike="noStrike">
                          <a:effectLst/>
                        </a:rPr>
                        <a:t>3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q0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+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Operador detectado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>
                          <a:effectLst/>
                        </a:rPr>
                        <a:t>qACCEPT1</a:t>
                      </a:r>
                      <a:endParaRPr lang="pt-BR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S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pt-BR" sz="1600" u="none" strike="noStrike" dirty="0">
                          <a:effectLst/>
                        </a:rPr>
                        <a:t>x [+] y</a:t>
                      </a:r>
                      <a:endParaRPr lang="pt-BR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5694384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40331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E81E32D-82FF-6FB9-ED33-E3AC79532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Limitações encontradas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16474A3-CBEB-E4FB-56B5-E342AE2966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Heurístico: análise estática simplificada e não prova limites formais.</a:t>
            </a:r>
          </a:p>
          <a:p>
            <a:pPr lvl="1"/>
            <a:r>
              <a:rPr lang="pt-BR" dirty="0"/>
              <a:t>Não funciona para qualquer tipo de algoritmo.</a:t>
            </a:r>
          </a:p>
          <a:p>
            <a:pPr lvl="1"/>
            <a:r>
              <a:rPr lang="pt-BR" dirty="0"/>
              <a:t>Completamente adaptado para os casos escolhidos.</a:t>
            </a:r>
          </a:p>
        </p:txBody>
      </p:sp>
      <p:pic>
        <p:nvPicPr>
          <p:cNvPr id="6" name="Gráfico 5" descr="Bolha de pensamento estrutura de tópicos">
            <a:extLst>
              <a:ext uri="{FF2B5EF4-FFF2-40B4-BE49-F238E27FC236}">
                <a16:creationId xmlns:a16="http://schemas.microsoft.com/office/drawing/2014/main" id="{DABFD237-389D-9D67-7635-7E1F469A02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483599" y="1362455"/>
            <a:ext cx="3819657" cy="3819657"/>
          </a:xfrm>
          <a:prstGeom prst="rect">
            <a:avLst/>
          </a:prstGeom>
        </p:spPr>
      </p:pic>
      <p:pic>
        <p:nvPicPr>
          <p:cNvPr id="8" name="Gráfico 7" descr="Cérebro na cabeça estrutura de tópicos">
            <a:extLst>
              <a:ext uri="{FF2B5EF4-FFF2-40B4-BE49-F238E27FC236}">
                <a16:creationId xmlns:a16="http://schemas.microsoft.com/office/drawing/2014/main" id="{B32F49A7-8215-AC37-749E-C5F9197D6B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818956" y="4151956"/>
            <a:ext cx="2789500" cy="278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60156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CD26FC71-84B6-6D5F-911F-781231358E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Obrigado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44BDD4EF-D362-3212-090C-464293AAC072}"/>
              </a:ext>
            </a:extLst>
          </p:cNvPr>
          <p:cNvSpPr>
            <a:spLocks noGrp="1"/>
          </p:cNvSpPr>
          <p:nvPr>
            <p:ph sz="quarter" idx="14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https://github.com/Rodrigolsantoswk/Analisador-de-complexidade-com-Python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159173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00893D9-0F8C-5B9E-8B23-3F73884263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C783F90-2FB8-B49A-433B-D1C99BB1E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Analisa a complexidade dos algoritmos utilizando Python</a:t>
            </a:r>
          </a:p>
          <a:p>
            <a:pPr lvl="1"/>
            <a:r>
              <a:rPr lang="pt-BR" sz="2000" dirty="0"/>
              <a:t>Lê arquivos </a:t>
            </a:r>
            <a:r>
              <a:rPr lang="pt-BR" sz="2000" b="1" i="1" dirty="0"/>
              <a:t>.</a:t>
            </a:r>
            <a:r>
              <a:rPr lang="pt-BR" sz="2000" b="1" i="1" dirty="0" err="1"/>
              <a:t>py</a:t>
            </a:r>
            <a:endParaRPr lang="pt-BR" sz="2000" dirty="0"/>
          </a:p>
          <a:p>
            <a:pPr lvl="1"/>
            <a:r>
              <a:rPr lang="pt-BR" sz="2000" dirty="0"/>
              <a:t>Extrai métricas do código: </a:t>
            </a:r>
          </a:p>
          <a:p>
            <a:pPr lvl="2"/>
            <a:r>
              <a:rPr lang="pt-BR" sz="1800" dirty="0"/>
              <a:t>nº de loops, </a:t>
            </a:r>
          </a:p>
          <a:p>
            <a:pPr lvl="2"/>
            <a:r>
              <a:rPr lang="pt-BR" sz="1800" dirty="0"/>
              <a:t>profundidade de aninhamento, </a:t>
            </a:r>
          </a:p>
          <a:p>
            <a:pPr lvl="2"/>
            <a:r>
              <a:rPr lang="pt-BR" sz="1800" dirty="0"/>
              <a:t>condicionais, </a:t>
            </a:r>
          </a:p>
          <a:p>
            <a:pPr lvl="2"/>
            <a:r>
              <a:rPr lang="pt-BR" sz="1800" dirty="0"/>
              <a:t>recursões e chamadas auxiliares.</a:t>
            </a:r>
          </a:p>
          <a:p>
            <a:pPr lvl="1"/>
            <a:r>
              <a:rPr lang="pt-BR" sz="2000" dirty="0"/>
              <a:t>Classifica e imprime: Big O, Big </a:t>
            </a:r>
            <a:r>
              <a:rPr lang="el-GR" sz="2000" dirty="0"/>
              <a:t>Ω, </a:t>
            </a:r>
            <a:r>
              <a:rPr lang="pt-BR" sz="2000" dirty="0"/>
              <a:t>Big </a:t>
            </a:r>
            <a:r>
              <a:rPr lang="el-GR" sz="2000" dirty="0"/>
              <a:t>θ </a:t>
            </a:r>
            <a:r>
              <a:rPr lang="pt-BR" sz="2000" dirty="0"/>
              <a:t>e um custo estimado simbólico.</a:t>
            </a:r>
          </a:p>
        </p:txBody>
      </p:sp>
    </p:spTree>
    <p:extLst>
      <p:ext uri="{BB962C8B-B14F-4D97-AF65-F5344CB8AC3E}">
        <p14:creationId xmlns:p14="http://schemas.microsoft.com/office/powerpoint/2010/main" val="3275390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FE48D1-8B71-7D36-68C3-57E5ED800A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3018970"/>
            <a:ext cx="3081528" cy="1635325"/>
          </a:xfrm>
        </p:spPr>
        <p:txBody>
          <a:bodyPr anchor="t">
            <a:normAutofit/>
          </a:bodyPr>
          <a:lstStyle/>
          <a:p>
            <a:r>
              <a:rPr lang="pt-BR" sz="4800" dirty="0"/>
              <a:t>Algoritmos de teste</a:t>
            </a:r>
          </a:p>
        </p:txBody>
      </p:sp>
      <p:graphicFrame>
        <p:nvGraphicFramePr>
          <p:cNvPr id="5" name="Espaço Reservado para Conteúdo 2">
            <a:extLst>
              <a:ext uri="{FF2B5EF4-FFF2-40B4-BE49-F238E27FC236}">
                <a16:creationId xmlns:a16="http://schemas.microsoft.com/office/drawing/2014/main" id="{FCE832A5-076F-F9FB-A35D-1C69E24E77D7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985622833"/>
              </p:ext>
            </p:extLst>
          </p:nvPr>
        </p:nvGraphicFramePr>
        <p:xfrm>
          <a:off x="4892040" y="640081"/>
          <a:ext cx="6675120" cy="557784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762537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1EF45B-E205-9F37-BFDF-4D3D46CD2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Bubble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1550F83-34F9-88DB-6980-1973C5C4420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5611171" cy="4956047"/>
          </a:xfrm>
        </p:spPr>
        <p:txBody>
          <a:bodyPr/>
          <a:lstStyle/>
          <a:p>
            <a:r>
              <a:rPr lang="pt-BR" dirty="0"/>
              <a:t> Big O: O(n²)</a:t>
            </a:r>
          </a:p>
          <a:p>
            <a:pPr lvl="1"/>
            <a:r>
              <a:rPr lang="pt-BR" dirty="0"/>
              <a:t>Cada elemento precisa ser comparado e trocado em todas as passagens (n²).</a:t>
            </a:r>
          </a:p>
          <a:p>
            <a:r>
              <a:rPr lang="pt-BR" dirty="0"/>
              <a:t>Big </a:t>
            </a:r>
            <a:r>
              <a:rPr lang="el-GR" dirty="0"/>
              <a:t>Ω: </a:t>
            </a:r>
            <a:r>
              <a:rPr lang="pt-BR" dirty="0"/>
              <a:t>O(n)</a:t>
            </a:r>
          </a:p>
          <a:p>
            <a:pPr lvl="1"/>
            <a:r>
              <a:rPr lang="pt-BR" dirty="0"/>
              <a:t>A lista já está ordenada.</a:t>
            </a:r>
          </a:p>
          <a:p>
            <a:r>
              <a:rPr lang="pt-BR" dirty="0"/>
              <a:t>Big </a:t>
            </a:r>
            <a:r>
              <a:rPr lang="el-GR" sz="1800" dirty="0"/>
              <a:t>θ</a:t>
            </a:r>
            <a:r>
              <a:rPr lang="el-GR" dirty="0"/>
              <a:t>: </a:t>
            </a:r>
            <a:r>
              <a:rPr lang="el-GR" sz="1800" dirty="0"/>
              <a:t>θ</a:t>
            </a:r>
            <a:r>
              <a:rPr lang="el-GR" dirty="0"/>
              <a:t>(</a:t>
            </a:r>
            <a:r>
              <a:rPr lang="pt-BR" dirty="0"/>
              <a:t>?)</a:t>
            </a:r>
          </a:p>
          <a:p>
            <a:pPr lvl="1"/>
            <a:r>
              <a:rPr lang="el-GR" sz="1600" dirty="0"/>
              <a:t>θ</a:t>
            </a:r>
            <a:r>
              <a:rPr lang="pt-BR" dirty="0"/>
              <a:t> só vale quando pior e melhor crescem na mesma</a:t>
            </a:r>
            <a:r>
              <a:rPr lang="pt-BR" b="1" dirty="0"/>
              <a:t> </a:t>
            </a:r>
            <a:r>
              <a:rPr lang="pt-BR" dirty="0"/>
              <a:t>ordem.</a:t>
            </a:r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6465213B-20E9-170E-EB9D-CDC18F01D4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0723" y="0"/>
            <a:ext cx="5741277" cy="6745357"/>
          </a:xfrm>
          <a:prstGeom prst="rect">
            <a:avLst/>
          </a:prstGeom>
        </p:spPr>
      </p:pic>
      <p:pic>
        <p:nvPicPr>
          <p:cNvPr id="4098" name="Picture 2" descr="5.7. O Bubble Sort — Resolução de Problemas Usando Python">
            <a:extLst>
              <a:ext uri="{FF2B5EF4-FFF2-40B4-BE49-F238E27FC236}">
                <a16:creationId xmlns:a16="http://schemas.microsoft.com/office/drawing/2014/main" id="{AAC4FE3C-314A-1A23-E452-B4FB266B57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24582" y="4047707"/>
            <a:ext cx="2935997" cy="2697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74919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140F83-FDD4-A295-F618-D6E9C160CE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Fatorial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867D63A-DF8A-62C4-6A34-E1269DD214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5254752" cy="4956047"/>
          </a:xfrm>
        </p:spPr>
        <p:txBody>
          <a:bodyPr/>
          <a:lstStyle/>
          <a:p>
            <a:r>
              <a:rPr lang="pt-BR" dirty="0"/>
              <a:t>Big O: O(n):</a:t>
            </a:r>
          </a:p>
          <a:p>
            <a:pPr lvl="1"/>
            <a:r>
              <a:rPr lang="pt-BR" dirty="0"/>
              <a:t>Porque o algoritmo chama a si mesmo n vezes, diminuindo de 1 em 1 até chegar ao caso base. </a:t>
            </a:r>
          </a:p>
          <a:p>
            <a:pPr lvl="1"/>
            <a:r>
              <a:rPr lang="pt-BR" dirty="0"/>
              <a:t>Cada chamada faz apenas uma multiplicação e uma verificação → custo linear.</a:t>
            </a:r>
          </a:p>
          <a:p>
            <a:r>
              <a:rPr lang="pt-BR" dirty="0"/>
              <a:t>Big Ω: O(n): </a:t>
            </a:r>
          </a:p>
          <a:p>
            <a:pPr lvl="1"/>
            <a:r>
              <a:rPr lang="pt-BR" dirty="0"/>
              <a:t>Mesmo no melhor cenário (valor pequeno de n), ainda precisa fazer todas as chamadas recursivas até n = 1, então não há atalho → também linear.</a:t>
            </a:r>
          </a:p>
          <a:p>
            <a:r>
              <a:rPr lang="pt-BR" dirty="0"/>
              <a:t>Big </a:t>
            </a:r>
            <a:r>
              <a:rPr lang="el-GR" sz="1800" dirty="0"/>
              <a:t>θ</a:t>
            </a:r>
            <a:r>
              <a:rPr lang="pt-BR" dirty="0"/>
              <a:t>: </a:t>
            </a:r>
            <a:r>
              <a:rPr lang="el-GR" sz="1800" dirty="0"/>
              <a:t>θ</a:t>
            </a:r>
            <a:r>
              <a:rPr lang="pt-BR" dirty="0"/>
              <a:t>(n)</a:t>
            </a:r>
          </a:p>
          <a:p>
            <a:pPr lvl="1"/>
            <a:r>
              <a:rPr lang="el-GR" sz="1600" dirty="0"/>
              <a:t>θ</a:t>
            </a:r>
            <a:r>
              <a:rPr lang="pt-BR" dirty="0"/>
              <a:t>(n) é válido.</a:t>
            </a:r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2DB5D229-5F42-9C43-6852-1107531B3F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7083" y="0"/>
            <a:ext cx="5674917" cy="674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3000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F2B5A5-EF3E-8E7A-8485-78E1975492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Quick Sort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47028B8-14EA-00EE-5A4F-59B68A1E31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4767735" cy="4956047"/>
          </a:xfrm>
        </p:spPr>
        <p:txBody>
          <a:bodyPr/>
          <a:lstStyle/>
          <a:p>
            <a:r>
              <a:rPr lang="pt-BR" dirty="0"/>
              <a:t>Big O: O(n²)</a:t>
            </a:r>
          </a:p>
          <a:p>
            <a:pPr lvl="1"/>
            <a:r>
              <a:rPr lang="pt-BR" dirty="0"/>
              <a:t>No pior caso (lista já ordenada ou inversa com pivô fixo), todas as partições ficam desbalanceadas: um lado com n−1 elementos e o outro com 0.</a:t>
            </a:r>
          </a:p>
          <a:p>
            <a:r>
              <a:rPr lang="pt-BR" dirty="0"/>
              <a:t>Big Ω: O(n log n)</a:t>
            </a:r>
          </a:p>
          <a:p>
            <a:pPr lvl="1"/>
            <a:r>
              <a:rPr lang="pt-BR" dirty="0"/>
              <a:t>No melhor caso (pivô sempre divide a lista em metades iguais), a altura da árvore de recursão é n log n</a:t>
            </a:r>
          </a:p>
          <a:p>
            <a:r>
              <a:rPr lang="pt-BR" dirty="0"/>
              <a:t>Big </a:t>
            </a:r>
            <a:r>
              <a:rPr lang="el-GR" sz="1800" dirty="0"/>
              <a:t>θ</a:t>
            </a:r>
            <a:r>
              <a:rPr lang="pt-BR" dirty="0"/>
              <a:t>: </a:t>
            </a:r>
            <a:r>
              <a:rPr lang="el-GR" sz="1800" dirty="0"/>
              <a:t>θ</a:t>
            </a:r>
            <a:r>
              <a:rPr lang="pt-BR" dirty="0"/>
              <a:t>(n)</a:t>
            </a:r>
          </a:p>
          <a:p>
            <a:pPr lvl="1"/>
            <a:r>
              <a:rPr lang="el-GR" sz="1600" dirty="0"/>
              <a:t>θ</a:t>
            </a:r>
            <a:r>
              <a:rPr lang="pt-BR" dirty="0"/>
              <a:t>(n) é válido.</a:t>
            </a:r>
          </a:p>
          <a:p>
            <a:pPr marL="228600" lvl="1" indent="0">
              <a:buNone/>
            </a:pP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2A4203CC-666D-1B1C-7645-95040842E9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70904" y="0"/>
            <a:ext cx="5721096" cy="6734474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FFC12E64-BAE5-2643-AA93-CF7ACED39A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9314" y="4631453"/>
            <a:ext cx="4211590" cy="2103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72282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934F8F-1A21-D19C-1366-A14EBE1EC2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Fibonacci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5481D6-80EB-3888-8F99-51FECCECF9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2648" y="1362455"/>
            <a:ext cx="5309181" cy="4956047"/>
          </a:xfrm>
        </p:spPr>
        <p:txBody>
          <a:bodyPr/>
          <a:lstStyle/>
          <a:p>
            <a:r>
              <a:rPr lang="pt-BR" dirty="0"/>
              <a:t>Big O: O(2ⁿ)</a:t>
            </a:r>
          </a:p>
          <a:p>
            <a:pPr lvl="1"/>
            <a:r>
              <a:rPr lang="pt-BR" dirty="0"/>
              <a:t>cria uma árvore de recursão binária com aproximadamente 2ⁿ nós</a:t>
            </a:r>
          </a:p>
          <a:p>
            <a:r>
              <a:rPr lang="pt-BR" dirty="0"/>
              <a:t>Big Ω: Ω(1)</a:t>
            </a:r>
          </a:p>
          <a:p>
            <a:pPr lvl="1"/>
            <a:r>
              <a:rPr lang="pt-BR" dirty="0"/>
              <a:t>No melhor caso, quando n &lt;= 1, a função retorna imediatamente sem chamadas recursivas adicionais, levando tempo constante.</a:t>
            </a:r>
          </a:p>
          <a:p>
            <a:r>
              <a:rPr lang="pt-BR" dirty="0"/>
              <a:t>Big </a:t>
            </a:r>
            <a:r>
              <a:rPr lang="el-GR" sz="1800" dirty="0"/>
              <a:t>θ</a:t>
            </a:r>
            <a:r>
              <a:rPr lang="pt-BR" dirty="0"/>
              <a:t>: </a:t>
            </a:r>
            <a:r>
              <a:rPr lang="el-GR" sz="1800" dirty="0"/>
              <a:t>θ</a:t>
            </a:r>
            <a:r>
              <a:rPr lang="pt-BR" dirty="0"/>
              <a:t>(n)</a:t>
            </a:r>
          </a:p>
          <a:p>
            <a:pPr lvl="1"/>
            <a:r>
              <a:rPr lang="el-GR" sz="1600" dirty="0"/>
              <a:t>θ</a:t>
            </a:r>
            <a:r>
              <a:rPr lang="pt-BR" dirty="0"/>
              <a:t>(n) é válido.</a:t>
            </a:r>
          </a:p>
          <a:p>
            <a:endParaRPr lang="pt-BR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D6ED6B50-964E-ED3C-0969-E3152B705E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449" y="0"/>
            <a:ext cx="5810551" cy="6743700"/>
          </a:xfrm>
          <a:prstGeom prst="rect">
            <a:avLst/>
          </a:prstGeom>
        </p:spPr>
      </p:pic>
      <p:pic>
        <p:nvPicPr>
          <p:cNvPr id="6148" name="Picture 4" descr="A Sequência de Fibonacci: algoritmos em Java e C">
            <a:extLst>
              <a:ext uri="{FF2B5EF4-FFF2-40B4-BE49-F238E27FC236}">
                <a16:creationId xmlns:a16="http://schemas.microsoft.com/office/drawing/2014/main" id="{6BEA54D0-9B07-6161-A1A7-0BE17530A658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064" b="18622"/>
          <a:stretch/>
        </p:blipFill>
        <p:spPr bwMode="auto">
          <a:xfrm>
            <a:off x="2322287" y="4460421"/>
            <a:ext cx="4059162" cy="21621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1036451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>
            <a:extLst>
              <a:ext uri="{FF2B5EF4-FFF2-40B4-BE49-F238E27FC236}">
                <a16:creationId xmlns:a16="http://schemas.microsoft.com/office/drawing/2014/main" id="{0ACFE8E1-E2D4-F85B-35CC-532B6C6B0B3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6175" y="0"/>
            <a:ext cx="7358063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271485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987A87-D0BC-D19B-A47B-49177FB3D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dirty="0"/>
              <a:t>Máquina de Turing - </a:t>
            </a:r>
            <a:r>
              <a:rPr lang="pt-BR" dirty="0">
                <a:solidFill>
                  <a:srgbClr val="FFC66D"/>
                </a:solidFill>
                <a:effectLst/>
                <a:latin typeface="JetBrains Mono"/>
              </a:rPr>
              <a:t>contar_operacoes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79742A3-54A1-8F77-079F-38DC85A732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0197" y="1362456"/>
            <a:ext cx="6105832" cy="4448409"/>
          </a:xfrm>
        </p:spPr>
        <p:txBody>
          <a:bodyPr/>
          <a:lstStyle/>
          <a:p>
            <a:pPr marL="0" indent="0">
              <a:buNone/>
            </a:pP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def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FFC66D"/>
                </a:solidFill>
                <a:effectLst/>
                <a:latin typeface="JetBrains Mono"/>
              </a:rPr>
              <a:t>contar_operacoes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operadores = [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'+'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'-'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'*'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'/'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'=='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'!='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'&lt;='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'&gt;='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'&lt;'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'&gt;'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palavras_chave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= [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pt-BR" dirty="0" err="1">
                <a:solidFill>
                  <a:srgbClr val="6A8759"/>
                </a:solidFill>
                <a:effectLst/>
                <a:latin typeface="JetBrains Mono"/>
              </a:rPr>
              <a:t>return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'print'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pt-BR" dirty="0" err="1">
                <a:solidFill>
                  <a:srgbClr val="6A8759"/>
                </a:solidFill>
                <a:effectLst/>
                <a:latin typeface="JetBrains Mono"/>
              </a:rPr>
              <a:t>pass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'break'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, </a:t>
            </a:r>
            <a:r>
              <a:rPr lang="pt-BR" dirty="0">
                <a:solidFill>
                  <a:srgbClr val="6A8759"/>
                </a:solidFill>
                <a:effectLst/>
                <a:latin typeface="JetBrains Mono"/>
              </a:rPr>
              <a:t>'continue'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]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 err="1">
                <a:solidFill>
                  <a:srgbClr val="8888C6"/>
                </a:solidFill>
                <a:effectLst/>
                <a:latin typeface="JetBrains Mono"/>
              </a:rPr>
              <a:t>any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op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op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operadores):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pt-BR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line_strip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=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line.strip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()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if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 err="1">
                <a:solidFill>
                  <a:srgbClr val="8888C6"/>
                </a:solidFill>
                <a:effectLst/>
                <a:latin typeface="JetBrains Mono"/>
              </a:rPr>
              <a:t>any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line_strip.startswith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(p)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for 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p 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in </a:t>
            </a:r>
            <a:r>
              <a:rPr lang="pt-BR" dirty="0" err="1">
                <a:solidFill>
                  <a:srgbClr val="A9B7C6"/>
                </a:solidFill>
                <a:effectLst/>
                <a:latin typeface="JetBrains Mono"/>
              </a:rPr>
              <a:t>palavras_chave</a:t>
            </a: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):</a:t>
            </a:r>
            <a:br>
              <a:rPr lang="pt-BR" dirty="0">
                <a:solidFill>
                  <a:srgbClr val="A9B7C6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A9B7C6"/>
                </a:solidFill>
                <a:effectLst/>
                <a:latin typeface="JetBrains Mono"/>
              </a:rPr>
              <a:t>    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1</a:t>
            </a:r>
            <a:br>
              <a:rPr lang="pt-BR" dirty="0">
                <a:solidFill>
                  <a:srgbClr val="6897BB"/>
                </a:solidFill>
                <a:effectLst/>
                <a:latin typeface="JetBrains Mono"/>
              </a:rPr>
            </a:b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    </a:t>
            </a:r>
            <a:r>
              <a:rPr lang="pt-BR" dirty="0" err="1">
                <a:solidFill>
                  <a:srgbClr val="CC7832"/>
                </a:solidFill>
                <a:effectLst/>
                <a:latin typeface="JetBrains Mono"/>
              </a:rPr>
              <a:t>return</a:t>
            </a:r>
            <a:r>
              <a:rPr lang="pt-BR" dirty="0">
                <a:solidFill>
                  <a:srgbClr val="CC7832"/>
                </a:solidFill>
                <a:effectLst/>
                <a:latin typeface="JetBrains Mono"/>
              </a:rPr>
              <a:t> </a:t>
            </a:r>
            <a:r>
              <a:rPr lang="pt-BR" dirty="0">
                <a:solidFill>
                  <a:srgbClr val="6897BB"/>
                </a:solidFill>
                <a:effectLst/>
                <a:latin typeface="JetBrains Mono"/>
              </a:rPr>
              <a:t>0</a:t>
            </a:r>
            <a:endParaRPr lang="pt-BR" dirty="0">
              <a:solidFill>
                <a:srgbClr val="A9B7C6"/>
              </a:solidFill>
              <a:effectLst/>
              <a:latin typeface="JetBrains Mono"/>
            </a:endParaRPr>
          </a:p>
        </p:txBody>
      </p:sp>
      <p:sp>
        <p:nvSpPr>
          <p:cNvPr id="5" name="CaixaDeTexto 4">
            <a:extLst>
              <a:ext uri="{FF2B5EF4-FFF2-40B4-BE49-F238E27FC236}">
                <a16:creationId xmlns:a16="http://schemas.microsoft.com/office/drawing/2014/main" id="{811C9D41-62D5-7B0A-6C39-0BDAAAC42F1B}"/>
              </a:ext>
            </a:extLst>
          </p:cNvPr>
          <p:cNvSpPr txBox="1"/>
          <p:nvPr/>
        </p:nvSpPr>
        <p:spPr>
          <a:xfrm>
            <a:off x="6276029" y="1252728"/>
            <a:ext cx="6105832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b="1" dirty="0"/>
              <a:t>Q</a:t>
            </a:r>
            <a:r>
              <a:rPr lang="pt-BR" dirty="0"/>
              <a:t> = { q0, qOP, qPC, qACCEPT1, qACCEPT0 }</a:t>
            </a:r>
          </a:p>
          <a:p>
            <a:r>
              <a:rPr lang="pt-BR" b="1" dirty="0"/>
              <a:t>Σ </a:t>
            </a:r>
            <a:r>
              <a:rPr lang="pt-BR" dirty="0"/>
              <a:t>= { letras, dígitos, espaços, +, -, *, /, ==, !=, &lt;=, &gt;=, &lt;, &gt;}</a:t>
            </a:r>
          </a:p>
          <a:p>
            <a:r>
              <a:rPr lang="pt-BR" b="1" dirty="0"/>
              <a:t>Γ</a:t>
            </a:r>
            <a:r>
              <a:rPr lang="pt-BR" dirty="0"/>
              <a:t> = Σ ∪ { _ } </a:t>
            </a:r>
          </a:p>
          <a:p>
            <a:r>
              <a:rPr lang="pt-BR" b="1" dirty="0"/>
              <a:t>s</a:t>
            </a:r>
            <a:r>
              <a:rPr lang="pt-BR" dirty="0"/>
              <a:t> = q0</a:t>
            </a:r>
          </a:p>
          <a:p>
            <a:r>
              <a:rPr lang="pt-BR" b="1" dirty="0"/>
              <a:t>b</a:t>
            </a:r>
            <a:r>
              <a:rPr lang="pt-BR" dirty="0"/>
              <a:t> = _</a:t>
            </a:r>
          </a:p>
          <a:p>
            <a:r>
              <a:rPr lang="pt-BR" b="1" dirty="0"/>
              <a:t>F</a:t>
            </a:r>
            <a:r>
              <a:rPr lang="pt-BR" dirty="0"/>
              <a:t> = { qACCEPT1, qACCEPT0 }</a:t>
            </a:r>
          </a:p>
          <a:p>
            <a:r>
              <a:rPr lang="pt-BR" b="1" dirty="0"/>
              <a:t>δ</a:t>
            </a:r>
            <a:r>
              <a:rPr lang="pt-BR" dirty="0"/>
              <a:t> (função de transição):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(q0, operador) → (qACCEPT1, operador, S) — encontrou um dos operadores, aceita imediatamente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(q0, qualquer outro símbolo) → (qPC, mesmo símbolo, R) — começa a verificar se é palavra-chave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(qPC, palavra-chave) → (qACCEPT1, mesmo símbolo, S) — detectou palavra-chave, aceita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(qPC, outro símbolo) → (qACCEPT0, mesmo símbolo, S) — não é operador nem palavra-chave, rejeita</a:t>
            </a:r>
          </a:p>
          <a:p>
            <a:pPr marL="342900" indent="-342900">
              <a:buFont typeface="+mj-lt"/>
              <a:buAutoNum type="arabicPeriod"/>
            </a:pPr>
            <a:r>
              <a:rPr lang="pt-BR" dirty="0"/>
              <a:t>(qualquer estado, _) → (qACCEPT0, _, S) — fim da entrada sem encontrar nada relevante</a:t>
            </a:r>
          </a:p>
        </p:txBody>
      </p:sp>
      <p:sp>
        <p:nvSpPr>
          <p:cNvPr id="7" name="CaixaDeTexto 6">
            <a:extLst>
              <a:ext uri="{FF2B5EF4-FFF2-40B4-BE49-F238E27FC236}">
                <a16:creationId xmlns:a16="http://schemas.microsoft.com/office/drawing/2014/main" id="{64C61FCE-E037-29B4-C73A-30A09F14E7DB}"/>
              </a:ext>
            </a:extLst>
          </p:cNvPr>
          <p:cNvSpPr txBox="1"/>
          <p:nvPr/>
        </p:nvSpPr>
        <p:spPr>
          <a:xfrm>
            <a:off x="401425" y="5407711"/>
            <a:ext cx="52110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qOP – Estado de verificação de operador</a:t>
            </a:r>
          </a:p>
          <a:p>
            <a:r>
              <a:rPr lang="pt-BR" dirty="0"/>
              <a:t>qPC – Estado de verificação de palavra chave</a:t>
            </a:r>
          </a:p>
        </p:txBody>
      </p:sp>
    </p:spTree>
    <p:extLst>
      <p:ext uri="{BB962C8B-B14F-4D97-AF65-F5344CB8AC3E}">
        <p14:creationId xmlns:p14="http://schemas.microsoft.com/office/powerpoint/2010/main" val="3248539136"/>
      </p:ext>
    </p:extLst>
  </p:cSld>
  <p:clrMapOvr>
    <a:masterClrMapping/>
  </p:clrMapOvr>
</p:sld>
</file>

<file path=ppt/theme/theme1.xml><?xml version="1.0" encoding="utf-8"?>
<a:theme xmlns:a="http://schemas.openxmlformats.org/drawingml/2006/main" name="Chroma">
  <a:themeElements>
    <a:clrScheme name="Chroma">
      <a:dk1>
        <a:srgbClr val="131313"/>
      </a:dk1>
      <a:lt1>
        <a:sysClr val="window" lastClr="FFFFFF"/>
      </a:lt1>
      <a:dk2>
        <a:srgbClr val="0C233A"/>
      </a:dk2>
      <a:lt2>
        <a:srgbClr val="F5FAFD"/>
      </a:lt2>
      <a:accent1>
        <a:srgbClr val="4485DC"/>
      </a:accent1>
      <a:accent2>
        <a:srgbClr val="25AAD5"/>
      </a:accent2>
      <a:accent3>
        <a:srgbClr val="5BBEAC"/>
      </a:accent3>
      <a:accent4>
        <a:srgbClr val="6666E2"/>
      </a:accent4>
      <a:accent5>
        <a:srgbClr val="66C26C"/>
      </a:accent5>
      <a:accent6>
        <a:srgbClr val="10CF9B"/>
      </a:accent6>
      <a:hlink>
        <a:srgbClr val="4485DC"/>
      </a:hlink>
      <a:folHlink>
        <a:srgbClr val="25AAD5"/>
      </a:folHlink>
    </a:clrScheme>
    <a:fontScheme name="Custom 2">
      <a:majorFont>
        <a:latin typeface="Aptos Light"/>
        <a:ea typeface=""/>
        <a:cs typeface=""/>
      </a:majorFont>
      <a:minorFont>
        <a:latin typeface="Aptos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hroma" id="{DC2B181E-9B25-4FFB-A269-A81149E37B96}" vid="{FD28A279-D9A1-4F6C-9122-D382EE67827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</TotalTime>
  <Words>861</Words>
  <Application>Microsoft Office PowerPoint</Application>
  <PresentationFormat>Widescreen</PresentationFormat>
  <Paragraphs>107</Paragraphs>
  <Slides>12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8" baseType="lpstr">
      <vt:lpstr>Aptos</vt:lpstr>
      <vt:lpstr>Aptos Light</vt:lpstr>
      <vt:lpstr>Aptos Narrow</vt:lpstr>
      <vt:lpstr>Arial</vt:lpstr>
      <vt:lpstr>JetBrains Mono</vt:lpstr>
      <vt:lpstr>Chroma</vt:lpstr>
      <vt:lpstr>Analisador de complexidade algorítmica</vt:lpstr>
      <vt:lpstr>Proposta</vt:lpstr>
      <vt:lpstr>Algoritmos de teste</vt:lpstr>
      <vt:lpstr>Bubble Sort</vt:lpstr>
      <vt:lpstr>Fatorial</vt:lpstr>
      <vt:lpstr>Quick Sort</vt:lpstr>
      <vt:lpstr>Fibonacci</vt:lpstr>
      <vt:lpstr>Apresentação do PowerPoint</vt:lpstr>
      <vt:lpstr>Máquina de Turing - contar_operacoes</vt:lpstr>
      <vt:lpstr>Máquina de Turing - contar_operacoes</vt:lpstr>
      <vt:lpstr>Limitações encontradas</vt:lpstr>
      <vt:lpstr>Obrigado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Rodrigo Lima dos Santos</dc:creator>
  <cp:lastModifiedBy>Rodrigo Lima dos Santos</cp:lastModifiedBy>
  <cp:revision>1</cp:revision>
  <dcterms:created xsi:type="dcterms:W3CDTF">2025-08-10T22:27:30Z</dcterms:created>
  <dcterms:modified xsi:type="dcterms:W3CDTF">2025-08-11T01:35:33Z</dcterms:modified>
</cp:coreProperties>
</file>