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3356B-8601-4799-8410-D422CEC98D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801C3F7-B458-42EE-8308-FD23DEE3D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A1FF726-2D75-45F7-AEB4-316D196464D9}"/>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DE4A926F-E792-4D36-8DF0-E0837114435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19382C4-923F-4E6E-A36F-65FBA958415F}"/>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271918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47783-9821-479C-8B5F-623F49C3A85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8B3DEC1-1771-4C8E-885F-EC500529D33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148DDE8-EB5C-4643-A94F-81EB7B741711}"/>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8172229A-65E8-4301-B1C6-B06B95DF205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62F9EC-679F-4833-94BF-6CDDC0AB451B}"/>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171406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EA9AF5-CC64-404A-A68D-0EA9011C890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F75B40A-90A6-436F-8B0A-E7781BF1D8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2A30924-3756-4986-9CCB-A5371D127F7C}"/>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A359E861-DA40-4F83-95C1-2136A84535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EBD7643-2BED-4F2E-BB09-1A983554C7CD}"/>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416892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A694D-5A51-4FD3-8492-092AB2EEBD8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0679E0D-100F-4AFA-AB57-E4EE4B2B23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42E5D2-8480-42DD-A665-1E8F40DCFDE3}"/>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528D7A67-7B41-4EBD-921B-27ACEA5DE7C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57712C2-7202-4034-A8D0-ABC0EDFB15E5}"/>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121851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04FEB-0850-47E0-B254-ECCBC5F81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D3A2BA1-33EE-41DE-B4F2-263B8E9E8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025EF2-F331-497D-8CFA-36900F023830}"/>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7E082564-BB4A-4B18-B0C2-D1267C04DA8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39496DB-D9C4-4002-887A-909706958C72}"/>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1904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09E26-4E67-4B82-91C8-49F37B5BF0A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92E132A-A58D-4001-A79E-D9549D239F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AFDCECA-FEF7-49E1-BC14-ABC4DB496DD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8F7C0C3-B5CB-45ED-B934-5800B9E02C00}"/>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6" name="Marcador de pie de página 5">
            <a:extLst>
              <a:ext uri="{FF2B5EF4-FFF2-40B4-BE49-F238E27FC236}">
                <a16:creationId xmlns:a16="http://schemas.microsoft.com/office/drawing/2014/main" id="{A5836C07-F88D-442E-921A-BC7B1BCB656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17A7DF0-75E2-41F5-ABCE-D37F028AFECE}"/>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239838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47125-42B0-4F4B-AA18-14799CC1F7A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8FFF650-3839-4D2A-BCED-0D71751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893A828-D99C-411B-A8B6-9E77269450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1C6EE7B-3539-4D57-A0CF-6B6B8236B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262A7D-EEEB-4B3B-AE72-A07149EEA1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4D978B2-ABD4-4189-A5D8-BA873D451C14}"/>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8" name="Marcador de pie de página 7">
            <a:extLst>
              <a:ext uri="{FF2B5EF4-FFF2-40B4-BE49-F238E27FC236}">
                <a16:creationId xmlns:a16="http://schemas.microsoft.com/office/drawing/2014/main" id="{20775CF8-8818-4697-9AE8-CAFAF960930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0FB6FF3-C498-42C7-BF8D-EE5E14A86938}"/>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290628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3DFCE-17B2-46A2-93B5-E744E7AF278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402497C-1411-414E-A5F8-27C5EDCAE691}"/>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4" name="Marcador de pie de página 3">
            <a:extLst>
              <a:ext uri="{FF2B5EF4-FFF2-40B4-BE49-F238E27FC236}">
                <a16:creationId xmlns:a16="http://schemas.microsoft.com/office/drawing/2014/main" id="{40F467DC-5064-4772-A310-3776A8A8588E}"/>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4D230A24-FA71-4975-82B6-251C9BBDACD3}"/>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7261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A6425A2-F00C-41BB-A567-6BBFA7681F2C}"/>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3" name="Marcador de pie de página 2">
            <a:extLst>
              <a:ext uri="{FF2B5EF4-FFF2-40B4-BE49-F238E27FC236}">
                <a16:creationId xmlns:a16="http://schemas.microsoft.com/office/drawing/2014/main" id="{2D100A27-84EE-4789-852E-BF022454D59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E4DABCD-ED8F-49D4-B4DC-1323F24C73F7}"/>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6936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3F3F6-C8D6-4B86-B240-84A72B57A5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F1A06D8-AF02-44C8-A08A-57D72D5A0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B153443-E83C-4EDF-A34A-848CB8268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932A0B-C5B8-41E7-AB48-B23F7FAEA6EF}"/>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6" name="Marcador de pie de página 5">
            <a:extLst>
              <a:ext uri="{FF2B5EF4-FFF2-40B4-BE49-F238E27FC236}">
                <a16:creationId xmlns:a16="http://schemas.microsoft.com/office/drawing/2014/main" id="{61E875FC-76E5-4954-ADAC-6E39EA62FC1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78E6386-FF49-4C1D-B13F-A5A9D90CE0C0}"/>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403064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841E-3394-4203-AD18-1F8CFCE553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3E47850-9698-4038-8A57-62D6BE46F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E15C7DB5-52A6-46AB-8111-F8C12F8D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D23F34-5D2B-48AD-86AB-DA70F5FEB39E}"/>
              </a:ext>
            </a:extLst>
          </p:cNvPr>
          <p:cNvSpPr>
            <a:spLocks noGrp="1"/>
          </p:cNvSpPr>
          <p:nvPr>
            <p:ph type="dt" sz="half" idx="10"/>
          </p:nvPr>
        </p:nvSpPr>
        <p:spPr/>
        <p:txBody>
          <a:bodyPr/>
          <a:lstStyle/>
          <a:p>
            <a:fld id="{6CA24CA8-5FF1-4EA8-A5BF-07E4267E5580}" type="datetimeFigureOut">
              <a:rPr lang="es-AR" smtClean="0"/>
              <a:t>15/6/2024</a:t>
            </a:fld>
            <a:endParaRPr lang="es-AR"/>
          </a:p>
        </p:txBody>
      </p:sp>
      <p:sp>
        <p:nvSpPr>
          <p:cNvPr id="6" name="Marcador de pie de página 5">
            <a:extLst>
              <a:ext uri="{FF2B5EF4-FFF2-40B4-BE49-F238E27FC236}">
                <a16:creationId xmlns:a16="http://schemas.microsoft.com/office/drawing/2014/main" id="{EE371163-9CE6-4D2D-AAC8-B8DF7FDC489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70E0A0F-34B3-45DA-AB86-042BDABEFAAD}"/>
              </a:ext>
            </a:extLst>
          </p:cNvPr>
          <p:cNvSpPr>
            <a:spLocks noGrp="1"/>
          </p:cNvSpPr>
          <p:nvPr>
            <p:ph type="sldNum" sz="quarter" idx="12"/>
          </p:nvPr>
        </p:nvSpPr>
        <p:spPr/>
        <p:txBody>
          <a:bodyPr/>
          <a:lstStyle/>
          <a:p>
            <a:fld id="{EC61F584-E786-45FE-98DB-E074C054A908}" type="slidenum">
              <a:rPr lang="es-AR" smtClean="0"/>
              <a:t>‹Nº›</a:t>
            </a:fld>
            <a:endParaRPr lang="es-AR"/>
          </a:p>
        </p:txBody>
      </p:sp>
    </p:spTree>
    <p:extLst>
      <p:ext uri="{BB962C8B-B14F-4D97-AF65-F5344CB8AC3E}">
        <p14:creationId xmlns:p14="http://schemas.microsoft.com/office/powerpoint/2010/main" val="363090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0">
              <a:schemeClr val="accent1">
                <a:lumMod val="45000"/>
                <a:lumOff val="55000"/>
              </a:schemeClr>
            </a:gs>
            <a:gs pos="0">
              <a:schemeClr val="accent1">
                <a:lumMod val="45000"/>
                <a:lumOff val="55000"/>
              </a:schemeClr>
            </a:gs>
            <a:gs pos="2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4C7EF5A-9354-4695-A12A-CCF78B5C2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42BAFB0-D88E-4BDC-9F97-3E88985D1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D8BCE5A-D0C1-4B83-929A-DF86C30F6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24CA8-5FF1-4EA8-A5BF-07E4267E5580}" type="datetimeFigureOut">
              <a:rPr lang="es-AR" smtClean="0"/>
              <a:t>15/6/2024</a:t>
            </a:fld>
            <a:endParaRPr lang="es-AR"/>
          </a:p>
        </p:txBody>
      </p:sp>
      <p:sp>
        <p:nvSpPr>
          <p:cNvPr id="5" name="Marcador de pie de página 4">
            <a:extLst>
              <a:ext uri="{FF2B5EF4-FFF2-40B4-BE49-F238E27FC236}">
                <a16:creationId xmlns:a16="http://schemas.microsoft.com/office/drawing/2014/main" id="{1581CAF5-E89B-4899-9881-458231DF7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D770ED1-2DC4-4091-BF9F-588503EE6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1F584-E786-45FE-98DB-E074C054A908}" type="slidenum">
              <a:rPr lang="es-AR" smtClean="0"/>
              <a:t>‹Nº›</a:t>
            </a:fld>
            <a:endParaRPr lang="es-AR"/>
          </a:p>
        </p:txBody>
      </p:sp>
    </p:spTree>
    <p:extLst>
      <p:ext uri="{BB962C8B-B14F-4D97-AF65-F5344CB8AC3E}">
        <p14:creationId xmlns:p14="http://schemas.microsoft.com/office/powerpoint/2010/main" val="148937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14E53-FF82-40AB-AC5B-92174DD351F1}"/>
              </a:ext>
            </a:extLst>
          </p:cNvPr>
          <p:cNvSpPr>
            <a:spLocks noGrp="1"/>
          </p:cNvSpPr>
          <p:nvPr>
            <p:ph type="ctrTitle"/>
          </p:nvPr>
        </p:nvSpPr>
        <p:spPr>
          <a:xfrm>
            <a:off x="478055" y="406400"/>
            <a:ext cx="4623334" cy="681255"/>
          </a:xfrm>
        </p:spPr>
        <p:txBody>
          <a:bodyPr>
            <a:noAutofit/>
          </a:bodyPr>
          <a:lstStyle/>
          <a:p>
            <a:r>
              <a:rPr lang="es-AR" sz="3000" b="1" dirty="0">
                <a:latin typeface="Arial Black" panose="020B0A04020102020204" pitchFamily="34" charset="0"/>
              </a:rPr>
              <a:t>NOMBRE DEL JUEGO</a:t>
            </a:r>
          </a:p>
        </p:txBody>
      </p:sp>
      <p:sp>
        <p:nvSpPr>
          <p:cNvPr id="4" name="Subtítulo 2">
            <a:extLst>
              <a:ext uri="{FF2B5EF4-FFF2-40B4-BE49-F238E27FC236}">
                <a16:creationId xmlns:a16="http://schemas.microsoft.com/office/drawing/2014/main" id="{975233BB-06EE-46D2-9318-B851966B6AB4}"/>
              </a:ext>
            </a:extLst>
          </p:cNvPr>
          <p:cNvSpPr txBox="1">
            <a:spLocks/>
          </p:cNvSpPr>
          <p:nvPr/>
        </p:nvSpPr>
        <p:spPr>
          <a:xfrm>
            <a:off x="8270239" y="1087656"/>
            <a:ext cx="3443705" cy="2549624"/>
          </a:xfrm>
          <a:prstGeom prst="rect">
            <a:avLst/>
          </a:prstGeom>
          <a:ln w="34925" cap="flat" cmpd="sng">
            <a:solidFill>
              <a:schemeClr val="tx1"/>
            </a:solidFill>
            <a:prstDash val="lgDash"/>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600" dirty="0">
                <a:solidFill>
                  <a:schemeClr val="accent5">
                    <a:lumMod val="75000"/>
                  </a:schemeClr>
                </a:solidFill>
                <a:latin typeface="Arial Black" panose="020B0A04020102020204" pitchFamily="34" charset="0"/>
              </a:rPr>
              <a:t>INFORMACION DEL JUEGO</a:t>
            </a:r>
            <a:endParaRPr lang="es-MX" sz="800" dirty="0">
              <a:solidFill>
                <a:schemeClr val="accent5">
                  <a:lumMod val="75000"/>
                </a:schemeClr>
              </a:solidFill>
              <a:latin typeface="Arial Black" panose="020B0A04020102020204" pitchFamily="34" charset="0"/>
            </a:endParaRPr>
          </a:p>
          <a:p>
            <a:pPr marL="342900" indent="-342900" algn="l">
              <a:buFont typeface="Arial" panose="020B0604020202020204" pitchFamily="34" charset="0"/>
              <a:buChar char="•"/>
            </a:pPr>
            <a:r>
              <a:rPr lang="es-MX" sz="1600" b="1" dirty="0">
                <a:latin typeface="Segoe UI Variable Small" pitchFamily="2" charset="0"/>
              </a:rPr>
              <a:t>Temática: </a:t>
            </a:r>
            <a:r>
              <a:rPr lang="es-MX" sz="1600" dirty="0">
                <a:latin typeface="Segoe UI Variable Small" pitchFamily="2" charset="0"/>
              </a:rPr>
              <a:t>Lucha por la independencia</a:t>
            </a:r>
          </a:p>
          <a:p>
            <a:pPr marL="342900" indent="-342900" algn="l">
              <a:buFont typeface="Arial" panose="020B0604020202020204" pitchFamily="34" charset="0"/>
              <a:buChar char="•"/>
            </a:pPr>
            <a:r>
              <a:rPr lang="es-MX" sz="1600" b="1" dirty="0">
                <a:latin typeface="Segoe UI Variable Small" pitchFamily="2" charset="0"/>
              </a:rPr>
              <a:t>Género</a:t>
            </a:r>
            <a:r>
              <a:rPr lang="es-MX" sz="1600" dirty="0">
                <a:latin typeface="Segoe UI Variable Small" pitchFamily="2" charset="0"/>
              </a:rPr>
              <a:t>: Aventura</a:t>
            </a:r>
          </a:p>
          <a:p>
            <a:pPr marL="342900" indent="-342900" algn="l">
              <a:buFont typeface="Arial" panose="020B0604020202020204" pitchFamily="34" charset="0"/>
              <a:buChar char="•"/>
            </a:pPr>
            <a:r>
              <a:rPr lang="es-MX" sz="1600" b="1" dirty="0">
                <a:latin typeface="Segoe UI Variable Small" pitchFamily="2" charset="0"/>
              </a:rPr>
              <a:t>Dispositivo</a:t>
            </a:r>
            <a:r>
              <a:rPr lang="es-MX" sz="1600" dirty="0">
                <a:latin typeface="Segoe UI Variable Small" pitchFamily="2" charset="0"/>
              </a:rPr>
              <a:t>: PC</a:t>
            </a:r>
          </a:p>
          <a:p>
            <a:pPr marL="342900" indent="-342900" algn="l">
              <a:buFont typeface="Arial" panose="020B0604020202020204" pitchFamily="34" charset="0"/>
              <a:buChar char="•"/>
            </a:pPr>
            <a:r>
              <a:rPr lang="es-MX" sz="1600" b="1" dirty="0">
                <a:latin typeface="Segoe UI Variable Small" pitchFamily="2" charset="0"/>
              </a:rPr>
              <a:t>Audiencia</a:t>
            </a:r>
            <a:r>
              <a:rPr lang="es-MX" sz="1600" dirty="0">
                <a:latin typeface="Segoe UI Variable Small" pitchFamily="2" charset="0"/>
              </a:rPr>
              <a:t>: +5 años</a:t>
            </a:r>
          </a:p>
          <a:p>
            <a:pPr marL="342900" indent="-342900" algn="l">
              <a:buFont typeface="Arial" panose="020B0604020202020204" pitchFamily="34" charset="0"/>
              <a:buChar char="•"/>
            </a:pPr>
            <a:r>
              <a:rPr lang="es-MX" sz="1600" b="1" dirty="0">
                <a:latin typeface="Segoe UI Variable Small" pitchFamily="2" charset="0"/>
              </a:rPr>
              <a:t>ESRB</a:t>
            </a:r>
            <a:r>
              <a:rPr lang="es-MX" sz="1600" dirty="0">
                <a:latin typeface="Segoe UI Variable Small" pitchFamily="2" charset="0"/>
              </a:rPr>
              <a:t>: E (</a:t>
            </a:r>
            <a:r>
              <a:rPr lang="es-MX" sz="1600" dirty="0" err="1">
                <a:latin typeface="Segoe UI Variable Small" pitchFamily="2" charset="0"/>
              </a:rPr>
              <a:t>Everyone</a:t>
            </a:r>
            <a:r>
              <a:rPr lang="es-MX" sz="1600" dirty="0">
                <a:latin typeface="Segoe UI Variable Small" pitchFamily="2" charset="0"/>
              </a:rPr>
              <a:t>)</a:t>
            </a:r>
          </a:p>
          <a:p>
            <a:pPr marL="342900" indent="-342900" algn="l">
              <a:buFont typeface="Arial" panose="020B0604020202020204" pitchFamily="34" charset="0"/>
              <a:buChar char="•"/>
            </a:pPr>
            <a:r>
              <a:rPr lang="es-MX" sz="1600" b="1" dirty="0">
                <a:latin typeface="Segoe UI Variable Small" pitchFamily="2" charset="0"/>
              </a:rPr>
              <a:t>Fecha lanzamiento</a:t>
            </a:r>
            <a:r>
              <a:rPr lang="es-MX" sz="1600" dirty="0">
                <a:latin typeface="Segoe UI Variable Small" pitchFamily="2" charset="0"/>
              </a:rPr>
              <a:t>: --/--/--</a:t>
            </a:r>
          </a:p>
        </p:txBody>
      </p:sp>
      <p:sp>
        <p:nvSpPr>
          <p:cNvPr id="5" name="Subtítulo 2">
            <a:extLst>
              <a:ext uri="{FF2B5EF4-FFF2-40B4-BE49-F238E27FC236}">
                <a16:creationId xmlns:a16="http://schemas.microsoft.com/office/drawing/2014/main" id="{D0E9FB82-0EC8-4F97-B0B7-572FA0F9113C}"/>
              </a:ext>
            </a:extLst>
          </p:cNvPr>
          <p:cNvSpPr txBox="1">
            <a:spLocks/>
          </p:cNvSpPr>
          <p:nvPr/>
        </p:nvSpPr>
        <p:spPr>
          <a:xfrm>
            <a:off x="3989136" y="3769628"/>
            <a:ext cx="4186990" cy="2661920"/>
          </a:xfrm>
          <a:prstGeom prst="rect">
            <a:avLst/>
          </a:prstGeom>
          <a:ln w="34925" cap="flat" cmpd="sng">
            <a:solidFill>
              <a:schemeClr val="tx1"/>
            </a:solidFill>
            <a:prstDash val="lgDash"/>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MX" sz="1600" dirty="0">
              <a:latin typeface="Arial Black" panose="020B0A04020102020204" pitchFamily="34" charset="0"/>
            </a:endParaRPr>
          </a:p>
          <a:p>
            <a:pPr algn="l"/>
            <a:r>
              <a:rPr lang="es-MX" sz="1600" dirty="0">
                <a:solidFill>
                  <a:schemeClr val="accent5">
                    <a:lumMod val="75000"/>
                  </a:schemeClr>
                </a:solidFill>
                <a:latin typeface="Arial Black" panose="020B0A04020102020204" pitchFamily="34" charset="0"/>
              </a:rPr>
              <a:t>ASPECTOS UNICOS</a:t>
            </a:r>
          </a:p>
          <a:p>
            <a:pPr marL="285750" indent="-285750" algn="l">
              <a:buFont typeface="Arial" panose="020B0604020202020204" pitchFamily="34" charset="0"/>
              <a:buChar char="•"/>
            </a:pPr>
            <a:r>
              <a:rPr lang="es-MX" sz="1600" dirty="0" err="1">
                <a:ln w="0"/>
                <a:latin typeface="Arial Black" panose="020B0A04020102020204" pitchFamily="34" charset="0"/>
              </a:rPr>
              <a:t>Recreacion</a:t>
            </a:r>
            <a:r>
              <a:rPr lang="es-MX" sz="1600" dirty="0">
                <a:ln w="0"/>
                <a:latin typeface="Arial Black" panose="020B0A04020102020204" pitchFamily="34" charset="0"/>
              </a:rPr>
              <a:t> </a:t>
            </a:r>
            <a:r>
              <a:rPr lang="es-MX" sz="1600" dirty="0" err="1">
                <a:ln w="0"/>
                <a:latin typeface="Arial Black" panose="020B0A04020102020204" pitchFamily="34" charset="0"/>
              </a:rPr>
              <a:t>Historica</a:t>
            </a:r>
            <a:endParaRPr lang="es-MX" sz="1600" dirty="0">
              <a:ln w="0"/>
              <a:latin typeface="Arial Black" panose="020B0A04020102020204" pitchFamily="34" charset="0"/>
            </a:endParaRPr>
          </a:p>
          <a:p>
            <a:pPr marL="285750" indent="-285750" algn="l">
              <a:buFont typeface="Arial" panose="020B0604020202020204" pitchFamily="34" charset="0"/>
              <a:buChar char="•"/>
            </a:pPr>
            <a:r>
              <a:rPr lang="es-MX" sz="1600" dirty="0">
                <a:ln w="0"/>
                <a:latin typeface="Arial Black" panose="020B0A04020102020204" pitchFamily="34" charset="0"/>
              </a:rPr>
              <a:t>Narrativa </a:t>
            </a:r>
          </a:p>
          <a:p>
            <a:pPr marL="285750" indent="-285750" algn="l">
              <a:buFont typeface="Arial" panose="020B0604020202020204" pitchFamily="34" charset="0"/>
              <a:buChar char="•"/>
            </a:pPr>
            <a:r>
              <a:rPr lang="es-MX" sz="1600" dirty="0">
                <a:ln w="0"/>
                <a:latin typeface="Arial Black" panose="020B0A04020102020204" pitchFamily="34" charset="0"/>
              </a:rPr>
              <a:t>Personajes </a:t>
            </a:r>
            <a:r>
              <a:rPr lang="es-MX" sz="1600" dirty="0" err="1">
                <a:ln w="0"/>
                <a:latin typeface="Arial Black" panose="020B0A04020102020204" pitchFamily="34" charset="0"/>
              </a:rPr>
              <a:t>Historicos</a:t>
            </a:r>
            <a:endParaRPr lang="es-MX" sz="1600" dirty="0">
              <a:ln w="0"/>
              <a:latin typeface="Arial Black" panose="020B0A04020102020204" pitchFamily="34" charset="0"/>
            </a:endParaRPr>
          </a:p>
          <a:p>
            <a:pPr algn="l"/>
            <a:endParaRPr lang="es-AR" sz="1600" dirty="0">
              <a:latin typeface="Arial Black" panose="020B0A04020102020204" pitchFamily="34" charset="0"/>
            </a:endParaRPr>
          </a:p>
        </p:txBody>
      </p:sp>
      <p:sp>
        <p:nvSpPr>
          <p:cNvPr id="6" name="Subtítulo 2">
            <a:extLst>
              <a:ext uri="{FF2B5EF4-FFF2-40B4-BE49-F238E27FC236}">
                <a16:creationId xmlns:a16="http://schemas.microsoft.com/office/drawing/2014/main" id="{BBA2B5BA-BC49-4602-8D7B-131E1DC2A8C7}"/>
              </a:ext>
            </a:extLst>
          </p:cNvPr>
          <p:cNvSpPr txBox="1">
            <a:spLocks/>
          </p:cNvSpPr>
          <p:nvPr/>
        </p:nvSpPr>
        <p:spPr>
          <a:xfrm>
            <a:off x="8270239" y="3789680"/>
            <a:ext cx="3443706" cy="2661920"/>
          </a:xfrm>
          <a:prstGeom prst="rect">
            <a:avLst/>
          </a:prstGeom>
          <a:ln w="34925" cap="flat" cmpd="sng">
            <a:solidFill>
              <a:schemeClr val="tx1"/>
            </a:solidFill>
            <a:prstDash val="lgDash"/>
            <a:round/>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MX" sz="1600" dirty="0">
              <a:solidFill>
                <a:schemeClr val="accent5">
                  <a:lumMod val="75000"/>
                </a:schemeClr>
              </a:solidFill>
              <a:latin typeface="Arial Black" panose="020B0A04020102020204" pitchFamily="34" charset="0"/>
            </a:endParaRPr>
          </a:p>
          <a:p>
            <a:pPr algn="l"/>
            <a:r>
              <a:rPr lang="es-MX" sz="1600" dirty="0">
                <a:solidFill>
                  <a:schemeClr val="accent5">
                    <a:lumMod val="75000"/>
                  </a:schemeClr>
                </a:solidFill>
                <a:latin typeface="Arial Black" panose="020B0A04020102020204" pitchFamily="34" charset="0"/>
              </a:rPr>
              <a:t>FRASE DE IMPACTO</a:t>
            </a:r>
          </a:p>
          <a:p>
            <a:r>
              <a:rPr lang="es-AR" dirty="0">
                <a:latin typeface="Segoe UI Variable Small" pitchFamily="2" charset="0"/>
              </a:rPr>
              <a:t>¡</a:t>
            </a:r>
            <a:r>
              <a:rPr lang="es-MX" dirty="0">
                <a:latin typeface="Segoe UI Variable Small" pitchFamily="2" charset="0"/>
              </a:rPr>
              <a:t>L</a:t>
            </a:r>
            <a:r>
              <a:rPr lang="es-MX" dirty="0"/>
              <a:t>idera el Éxodo Jujeño y asegura un futuro libre para tu pueblo</a:t>
            </a:r>
            <a:r>
              <a:rPr lang="es-AR" dirty="0">
                <a:latin typeface="Segoe UI Variable Small" pitchFamily="2" charset="0"/>
              </a:rPr>
              <a:t>!</a:t>
            </a:r>
          </a:p>
        </p:txBody>
      </p:sp>
      <p:sp>
        <p:nvSpPr>
          <p:cNvPr id="7" name="Título 1">
            <a:extLst>
              <a:ext uri="{FF2B5EF4-FFF2-40B4-BE49-F238E27FC236}">
                <a16:creationId xmlns:a16="http://schemas.microsoft.com/office/drawing/2014/main" id="{74E795E9-792F-4A3D-B2A0-A8333FEE9890}"/>
              </a:ext>
            </a:extLst>
          </p:cNvPr>
          <p:cNvSpPr txBox="1">
            <a:spLocks/>
          </p:cNvSpPr>
          <p:nvPr/>
        </p:nvSpPr>
        <p:spPr>
          <a:xfrm>
            <a:off x="5101389" y="340227"/>
            <a:ext cx="6599722" cy="681255"/>
          </a:xfrm>
          <a:prstGeom prst="rect">
            <a:avLst/>
          </a:prstGeom>
          <a:ln>
            <a:no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2400" dirty="0">
                <a:effectLst>
                  <a:outerShdw blurRad="38100" dist="38100" dir="2700000" algn="tl">
                    <a:srgbClr val="000000">
                      <a:alpha val="43137"/>
                    </a:srgbClr>
                  </a:outerShdw>
                </a:effectLst>
                <a:latin typeface="Arial Black" panose="020B0A04020102020204" pitchFamily="34" charset="0"/>
              </a:rPr>
              <a:t>EXODO JUJEÑO</a:t>
            </a:r>
            <a:endParaRPr lang="es-AR" sz="2400" dirty="0">
              <a:effectLst>
                <a:outerShdw blurRad="38100" dist="38100" dir="2700000" algn="tl">
                  <a:srgbClr val="000000">
                    <a:alpha val="43137"/>
                  </a:srgbClr>
                </a:outerShdw>
              </a:effectLst>
              <a:latin typeface="Arial Black" panose="020B0A04020102020204" pitchFamily="34" charset="0"/>
            </a:endParaRPr>
          </a:p>
        </p:txBody>
      </p:sp>
      <p:sp>
        <p:nvSpPr>
          <p:cNvPr id="8" name="Subtítulo 2">
            <a:extLst>
              <a:ext uri="{FF2B5EF4-FFF2-40B4-BE49-F238E27FC236}">
                <a16:creationId xmlns:a16="http://schemas.microsoft.com/office/drawing/2014/main" id="{5AEE759C-37B8-4FFB-9DEF-07C8F846E8ED}"/>
              </a:ext>
            </a:extLst>
          </p:cNvPr>
          <p:cNvSpPr txBox="1">
            <a:spLocks/>
          </p:cNvSpPr>
          <p:nvPr/>
        </p:nvSpPr>
        <p:spPr>
          <a:xfrm>
            <a:off x="4002505" y="1087656"/>
            <a:ext cx="4186990" cy="2549624"/>
          </a:xfrm>
          <a:prstGeom prst="rect">
            <a:avLst/>
          </a:prstGeom>
          <a:ln w="34925" cap="flat" cmpd="sng">
            <a:solidFill>
              <a:schemeClr val="tx1"/>
            </a:solidFill>
            <a:prstDash val="lgDash"/>
            <a:beve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1600" dirty="0">
                <a:solidFill>
                  <a:schemeClr val="accent5">
                    <a:lumMod val="75000"/>
                  </a:schemeClr>
                </a:solidFill>
                <a:latin typeface="Arial Black" panose="020B0A04020102020204" pitchFamily="34" charset="0"/>
              </a:rPr>
              <a:t>BREVE HISTORIA DEL JUEGO</a:t>
            </a:r>
          </a:p>
          <a:p>
            <a:pPr algn="just"/>
            <a:r>
              <a:rPr lang="es-MX" sz="1600" dirty="0">
                <a:latin typeface="Arial" panose="020B0604020202020204" pitchFamily="34" charset="0"/>
                <a:cs typeface="Arial" panose="020B0604020202020204" pitchFamily="34" charset="0"/>
              </a:rPr>
              <a:t>En 1812, la provincia de Jujuy, Argentina, enfrenta la amenaza de las tropas realistas españolas. El General Manuel Belgrano, líder del Ejército del Norte, toma una decisión crucial para evitar la captura de la ciudad y sus recursos: ordenar la evacuación total y la destrucción de todo lo que podría ser útil al enemigo. Así comienza el Éxodo Jujeño, una retirada estratégica que pondrá a prueba la valentía, resistencia y unidad del pueblo jujeño</a:t>
            </a:r>
            <a:endParaRPr lang="es-MX" sz="1600" dirty="0">
              <a:solidFill>
                <a:schemeClr val="accent5">
                  <a:lumMod val="75000"/>
                </a:schemeClr>
              </a:solidFill>
              <a:latin typeface="Arial" panose="020B0604020202020204" pitchFamily="34" charset="0"/>
              <a:cs typeface="Arial" panose="020B0604020202020204" pitchFamily="34" charset="0"/>
            </a:endParaRPr>
          </a:p>
        </p:txBody>
      </p:sp>
      <p:cxnSp>
        <p:nvCxnSpPr>
          <p:cNvPr id="10" name="Conector recto 9">
            <a:extLst>
              <a:ext uri="{FF2B5EF4-FFF2-40B4-BE49-F238E27FC236}">
                <a16:creationId xmlns:a16="http://schemas.microsoft.com/office/drawing/2014/main" id="{E7BD6F19-0E6B-42F9-8A83-4E9446500957}"/>
              </a:ext>
            </a:extLst>
          </p:cNvPr>
          <p:cNvCxnSpPr>
            <a:cxnSpLocks/>
          </p:cNvCxnSpPr>
          <p:nvPr/>
        </p:nvCxnSpPr>
        <p:spPr>
          <a:xfrm>
            <a:off x="5313680" y="883920"/>
            <a:ext cx="1289251"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11" name="Conector recto 10">
            <a:extLst>
              <a:ext uri="{FF2B5EF4-FFF2-40B4-BE49-F238E27FC236}">
                <a16:creationId xmlns:a16="http://schemas.microsoft.com/office/drawing/2014/main" id="{62EF23CD-BBEB-4B50-8238-DA207A395EEC}"/>
              </a:ext>
            </a:extLst>
          </p:cNvPr>
          <p:cNvCxnSpPr>
            <a:cxnSpLocks/>
          </p:cNvCxnSpPr>
          <p:nvPr/>
        </p:nvCxnSpPr>
        <p:spPr>
          <a:xfrm>
            <a:off x="10318282" y="883920"/>
            <a:ext cx="1233638" cy="0"/>
          </a:xfrm>
          <a:prstGeom prst="line">
            <a:avLst/>
          </a:prstGeom>
          <a:ln w="50800"/>
        </p:spPr>
        <p:style>
          <a:lnRef idx="3">
            <a:schemeClr val="dk1"/>
          </a:lnRef>
          <a:fillRef idx="0">
            <a:schemeClr val="dk1"/>
          </a:fillRef>
          <a:effectRef idx="2">
            <a:schemeClr val="dk1"/>
          </a:effectRef>
          <a:fontRef idx="minor">
            <a:schemeClr val="tx1"/>
          </a:fontRef>
        </p:style>
      </p:cxnSp>
      <p:pic>
        <p:nvPicPr>
          <p:cNvPr id="12" name="Imagen 11">
            <a:extLst>
              <a:ext uri="{FF2B5EF4-FFF2-40B4-BE49-F238E27FC236}">
                <a16:creationId xmlns:a16="http://schemas.microsoft.com/office/drawing/2014/main" id="{8BA0BEBB-C3E1-44A9-AC14-1F7BCF1ED956}"/>
              </a:ext>
            </a:extLst>
          </p:cNvPr>
          <p:cNvPicPr>
            <a:picLocks noChangeAspect="1"/>
          </p:cNvPicPr>
          <p:nvPr/>
        </p:nvPicPr>
        <p:blipFill rotWithShape="1">
          <a:blip r:embed="rId2">
            <a:extLst>
              <a:ext uri="{28A0092B-C50C-407E-A947-70E740481C1C}">
                <a14:useLocalDpi xmlns:a14="http://schemas.microsoft.com/office/drawing/2010/main" val="0"/>
              </a:ext>
            </a:extLst>
          </a:blip>
          <a:srcRect b="1656"/>
          <a:stretch/>
        </p:blipFill>
        <p:spPr>
          <a:xfrm>
            <a:off x="478054" y="1087654"/>
            <a:ext cx="3316525" cy="5363945"/>
          </a:xfrm>
          <a:prstGeom prst="rect">
            <a:avLst/>
          </a:prstGeom>
        </p:spPr>
      </p:pic>
    </p:spTree>
    <p:extLst>
      <p:ext uri="{BB962C8B-B14F-4D97-AF65-F5344CB8AC3E}">
        <p14:creationId xmlns:p14="http://schemas.microsoft.com/office/powerpoint/2010/main" val="39467441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147</Words>
  <Application>Microsoft Office PowerPoint</Application>
  <PresentationFormat>Panorámica</PresentationFormat>
  <Paragraphs>19</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Black</vt:lpstr>
      <vt:lpstr>Calibri</vt:lpstr>
      <vt:lpstr>Calibri Light</vt:lpstr>
      <vt:lpstr>Segoe UI Variable Small</vt:lpstr>
      <vt:lpstr>Tema de Office</vt:lpstr>
      <vt:lpstr>NOMBRE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Fábrego</dc:creator>
  <cp:lastModifiedBy>Lucas Fábrego</cp:lastModifiedBy>
  <cp:revision>11</cp:revision>
  <dcterms:created xsi:type="dcterms:W3CDTF">2024-06-04T14:26:29Z</dcterms:created>
  <dcterms:modified xsi:type="dcterms:W3CDTF">2024-06-15T13:10:35Z</dcterms:modified>
</cp:coreProperties>
</file>