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99d1c8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99d1c8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do blog com o link abaixo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9a4e27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9a4e27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do blog com o link abaixo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99d1c8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99d1c8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99d1c8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99d1c8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Mídias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9a4e27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9a4e27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9a4e27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9a4e27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Mídias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9a4e27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9a4e27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github.com/kruschewskyfe/Brainee" TargetMode="External"/><Relationship Id="rId6" Type="http://schemas.openxmlformats.org/officeDocument/2006/relationships/hyperlink" Target="https://goo.gl/Rmfao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hyperlink" Target="https://fb.me/blog.braine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-9525"/>
            <a:ext cx="70866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635175" y="414270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Status Report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-63500" y="464310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-430525" y="479550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-735325" y="494790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72000" y="4434400"/>
            <a:ext cx="30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brainee.com.br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-228575" y="490045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15497" l="3187" r="4407" t="14024"/>
          <a:stretch/>
        </p:blipFill>
        <p:spPr>
          <a:xfrm>
            <a:off x="291375" y="392550"/>
            <a:ext cx="8450049" cy="36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72000" y="4434400"/>
            <a:ext cx="30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brainee.com.br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-228575" y="490045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7609" l="2881" r="2006" t="12543"/>
          <a:stretch/>
        </p:blipFill>
        <p:spPr>
          <a:xfrm>
            <a:off x="385087" y="202900"/>
            <a:ext cx="8373826" cy="41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 rot="-5400000">
            <a:off x="-1333025" y="192545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Personas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874175" y="-63525"/>
            <a:ext cx="0" cy="356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091" y="0"/>
            <a:ext cx="78661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525" y="-193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443159" y="13050"/>
            <a:ext cx="78661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 flipH="1">
            <a:off x="4108350" y="116275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ICP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5625000" y="886825"/>
            <a:ext cx="3519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2673100" y="720625"/>
            <a:ext cx="58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Empresas do setor de Web e Tecnologia 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Região sudeste e sul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Até 25 colaboradores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Acabaram de atingir o Product Market Fit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 busca de investimento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Ticket médio de até 300 reais.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86725" y="1865475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</a:t>
            </a:r>
            <a:endParaRPr b="1" sz="3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rot="10800000">
            <a:off x="75" y="2625750"/>
            <a:ext cx="3167100" cy="1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091" y="0"/>
            <a:ext cx="78661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837325" y="2866275"/>
            <a:ext cx="6207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CÓDIGO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https://github.com/kruschewskyfe/Brainee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09575" y="3860775"/>
            <a:ext cx="5371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ATIVIDADES E CRONOGRAMA </a:t>
            </a:r>
            <a:r>
              <a:rPr lang="pt-BR" sz="2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https://goo.gl/RmfaoV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24575" y="402825"/>
            <a:ext cx="73017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Investimento</a:t>
            </a: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R$ 40,00 (Domínio)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876850" y="971325"/>
            <a:ext cx="1578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(Até agora!)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443159" y="13050"/>
            <a:ext cx="78661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7575" y="1398625"/>
            <a:ext cx="1216025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8100" y="1411825"/>
            <a:ext cx="1216025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443225" y="2342750"/>
            <a:ext cx="3359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7"/>
              </a:rPr>
              <a:t>https://fb.me/blog.brainee</a:t>
            </a:r>
            <a:endParaRPr sz="1800"/>
          </a:p>
        </p:txBody>
      </p:sp>
      <p:sp>
        <p:nvSpPr>
          <p:cNvPr id="115" name="Google Shape;115;p19"/>
          <p:cNvSpPr txBox="1"/>
          <p:nvPr/>
        </p:nvSpPr>
        <p:spPr>
          <a:xfrm>
            <a:off x="6347775" y="2647950"/>
            <a:ext cx="3000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@Brainee.blog</a:t>
            </a:r>
            <a:endParaRPr sz="18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06926" y="4257225"/>
            <a:ext cx="8566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091" y="0"/>
            <a:ext cx="78661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115400" y="639600"/>
            <a:ext cx="58908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Bruna Moraes de Souza (HYPER)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Cristian da Luz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(HYPER)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Endriu Galdino Platas (HYPSTER)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Felipe Kruschewsky  (HACKER)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Luisa Studart Vieira (HUSTLER)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Marcello de Negri (HUSTLER)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Marcus Vinícius Zangirolami (HUSTLER)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Paulo Muzyczuk ( HYPER)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Rodrigo Oliveira (HYPER)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Rosali Gouveia (HACKER)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Victória Regina De Oliveira (HYPER)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 rot="-5400000">
            <a:off x="-1333025" y="162065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rot="10800000">
            <a:off x="874175" y="-63450"/>
            <a:ext cx="0" cy="413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