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Garamond"/>
      <p:regular r:id="rId36"/>
      <p:bold r:id="rId37"/>
      <p:italic r:id="rId38"/>
      <p:boldItalic r:id="rId39"/>
    </p:embeddedFont>
    <p:embeddedFont>
      <p:font typeface="Inconsolat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regular.fntdata"/><Relationship Id="rId20" Type="http://schemas.openxmlformats.org/officeDocument/2006/relationships/slide" Target="slides/slide16.xml"/><Relationship Id="rId41" Type="http://schemas.openxmlformats.org/officeDocument/2006/relationships/font" Target="fonts/Inconsolat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Garamond-bold.fntdata"/><Relationship Id="rId14" Type="http://schemas.openxmlformats.org/officeDocument/2006/relationships/slide" Target="slides/slide10.xml"/><Relationship Id="rId36" Type="http://schemas.openxmlformats.org/officeDocument/2006/relationships/font" Target="fonts/Garamond-regular.fntdata"/><Relationship Id="rId17" Type="http://schemas.openxmlformats.org/officeDocument/2006/relationships/slide" Target="slides/slide13.xml"/><Relationship Id="rId39" Type="http://schemas.openxmlformats.org/officeDocument/2006/relationships/font" Target="fonts/Garamond-boldItalic.fntdata"/><Relationship Id="rId16" Type="http://schemas.openxmlformats.org/officeDocument/2006/relationships/slide" Target="slides/slide12.xml"/><Relationship Id="rId38" Type="http://schemas.openxmlformats.org/officeDocument/2006/relationships/font" Target="fonts/Garamon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2886cf2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2886cf2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886cf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886cf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2886cf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2886cf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2886cf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2886cf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2886cf2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72886cf2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2886cf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2886cf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 o arquivo index.php e acrescente este código.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2886cf2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2886cf2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2886cf2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2886cf2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 o arquivo index.php e acrescente este código.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2886cf2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2886cf2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 tipo de uma variável geralmente não é definido pelo programador: isto é decidido em tempo de execução pelo PHP, dependendo do contexto no qual a variável é usada.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2886cf2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2886cf2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6a59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6a59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72886cf2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72886cf2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 o arquivo index.php e acrescente este código.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2886cf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2886cf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72886cf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72886cf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possivel atribuir numeros negativos para a variavel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2886cf2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2886cf2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2886cf2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2886cf2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importante notar que os numeros reais utilizamos . e não ,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72886cf2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72886cf2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72886cf2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72886cf2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2886cf2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2886cf2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2886cf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2886cf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72886cf2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72886cf2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26a596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26a596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886cf2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886cf2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886c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886c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886cf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886cf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 que distingue o PHP de algo como o Javascript no lado do cliente é que o código é executado no servidor, gerando o HTML que é então enviado para o navegador. O navegador recebe os resultados da execução desse script, mas não sabe qual era o código fonte. Você pode inclusive configurar seu servidor web para processar todos os seus arquivos HTML com o PHP, e então não haverá realmente nenhum modo dos usuários descobrirem se você usa essa linguagem ou não.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A melhor coisa em usar o PHP é que ele é extremamente simples para um iniciante, mas oferece muitos recursos para um programador profissional. Não tenha medo de ler a longa lista de funções do PHP. Pode entrar com tudo, o mais rápido que puder, e comece a escrever scripts simples em poucas horas.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2886cf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2886cf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886cf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886cf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primeiro é o mais tradicional no script é executado do lado do servidor e nos retorna um html, por exemplo.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linha de comando, podemos desenvolver um script para ser executado sem um servidor ou navegador, apenas com o interpretador PHP. Ideal para scripts executados utilizando o cron.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terceiro item, não é a melhor forma de desenvolver aplicações desktop com interfaces gráficas, mas é possível e para isso podemos utilizar o PHP-GTK. Ele é uma extensão do PHP e não vem com a distribuição oficial.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886cf2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886cf2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886cf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886cf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 o arquivo index.php e acrescente este código.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Primeiro exemplo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Abra o navegador e digite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http://localhost/aula/index.php</a:t>
            </a:r>
            <a:endParaRPr b="1" sz="2800">
              <a:solidFill>
                <a:srgbClr val="FF99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Primeiro exemplo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99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1" name="Google Shape;151;p23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23"/>
          <p:cNvGrpSpPr/>
          <p:nvPr/>
        </p:nvGrpSpPr>
        <p:grpSpPr>
          <a:xfrm>
            <a:off x="2273550" y="1570050"/>
            <a:ext cx="4596900" cy="2803500"/>
            <a:chOff x="3508800" y="1642700"/>
            <a:chExt cx="4596900" cy="2803500"/>
          </a:xfrm>
        </p:grpSpPr>
        <p:sp>
          <p:nvSpPr>
            <p:cNvPr id="153" name="Google Shape;153;p23"/>
            <p:cNvSpPr/>
            <p:nvPr/>
          </p:nvSpPr>
          <p:spPr>
            <a:xfrm>
              <a:off x="3508800" y="1642700"/>
              <a:ext cx="4596900" cy="2803500"/>
            </a:xfrm>
            <a:prstGeom prst="rect">
              <a:avLst/>
            </a:prstGeom>
            <a:solidFill>
              <a:srgbClr val="FDFDF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56665" y="1663417"/>
              <a:ext cx="4533900" cy="2733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Tags PHP: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utilizadas para delimitar o que o PHP irá interpretar. Todo conteúdo que não estiver entre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&lt;?php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?&gt;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será ignorado.</a:t>
            </a:r>
            <a:endParaRPr b="1" sz="2800">
              <a:solidFill>
                <a:srgbClr val="FF99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3" name="Google Shape;163;p2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short_open_tag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quando esta diretiva estiver habilitada no arquivo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php.ini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é possível utilizar a tag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&lt;?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no lugar de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&lt;?php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b="1" sz="2800">
              <a:solidFill>
                <a:srgbClr val="FF99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2" name="Google Shape;172;p2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Separação de instruções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as instruções são terminadas com um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ponto-e-vírgula (;)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ao final de cada comando.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2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'Isto é um teste'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'Isto é um outro teste'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0" name="Google Shape;190;p2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 PHP suporta dois tipos de comentários: uma linha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//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ou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#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e por bloco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/**/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9" name="Google Shape;199;p2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Sintaxe Básica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 Comentário de linha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Comentário de linha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/*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Comentário de bloco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FF99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'Isto é um teste'</a:t>
            </a:r>
            <a:endParaRPr>
              <a:solidFill>
                <a:srgbClr val="FF99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*/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8" name="Google Shape;208;p2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PHP suporta 4 tipos escalares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boolean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integer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float 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string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), 3 tipos compostos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array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object 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callable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e 2 tipos especiais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resource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NULL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p3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Booleanos: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o tipo mais simples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 Ele pode ser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true 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ou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false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6" name="Google Shape;226;p3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Introdução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PHP: Hypertext Preprocessor: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uma linguagem de programação de ampla utilização, interpretada, utilizada para desenvolvimento WEB e pode ser mesclada dentro do código HTML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</a:t>
            </a:r>
            <a:r>
              <a:rPr lang="en" sz="18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?php</a:t>
            </a:r>
            <a:endParaRPr sz="18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$parado </a:t>
            </a:r>
            <a:r>
              <a:rPr lang="en" sz="18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18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 sz="18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 sz="1800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atribui o valor true para $parado</a:t>
            </a:r>
            <a:endParaRPr sz="1800"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sz="18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5" name="Google Shape;235;p3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Inteiros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um número do conjunto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Z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= {..., -1, 0, 1, ...}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4" name="Google Shape;244;p33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 sz="24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$idade 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18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 sz="2400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atribui o valor 18 para $idade</a:t>
            </a:r>
            <a:endParaRPr sz="2400"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sz="24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3" name="Google Shape;253;p3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Números de ponto flutuante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também conhecidos como float ou double.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Google Shape;262;p3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$preco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19.99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atribui o valor 19.99 para $preco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71" name="Google Shape;271;p3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Strings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uma sequência de caracteres. Podemos utilizar aspas simples ou duplas.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0" name="Google Shape;280;p3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$nomeCurso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'Técnico em Informática'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utilizando aspas simples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$cidade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“Bento Gonçalves”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utilizando aspas duplas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9" name="Google Shape;289;p3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Arrays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uma estrutura que faz mapeamento entre chaves e valores.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8" name="Google Shape;298;p3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4" name="Google Shape;3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vetor que utiliza chaves do tipo string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$carro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array(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"marca"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=&gt;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"Renault"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"anoModelo"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2016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vetor que utiliza chaves do tipo integer 0 =&gt; Morango, 1 =&gt; Laranja, 2 =&gt; Banana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$frutas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array(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"Morango"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"Laranja"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"Banana"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 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7" name="Google Shape;307;p4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NULL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representa uma variável sem valor. A variável será considerada null se: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 atribuída a constante NULL;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ainda não recebeu nenhum valor;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foi apagada utilizando o unset().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6" name="Google Shape;316;p4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Introdução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Sua sintaxe é fácil de aprender e é semelhante as da linguagens C e Java.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Tipos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$variavel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NULL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5" name="Google Shape;325;p4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Introdução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Permite a criação de páginas dinâmicas, utilização de dados coletados através de formulários HTML e trabalhar com cookies.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Introdução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Como funciona?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 código PHP é interpretado no lado do servidor (server-side). Assim, quando chega uma requisição, o servidor executa o código referente a requisição e retorna a resposta ao cliente.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Introdução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Requisitos?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Para trabalhar com PHP, vamos utilizar o interpretador PHP, um servidor web (apache) e um navegador web.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 que podemos fazer com o PHP?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As três principais maneiras de utilizá-lo são: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 lado do servidor (server-side);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Em linha de comando;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●"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Em aplicações desktop.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1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Primeiro exemplo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 diretório chamado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aula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dentro do diretório root do servidor web. Em seguida, crie um arquivo chamado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index.php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coloque-o no diretório criado.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Primeiro exemplo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&lt;head&gt;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&lt;title&gt;PHP Teste&lt;/title&gt;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&lt;/head&gt;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"&lt;p&gt;Olá Mundo&lt;/p&gt;"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3" name="Google Shape;133;p2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