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Garamond"/>
      <p:regular r:id="rId22"/>
      <p:bold r:id="rId23"/>
      <p:italic r:id="rId24"/>
      <p:boldItalic r:id="rId25"/>
    </p:embeddedFont>
    <p:embeddedFont>
      <p:font typeface="Inconsolat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Garamond-regular.fntdata"/><Relationship Id="rId21" Type="http://schemas.openxmlformats.org/officeDocument/2006/relationships/slide" Target="slides/slide17.xml"/><Relationship Id="rId24" Type="http://schemas.openxmlformats.org/officeDocument/2006/relationships/font" Target="fonts/Garamond-italic.fntdata"/><Relationship Id="rId23" Type="http://schemas.openxmlformats.org/officeDocument/2006/relationships/font" Target="fonts/Garamond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consolata-regular.fntdata"/><Relationship Id="rId25" Type="http://schemas.openxmlformats.org/officeDocument/2006/relationships/font" Target="fonts/Garamond-boldItalic.fntdata"/><Relationship Id="rId27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2886cf21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2886cf21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2886cf2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2886cf2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2886cf21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2886cf2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2886cf21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2886cf2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2886cf2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2886cf2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2886cf2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2886cf2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2886cf21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2886cf21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26a396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26a396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2886cf2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2886cf2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2886cf2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2886cf2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886cf2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886cf2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2886cf21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2886cf21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2886cf2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2886cf2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Nao possui saida pois $a eh escopo global e echo $a acessa variavel dentro de teste que nao existe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2886cf21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2886cf21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2886cf21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2886cf21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2886cf2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2886cf2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Variáveis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 sz="2400"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 sz="2400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2400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“hello”</a:t>
            </a:r>
            <a:r>
              <a:rPr lang="en" sz="2400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2400"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</a:t>
            </a:r>
            <a:r>
              <a:rPr lang="en" sz="24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 sz="24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a </a:t>
            </a:r>
            <a:r>
              <a:rPr lang="en" sz="2400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 sz="2400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“world”</a:t>
            </a:r>
            <a:r>
              <a:rPr lang="en" sz="2400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sz="2400"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400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 sz="2400"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2" name="Google Shape;142;p22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Constantes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É um identificador para um valor único. Diferente das variáveis, o valor de uma constante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não pode ser alterado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durante a execução do script. Também são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case-sensitive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e, por convenção, os nomes das constantes são sempre em maiúsculas.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1" name="Google Shape;151;p23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Constantes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Para o nome ser válido ele precisa começar com uma letra ou com sublinhado, seguido de qualquer número de letras, números ou sublinhados.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0" name="Google Shape;160;p2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Constantes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Podemos definir uma constante de duas maneiras: utilizando a função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define()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ou a palavra-chave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const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 Outra diferença para as variáveis é a ausência 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cifrão 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$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 como prefixo das constantes. 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" name="Google Shape;169;p2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Constantes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Uma diferença entre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define()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e a palavra-chave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const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é que as variáveis que utilizam a palavra-chave precisam ser declaradas no escopo de maior nível, ou seja, não podem ser definidas dentro de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funções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laços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instruções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ifs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ou blocos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try/catch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8" name="Google Shape;178;p2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Constantes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define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(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"COR"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,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"AZUL"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COR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// imprime AZUL.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const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FRUTA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"Morango"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FRUTA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// imprime Morango.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87" name="Google Shape;187;p27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Expressões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5" name="Google Shape;195;p28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 que gera um valor e é atribuído forma uma expressão. Por exemplo “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$idade = 18;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” é uma expressão, onde o valor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18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é atribuído a variável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$idade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6" name="Google Shape;196;p28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Disciplina: </a:t>
            </a:r>
            <a:r>
              <a:rPr b="1"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Algoritmos</a:t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Variáveis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São representadas por um cifrão (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$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 seguido pelo nome da variável. Os nomes de variáveis são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case-sensitive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0" name="Google Shape;70;p1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Variáveis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Para o nome ser válido ele precisa começar com uma letra ou com sublinhado, seguido de qualquer número de letras, números ou sublinhados.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9" name="Google Shape;79;p1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Variáveis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$fruta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'Morango'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echo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$fruta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8" name="Google Shape;88;p1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Variáveis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Escopo: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é o contexto onde a variável foi definida.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7" name="Google Shape;97;p17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Variáveis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# escopo global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function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teste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(){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echo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# faz referência a uma variável do escopo local que não definida 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teste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();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06" name="Google Shape;106;p18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Variáveis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global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utilizamos esta palavra-chave para utilizarmos variáveis do escopo global.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5" name="Google Shape;115;p19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Variáveis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# escopo global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function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teste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(){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global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echo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</a:t>
            </a:r>
            <a:r>
              <a:rPr lang="en">
                <a:solidFill>
                  <a:srgbClr val="FF8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# faz referência a uma variável do escopo local que não definida </a:t>
            </a:r>
            <a:endParaRPr>
              <a:solidFill>
                <a:srgbClr val="FF8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teste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();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4" name="Google Shape;124;p20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Variáveis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Variáveis variável</a:t>
            </a:r>
            <a:r>
              <a:rPr b="1"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o valor de uma variável é tratado como uma variável. Para isso, utilizamos dois sinais de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cifrão 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$</a:t>
            </a:r>
            <a:r>
              <a:rPr lang="en" sz="28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).</a:t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" name="Google Shape;133;p21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