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Garamond"/>
      <p:regular r:id="rId27"/>
      <p:bold r:id="rId28"/>
      <p:italic r:id="rId29"/>
      <p:boldItalic r:id="rId30"/>
    </p:embeddedFont>
    <p:embeddedFont>
      <p:font typeface="Inconsolat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D991F6B-5236-4EF0-8494-BC160D0B9AC7}">
  <a:tblStyle styleId="{3D991F6B-5236-4EF0-8494-BC160D0B9A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Garamond-bold.fntdata"/><Relationship Id="rId27" Type="http://schemas.openxmlformats.org/officeDocument/2006/relationships/font" Target="fonts/Garamo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consolata-regular.fntdata"/><Relationship Id="rId30" Type="http://schemas.openxmlformats.org/officeDocument/2006/relationships/font" Target="fonts/Garamon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Inconsolat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2886cf21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2886cf21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2886cf21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2886cf2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2886cf21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2886cf21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2886cf21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2886cf21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2886cf21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2886cf21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2886cf21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2886cf21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72886cf21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72886cf21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72886cf21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72886cf21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72886cf21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72886cf21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72886cf21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72886cf21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2886cf2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2886cf2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2886cf21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72886cf21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26a396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26a396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2886cf2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2886cf2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886cf21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886cf21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2886cf2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2886cf2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2886cf21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2886cf21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2886cf21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2886cf21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2886cf21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2886cf21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72886cf21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72886cf21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O operador de divisão ("/") sempre retorna um valor com ponto flutuante, a não ser que os dois operandos sejam inteiros (ou strings que são convertidas para inteiros) e números inteiramente divisíveis, nesse caso um inteiro é retornado.</a:t>
            </a:r>
            <a:endParaRPr sz="1200"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Operandos de módulo são convertidos para inteiros (removendo a parte decimal) antes do processamento.</a:t>
            </a:r>
            <a:endParaRPr sz="1200"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O resultado do operador de módulo </a:t>
            </a:r>
            <a:r>
              <a:rPr i="1" lang="en" sz="1200">
                <a:solidFill>
                  <a:srgbClr val="333333"/>
                </a:solidFill>
                <a:highlight>
                  <a:srgbClr val="F2F2F2"/>
                </a:highlight>
              </a:rPr>
              <a:t>%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tem o mesmo sinal do dividendo — ou seja, o resultado de </a:t>
            </a:r>
            <a:r>
              <a:rPr i="1" lang="en" sz="1200">
                <a:solidFill>
                  <a:srgbClr val="333333"/>
                </a:solidFill>
                <a:highlight>
                  <a:srgbClr val="F2F2F2"/>
                </a:highlight>
              </a:rPr>
              <a:t>$a % $b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terá o mesmo sinal de </a:t>
            </a:r>
            <a:r>
              <a:rPr lang="en" sz="1050">
                <a:solidFill>
                  <a:srgbClr val="333333"/>
                </a:solidFill>
                <a:highlight>
                  <a:srgbClr val="E6E6E6"/>
                </a:highlight>
                <a:latin typeface="Verdana"/>
                <a:ea typeface="Verdana"/>
                <a:cs typeface="Verdana"/>
                <a:sym typeface="Verdana"/>
              </a:rPr>
              <a:t>$a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. Exemplos:</a:t>
            </a:r>
            <a:endParaRPr sz="1200">
              <a:solidFill>
                <a:srgbClr val="333333"/>
              </a:solidFill>
              <a:highlight>
                <a:srgbClr val="F2F2F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 Aritméticos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$soma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3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+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3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$subtração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5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-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3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4" name="Google Shape;144;p22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 de Atribuição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É utilizado o operador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=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 Ele atribui o valor da expressão da direita para o operando da esquerda.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3" name="Google Shape;153;p23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 de Atribuição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4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+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2" name="Google Shape;162;p2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 de Comparação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Permitem que você compare dois valores. $a == $b (igual), $a === $b (idêntico), $a != $b (diferente), $a &lt;&gt; $b (diferente), $a !== $b (não idêntico), $a &lt; $b (menor), $a &gt; $b (maior), $a &lt;= $b (menor ou igual), $a &gt;= $b (maior ou igual).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" name="Google Shape;171;p2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 de Comparação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var_dump(4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var_dump(5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var_dump(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’5’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=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80" name="Google Shape;180;p2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6" name="Google Shape;18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 de Incremento/Decremento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8" name="Google Shape;188;p2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++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$a (pré-incremento), $a++ (pós-incremento), --$a (pré-decremento), $a-- (pós-decremento).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9" name="Google Shape;189;p2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 de Incremento/Decremento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"&lt;h3&gt;Pós-incremento&lt;/h3&gt;"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"Deve ser 5: "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.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++ .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"&lt;br /&gt;\n"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"Deve ser 6: "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.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.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"&lt;br /&gt;\n"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"&lt;h3&gt;Pré-incremento&lt;/h3&gt;"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"Deve ser 6: "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. ++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.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"&lt;br /&gt;\n"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"Deve ser 6: "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.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.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"&lt;br /&gt;\n"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8" name="Google Shape;198;p2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4" name="Google Shape;2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 Lógicos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$a and $b (e), $a or $b (ou), $a xor $b (xor), !$a (não) $a &amp;&amp; $b (e), $a || $b (ou).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7" name="Google Shape;207;p29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 Lógicos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false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&amp;&amp;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$b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true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||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$c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false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and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false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$d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true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or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16" name="Google Shape;216;p30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 de String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(concatenação).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5" name="Google Shape;225;p31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Eles recebem uma ou mais expressões e devolvem outra expressão. O PHP possui operadores unários, binários e ternário.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 de String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$curso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"Técnico"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.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 de 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.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"Informática"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34" name="Google Shape;234;p32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1" name="Google Shape;241;p33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3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Disciplina: </a:t>
            </a:r>
            <a:r>
              <a:rPr b="1"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Algoritmos</a:t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Unários: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recebem apenas uma expressão. Por exemplo o operador lógico de negação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Binários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recebem duas expressões. Por exemplo os operadores aritméticos (soma, subtração, ...).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8" name="Google Shape;88;p1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Ternário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recebem três expressões. O único operador é 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?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conhecido como operador condicional.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7" name="Google Shape;97;p1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Precedência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indica quem tem maior prioridade quando existe mais de um operador. Por exemplo, a expressão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5 + 2 * 4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tem a resposta 13 e não 28 pois o operador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*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tem prioridade de precedência em relação ao operador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+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6" name="Google Shape;106;p1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Precedência: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quando os operadores tiverem mesma prioridade, será considerada a associatividade. Por exemplo, na expressão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4 + 2 - 1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será agrupado (4 + 2) - 1 e não 4 + (2 - 1).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5" name="Google Shape;115;p19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4" name="Google Shape;124;p20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841197" y="1334454"/>
            <a:ext cx="7461600" cy="458700"/>
          </a:xfrm>
          <a:prstGeom prst="rect">
            <a:avLst/>
          </a:prstGeom>
          <a:solidFill>
            <a:srgbClr val="4F612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842000" y="9460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{3D991F6B-5236-4EF0-8494-BC160D0B9AC7}</a:tableStyleId>
              </a:tblPr>
              <a:tblGrid>
                <a:gridCol w="1797500"/>
                <a:gridCol w="5662500"/>
              </a:tblGrid>
              <a:tr h="4242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Precedência de operadores (tabela resumida)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2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Associação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Operadores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direita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!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esquerda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 / %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esquerda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-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Não associativo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 &lt;= &gt; &gt;=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Não associativo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== != === !==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esquerda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&amp;&amp;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esquerda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||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F612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F612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Operadores Aritméticos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-$a (negação), $a + $b (soma), $a - $b (subtração), $a * $b (multiplicação), $a / $b (divisão), $a % $b (módulo).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5" name="Google Shape;135;p21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