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Garamond"/>
      <p:regular r:id="rId16"/>
      <p:bold r:id="rId17"/>
      <p:italic r:id="rId18"/>
      <p:boldItalic r:id="rId19"/>
    </p:embeddedFont>
    <p:embeddedFont>
      <p:font typeface="Inconsolat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Inconsolat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slide" Target="slides/slide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2.xml"/><Relationship Id="rId18" Type="http://schemas.openxmlformats.org/officeDocument/2006/relationships/font" Target="fonts/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hp.net/manual/pt_BR/language.expressions.php" TargetMode="External"/><Relationship Id="rId3" Type="http://schemas.openxmlformats.org/officeDocument/2006/relationships/hyperlink" Target="http://php.net/manual/pt_BR/language.types.boolean.php#language.types.boolean.castin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811e38e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811e38e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26a396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26a396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811e38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811e38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811e38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811e38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Como descrito na </a:t>
            </a:r>
            <a:r>
              <a:rPr lang="en" sz="1200">
                <a:solidFill>
                  <a:srgbClr val="336699"/>
                </a:solidFill>
                <a:highlight>
                  <a:srgbClr val="F2F2F2"/>
                </a:highlight>
                <a:uFill>
                  <a:noFill/>
                </a:uFill>
                <a:hlinkClick r:id="rId2"/>
              </a:rPr>
              <a:t>seção sobre expressões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, expressões são avaliadas por seus valores Booleanos. Se umaexpressão for avaliada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, o PHP executará a declaração, e se avaliá-la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- ignorá-la. Mais informações sobre quais valores são avaliados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pode ser encontrada na seção </a:t>
            </a:r>
            <a:r>
              <a:rPr lang="en" sz="1200">
                <a:solidFill>
                  <a:srgbClr val="336699"/>
                </a:solidFill>
                <a:highlight>
                  <a:srgbClr val="F2F2F2"/>
                </a:highlight>
                <a:uFill>
                  <a:noFill/>
                </a:uFill>
                <a:hlinkClick r:id="rId3"/>
              </a:rPr>
              <a:t>'Conversão para booleano'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811e38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811e38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811e38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811e38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exemplo que pode ser considerado é quando voce liga para uma empresa tipo (banco) e no telefone te oferece opcoes.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811e38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811e38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811e38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811e38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811e38e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811e38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811e38e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811e38e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for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10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++) 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echo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2" name="Google Shape;142;p22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Disciplina: </a:t>
            </a:r>
            <a:r>
              <a:rPr b="1"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Algoritmos</a:t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while: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São os mais simples laços no PHP. Seu funcionamento consiste em dizer para o PHP executar as instruções que estão dentro do bloco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enquanto a condição for verdadeira.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while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expressao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while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10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echo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++;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DD0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8" name="Google Shape;88;p1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do-while: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São semelhantes ao while. A diferença consiste em pelo menos uma vez as instruções dentro do bloco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do-while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serão executadas. A condição é utilizada para saber se o bloco continuará executando.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7" name="Google Shape;97;p1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do{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}while(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expressao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" name="Google Shape;106;p1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do 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echo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 while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5" name="Google Shape;115;p19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for: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Esses são laços mais complexos que 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while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. Ele possui três passos: inicialização, condição, incremento. O primeiro passo só é executado uma única vez e consiste em, geralmente, inicializar variáveis. Em seguida, se a condição for verdadeira o PHP roda o bloco de instruções e executa a expressão de incremento.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4" name="Google Shape;124;p20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for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inicializacao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condicao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incremento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3" name="Google Shape;133;p21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