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Garamond"/>
      <p:regular r:id="rId12"/>
      <p:bold r:id="rId13"/>
      <p:italic r:id="rId14"/>
      <p:boldItalic r:id="rId15"/>
    </p:embeddedFont>
    <p:embeddedFont>
      <p:font typeface="Inconsolat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811e3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811e3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811e38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811e38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811e38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811e38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811e38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811e38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811e38e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811e38e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26a396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26a396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foreach: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É útil quando estivermos trabalhando com arrays associativos. Ele funciona apenas com arrays ou objetos e emitirá um erro ao tentar utilizar uma variável com outro tipo de dado ou que ainda não foi inicializada.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foreach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$vetor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as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$valor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foreach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$vetor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as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$chave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=&gt;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$valor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$vetor = array(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"Banana"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"Morango"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foreach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$vetor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as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$valor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$valor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8" name="Google Shape;88;p1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break: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Utilizado para interromper um loop.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= 3;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while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&lt; 10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$i++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if(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== 4)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$break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Disciplina: </a:t>
            </a:r>
            <a:r>
              <a:rPr b="1"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