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Garamond"/>
      <p:regular r:id="rId12"/>
      <p:bold r:id="rId13"/>
      <p:italic r:id="rId14"/>
      <p:boldItalic r:id="rId15"/>
    </p:embeddedFont>
    <p:embeddedFont>
      <p:font typeface="Inconsolat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aramond-bold.fntdata"/><Relationship Id="rId12" Type="http://schemas.openxmlformats.org/officeDocument/2006/relationships/font" Target="fonts/Garamon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boldItalic.fntdata"/><Relationship Id="rId14" Type="http://schemas.openxmlformats.org/officeDocument/2006/relationships/font" Target="fonts/Garamond-italic.fntdata"/><Relationship Id="rId17" Type="http://schemas.openxmlformats.org/officeDocument/2006/relationships/font" Target="fonts/Inconsolata-bold.fntdata"/><Relationship Id="rId16" Type="http://schemas.openxmlformats.org/officeDocument/2006/relationships/font" Target="fonts/Inconsolat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811e38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811e38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811e38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811e38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811e38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811e38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811e38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811e38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811e38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811e38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26a396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26a396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473050"/>
            <a:ext cx="9144000" cy="1899900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622151"/>
            <a:ext cx="91440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2F2F2"/>
                </a:solidFill>
                <a:latin typeface="Garamond"/>
                <a:ea typeface="Garamond"/>
                <a:cs typeface="Garamond"/>
                <a:sym typeface="Garamond"/>
              </a:rPr>
              <a:t>PHP</a:t>
            </a:r>
            <a:endParaRPr b="1" i="0" sz="4000" u="none" cap="none" strike="noStrike">
              <a:solidFill>
                <a:srgbClr val="F2F2F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1473055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12" y="3220552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7325" y="-8825"/>
            <a:ext cx="9144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Ministério da Educação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Secretaria de Educação Profissional e Tecnológica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Instituto Federal de Educação, Ciência e Tecnologia do Rio Grande do Sul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Campus 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 Gonçalves</a:t>
            </a:r>
            <a:endParaRPr sz="160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0" y="257125"/>
            <a:ext cx="474900" cy="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914775" y="3612375"/>
            <a:ext cx="50058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Prof. Msc. Thyago Salvá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hyago.salva</a:t>
            </a: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bento.ifrs.edu.br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aramond"/>
                <a:ea typeface="Garamond"/>
                <a:cs typeface="Garamond"/>
                <a:sym typeface="Garamond"/>
              </a:rPr>
              <a:t>include: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 Utilizados para incluir um arquivo. Caso não seja passado o caminho, o PHP utilizará 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include_path 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especificado. Caso não seja especificado, ele procurará no mesmo diretório do arquivo. Se ocorrer alguma falha será mostrado um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E_WARNING 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mas o script continuará executando.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0" name="Google Shape;70;p14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aramond"/>
                <a:ea typeface="Garamond"/>
                <a:cs typeface="Garamond"/>
                <a:sym typeface="Garamond"/>
              </a:rPr>
              <a:t>require: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 Mesmo comportamento do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include 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com a diferença que se ocorrer alguma falha, produzirá uma erro fatal de nível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E_COMPILE_ERROR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.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9" name="Google Shape;79;p15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aramond"/>
                <a:ea typeface="Garamond"/>
                <a:cs typeface="Garamond"/>
                <a:sym typeface="Garamond"/>
              </a:rPr>
              <a:t>include_once: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 Mesmo comportamento do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include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. Será verificado se o arquivo já foi importado, caso verdadeiro, 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include 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será ignorado.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8" name="Google Shape;88;p16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aramond"/>
                <a:ea typeface="Garamond"/>
                <a:cs typeface="Garamond"/>
                <a:sym typeface="Garamond"/>
              </a:rPr>
              <a:t>require_once: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 Mesmo comportamento do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require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. Será verificado se o arquivo já foi importado, caso verdadeiro, 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require 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será ignorado.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7" name="Google Shape;97;p17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336699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include(</a:t>
            </a:r>
            <a:r>
              <a:rPr lang="en">
                <a:solidFill>
                  <a:srgbClr val="CC333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arquivo01.php'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require(</a:t>
            </a:r>
            <a:r>
              <a:rPr lang="en">
                <a:solidFill>
                  <a:srgbClr val="CC333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arquivo02.php'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include_once(</a:t>
            </a:r>
            <a:r>
              <a:rPr lang="en">
                <a:solidFill>
                  <a:srgbClr val="CC333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arquivo03.php'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require_once(</a:t>
            </a:r>
            <a:r>
              <a:rPr lang="en">
                <a:solidFill>
                  <a:srgbClr val="CC333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arquivo04.php'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6" name="Google Shape;106;p18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0" y="1473050"/>
            <a:ext cx="9144000" cy="1899900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0" y="1622151"/>
            <a:ext cx="91440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2F2F2"/>
                </a:solidFill>
                <a:latin typeface="Garamond"/>
                <a:ea typeface="Garamond"/>
                <a:cs typeface="Garamond"/>
                <a:sym typeface="Garamond"/>
              </a:rPr>
              <a:t>PHP</a:t>
            </a:r>
            <a:endParaRPr b="1" i="0" sz="4000" u="none" cap="none" strike="noStrike">
              <a:solidFill>
                <a:srgbClr val="F2F2F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0" y="1473055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-12" y="3220552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-7325" y="-8825"/>
            <a:ext cx="9144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Ministério da Educação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Secretaria de Educação Profissional e Tecnológica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Instituto Federal de Educação, Ciência e Tecnologia do Rio Grande do Sul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Campus 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 Gonçalves</a:t>
            </a:r>
            <a:endParaRPr sz="1600"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0" y="257125"/>
            <a:ext cx="474900" cy="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3914775" y="3612375"/>
            <a:ext cx="50058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Prof. Msc. Thyago Salvá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hyago.salva</a:t>
            </a: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bento.ifrs.edu.br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Disciplina: </a:t>
            </a:r>
            <a:r>
              <a:rPr b="1"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Algoritmos</a:t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