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0"/>
  </p:notesMasterIdLst>
  <p:sldIdLst>
    <p:sldId id="256" r:id="rId2"/>
    <p:sldId id="260" r:id="rId3"/>
    <p:sldId id="261" r:id="rId4"/>
    <p:sldId id="262" r:id="rId5"/>
    <p:sldId id="263" r:id="rId6"/>
    <p:sldId id="264" r:id="rId7"/>
    <p:sldId id="265" r:id="rId8"/>
    <p:sldId id="267" r:id="rId9"/>
    <p:sldId id="268" r:id="rId10"/>
    <p:sldId id="270" r:id="rId11"/>
    <p:sldId id="276" r:id="rId12"/>
    <p:sldId id="274" r:id="rId13"/>
    <p:sldId id="309" r:id="rId14"/>
    <p:sldId id="311" r:id="rId15"/>
    <p:sldId id="277" r:id="rId16"/>
    <p:sldId id="279" r:id="rId17"/>
    <p:sldId id="310" r:id="rId18"/>
    <p:sldId id="284" r:id="rId19"/>
  </p:sldIdLst>
  <p:sldSz cx="9144000" cy="5143500" type="screen16x9"/>
  <p:notesSz cx="6858000" cy="9144000"/>
  <p:embeddedFontLst>
    <p:embeddedFont>
      <p:font typeface="Fira Sans" panose="020B0503050000020004" pitchFamily="34" charset="0"/>
      <p:regular r:id="rId21"/>
      <p:bold r:id="rId22"/>
      <p:italic r:id="rId23"/>
      <p:boldItalic r:id="rId24"/>
    </p:embeddedFont>
    <p:embeddedFont>
      <p:font typeface="Fira Sans Light" panose="020F0302020204030204" pitchFamily="34" charset="0"/>
      <p:regular r:id="rId25"/>
      <p:bold r:id="rId26"/>
      <p:italic r:id="rId27"/>
      <p:boldItalic r:id="rId28"/>
    </p:embeddedFont>
    <p:embeddedFont>
      <p:font typeface="Raleway" pitchFamily="2" charset="77"/>
      <p:regular r:id="rId29"/>
      <p:bold r:id="rId30"/>
      <p:italic r:id="rId31"/>
      <p:boldItalic r:id="rId32"/>
    </p:embeddedFont>
    <p:embeddedFont>
      <p:font typeface="Rubik" pitchFamily="2" charset="-79"/>
      <p:regular r:id="rId33"/>
      <p:bold r:id="rId34"/>
      <p:italic r:id="rId35"/>
      <p:boldItalic r:id="rId36"/>
    </p:embeddedFont>
    <p:embeddedFont>
      <p:font typeface="Rubik Light" pitchFamily="2" charset="-79"/>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37C3B1-57B8-45F1-BBFE-8D0EEAEE72C3}">
  <a:tblStyle styleId="{1737C3B1-57B8-45F1-BBFE-8D0EEAEE72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2"/>
    <p:restoredTop sz="94700"/>
  </p:normalViewPr>
  <p:slideViewPr>
    <p:cSldViewPr snapToGrid="0" snapToObjects="1">
      <p:cViewPr varScale="1">
        <p:scale>
          <a:sx n="122" d="100"/>
          <a:sy n="122" d="100"/>
        </p:scale>
        <p:origin x="7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6"/>
        <p:cNvGrpSpPr/>
        <p:nvPr/>
      </p:nvGrpSpPr>
      <p:grpSpPr>
        <a:xfrm>
          <a:off x="0" y="0"/>
          <a:ext cx="0" cy="0"/>
          <a:chOff x="0" y="0"/>
          <a:chExt cx="0" cy="0"/>
        </a:xfrm>
      </p:grpSpPr>
      <p:sp>
        <p:nvSpPr>
          <p:cNvPr id="3107" name="Google Shape;3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8" name="Google Shape;3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afternoon  my name is eric </a:t>
            </a:r>
            <a:r>
              <a:rPr lang="en-US" dirty="0" err="1"/>
              <a:t>rodirguez</a:t>
            </a:r>
            <a:r>
              <a:rPr lang="en-US" dirty="0"/>
              <a:t>, I’m a </a:t>
            </a:r>
            <a:r>
              <a:rPr lang="en-US" dirty="0" err="1"/>
              <a:t>consultanted</a:t>
            </a:r>
            <a:r>
              <a:rPr lang="en-US" dirty="0"/>
              <a:t> hired by the mass department of health to perform covid 19 times </a:t>
            </a:r>
            <a:r>
              <a:rPr lang="en-US" dirty="0" err="1"/>
              <a:t>eries</a:t>
            </a:r>
            <a:r>
              <a:rPr lang="en-US" dirty="0"/>
              <a:t> modeling on vaccination data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7"/>
        <p:cNvGrpSpPr/>
        <p:nvPr/>
      </p:nvGrpSpPr>
      <p:grpSpPr>
        <a:xfrm>
          <a:off x="0" y="0"/>
          <a:ext cx="0" cy="0"/>
          <a:chOff x="0" y="0"/>
          <a:chExt cx="0" cy="0"/>
        </a:xfrm>
      </p:grpSpPr>
      <p:sp>
        <p:nvSpPr>
          <p:cNvPr id="3708" name="Google Shape;3708;ga32e8039ad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9" name="Google Shape;3709;ga32e8039ad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Vaccinations in ma have just surpassed 90k a day, and clearly has an upward trend</a:t>
            </a:r>
          </a:p>
          <a:p>
            <a:pPr marL="0" lvl="0" indent="0" algn="l" rtl="0">
              <a:spcBef>
                <a:spcPts val="0"/>
              </a:spcBef>
              <a:spcAft>
                <a:spcPts val="0"/>
              </a:spcAft>
              <a:buNone/>
            </a:pPr>
            <a:r>
              <a:rPr lang="en-US" dirty="0"/>
              <a:t>Stationary with a difference of 1 – but the models weren’t any better really, so went with undifferenced data</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3"/>
        <p:cNvGrpSpPr/>
        <p:nvPr/>
      </p:nvGrpSpPr>
      <p:grpSpPr>
        <a:xfrm>
          <a:off x="0" y="0"/>
          <a:ext cx="0" cy="0"/>
          <a:chOff x="0" y="0"/>
          <a:chExt cx="0" cy="0"/>
        </a:xfrm>
      </p:grpSpPr>
      <p:sp>
        <p:nvSpPr>
          <p:cNvPr id="4134" name="Google Shape;4134;ga338d93e1e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5" name="Google Shape;4135;ga338d93e1e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are the loss graphs of the three models that were fit</a:t>
            </a:r>
          </a:p>
          <a:p>
            <a:pPr marL="0" lvl="0" indent="0" algn="l" rtl="0">
              <a:spcBef>
                <a:spcPts val="0"/>
              </a:spcBef>
              <a:spcAft>
                <a:spcPts val="0"/>
              </a:spcAft>
              <a:buNone/>
            </a:pPr>
            <a:r>
              <a:rPr lang="en-US" dirty="0"/>
              <a:t>Hyperparameters were </a:t>
            </a:r>
            <a:r>
              <a:rPr lang="en-US" dirty="0" err="1"/>
              <a:t>gridsearched</a:t>
            </a:r>
            <a:r>
              <a:rPr lang="en-US" dirty="0"/>
              <a:t>, model one is the simplest, with model 2 and 3 having higher number of neurons ,as </a:t>
            </a:r>
            <a:r>
              <a:rPr lang="en-US" dirty="0" err="1"/>
              <a:t>wella</a:t>
            </a:r>
            <a:r>
              <a:rPr lang="en-US" dirty="0"/>
              <a:t> s dropout values of .8</a:t>
            </a:r>
          </a:p>
          <a:p>
            <a:pPr marL="0" lvl="0" indent="0" algn="l" rtl="0">
              <a:spcBef>
                <a:spcPts val="0"/>
              </a:spcBef>
              <a:spcAft>
                <a:spcPts val="0"/>
              </a:spcAft>
              <a:buNone/>
            </a:pPr>
            <a:r>
              <a:rPr lang="en-US" dirty="0"/>
              <a:t>And when created networks that had only one layer, they performed better</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5"/>
        <p:cNvGrpSpPr/>
        <p:nvPr/>
      </p:nvGrpSpPr>
      <p:grpSpPr>
        <a:xfrm>
          <a:off x="0" y="0"/>
          <a:ext cx="0" cy="0"/>
          <a:chOff x="0" y="0"/>
          <a:chExt cx="0" cy="0"/>
        </a:xfrm>
      </p:grpSpPr>
      <p:sp>
        <p:nvSpPr>
          <p:cNvPr id="4116" name="Google Shape;4116;ga338d93e1e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7" name="Google Shape;4117;ga338d93e1e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OVERFIT</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5"/>
        <p:cNvGrpSpPr/>
        <p:nvPr/>
      </p:nvGrpSpPr>
      <p:grpSpPr>
        <a:xfrm>
          <a:off x="0" y="0"/>
          <a:ext cx="0" cy="0"/>
          <a:chOff x="0" y="0"/>
          <a:chExt cx="0" cy="0"/>
        </a:xfrm>
      </p:grpSpPr>
      <p:sp>
        <p:nvSpPr>
          <p:cNvPr id="4116" name="Google Shape;4116;ga338d93e1e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7" name="Google Shape;4117;ga338d93e1e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704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3"/>
        <p:cNvGrpSpPr/>
        <p:nvPr/>
      </p:nvGrpSpPr>
      <p:grpSpPr>
        <a:xfrm>
          <a:off x="0" y="0"/>
          <a:ext cx="0" cy="0"/>
          <a:chOff x="0" y="0"/>
          <a:chExt cx="0" cy="0"/>
        </a:xfrm>
      </p:grpSpPr>
      <p:sp>
        <p:nvSpPr>
          <p:cNvPr id="4144" name="Google Shape;4144;ga338d93e1e_0_1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5" name="Google Shape;4145;ga338d93e1e_0_1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3"/>
        <p:cNvGrpSpPr/>
        <p:nvPr/>
      </p:nvGrpSpPr>
      <p:grpSpPr>
        <a:xfrm>
          <a:off x="0" y="0"/>
          <a:ext cx="0" cy="0"/>
          <a:chOff x="0" y="0"/>
          <a:chExt cx="0" cy="0"/>
        </a:xfrm>
      </p:grpSpPr>
      <p:sp>
        <p:nvSpPr>
          <p:cNvPr id="4174" name="Google Shape;4174;ga338d93e1e_0_2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5" name="Google Shape;4175;ga338d93e1e_0_2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3"/>
        <p:cNvGrpSpPr/>
        <p:nvPr/>
      </p:nvGrpSpPr>
      <p:grpSpPr>
        <a:xfrm>
          <a:off x="0" y="0"/>
          <a:ext cx="0" cy="0"/>
          <a:chOff x="0" y="0"/>
          <a:chExt cx="0" cy="0"/>
        </a:xfrm>
      </p:grpSpPr>
      <p:sp>
        <p:nvSpPr>
          <p:cNvPr id="4174" name="Google Shape;4174;ga338d93e1e_0_2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5" name="Google Shape;4175;ga338d93e1e_0_2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909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5"/>
        <p:cNvGrpSpPr/>
        <p:nvPr/>
      </p:nvGrpSpPr>
      <p:grpSpPr>
        <a:xfrm>
          <a:off x="0" y="0"/>
          <a:ext cx="0" cy="0"/>
          <a:chOff x="0" y="0"/>
          <a:chExt cx="0" cy="0"/>
        </a:xfrm>
      </p:grpSpPr>
      <p:sp>
        <p:nvSpPr>
          <p:cNvPr id="4226" name="Google Shape;4226;ga338d93e1e_0_2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7" name="Google Shape;4227;ga338d93e1e_0_2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1"/>
        <p:cNvGrpSpPr/>
        <p:nvPr/>
      </p:nvGrpSpPr>
      <p:grpSpPr>
        <a:xfrm>
          <a:off x="0" y="0"/>
          <a:ext cx="0" cy="0"/>
          <a:chOff x="0" y="0"/>
          <a:chExt cx="0" cy="0"/>
        </a:xfrm>
      </p:grpSpPr>
      <p:sp>
        <p:nvSpPr>
          <p:cNvPr id="3162" name="Google Shape;3162;gacfaf834a3_0_24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3" name="Google Shape;3163;gacfaf834a3_0_24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8"/>
        <p:cNvGrpSpPr/>
        <p:nvPr/>
      </p:nvGrpSpPr>
      <p:grpSpPr>
        <a:xfrm>
          <a:off x="0" y="0"/>
          <a:ext cx="0" cy="0"/>
          <a:chOff x="0" y="0"/>
          <a:chExt cx="0" cy="0"/>
        </a:xfrm>
      </p:grpSpPr>
      <p:sp>
        <p:nvSpPr>
          <p:cNvPr id="3179" name="Google Shape;3179;gacfaf834a3_0_24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0" name="Google Shape;3180;gacfaf834a3_0_24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5"/>
        <p:cNvGrpSpPr/>
        <p:nvPr/>
      </p:nvGrpSpPr>
      <p:grpSpPr>
        <a:xfrm>
          <a:off x="0" y="0"/>
          <a:ext cx="0" cy="0"/>
          <a:chOff x="0" y="0"/>
          <a:chExt cx="0" cy="0"/>
        </a:xfrm>
      </p:grpSpPr>
      <p:sp>
        <p:nvSpPr>
          <p:cNvPr id="3186" name="Google Shape;3186;ga32e8039a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7" name="Google Shape;3187;ga32e8039a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31.7 million covid cases in the US – 141 million worldwide</a:t>
            </a:r>
          </a:p>
          <a:p>
            <a:pPr marL="0" lvl="0" indent="0" algn="l" rtl="0">
              <a:spcBef>
                <a:spcPts val="0"/>
              </a:spcBef>
              <a:spcAft>
                <a:spcPts val="0"/>
              </a:spcAft>
              <a:buNone/>
            </a:pPr>
            <a:r>
              <a:rPr lang="en-US" dirty="0"/>
              <a:t>567 thousands deaths – 3 million world wide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Large strain on US as </a:t>
            </a:r>
            <a:r>
              <a:rPr lang="en-US" dirty="0" err="1"/>
              <a:t>wella</a:t>
            </a:r>
            <a:r>
              <a:rPr lang="en-US" dirty="0"/>
              <a:t> s </a:t>
            </a:r>
            <a:r>
              <a:rPr lang="en-US" dirty="0" err="1"/>
              <a:t>g.obal</a:t>
            </a:r>
            <a:r>
              <a:rPr lang="en-US" dirty="0"/>
              <a:t> economy</a:t>
            </a:r>
          </a:p>
          <a:p>
            <a:pPr marL="0" lvl="0" indent="0" algn="l" rtl="0">
              <a:spcBef>
                <a:spcPts val="0"/>
              </a:spcBef>
              <a:spcAft>
                <a:spcPts val="0"/>
              </a:spcAft>
              <a:buNone/>
            </a:pPr>
            <a:r>
              <a:rPr lang="en-US" dirty="0"/>
              <a:t>Global spread continues to go up</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1"/>
        <p:cNvGrpSpPr/>
        <p:nvPr/>
      </p:nvGrpSpPr>
      <p:grpSpPr>
        <a:xfrm>
          <a:off x="0" y="0"/>
          <a:ext cx="0" cy="0"/>
          <a:chOff x="0" y="0"/>
          <a:chExt cx="0" cy="0"/>
        </a:xfrm>
      </p:grpSpPr>
      <p:sp>
        <p:nvSpPr>
          <p:cNvPr id="3192" name="Google Shape;3192;ga32e8039ad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3" name="Google Shape;3193;ga32e8039ad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HAVEN O FEAR! Vaccines are here!!!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the time of the creation of the slide there were 3 vaccines that </a:t>
            </a:r>
          </a:p>
          <a:p>
            <a:pPr marL="0" lvl="0" indent="0" algn="l" rtl="0">
              <a:spcBef>
                <a:spcPts val="0"/>
              </a:spcBef>
              <a:spcAft>
                <a:spcPts val="0"/>
              </a:spcAft>
              <a:buNone/>
            </a:pPr>
            <a:r>
              <a:rPr lang="en-US" dirty="0"/>
              <a:t>- Recently JOHN and j was put on hold, but regardless, </a:t>
            </a:r>
            <a:r>
              <a:rPr lang="en-US" dirty="0" err="1"/>
              <a:t>stil</a:t>
            </a:r>
            <a:r>
              <a:rPr lang="en-US" dirty="0"/>
              <a:t> was authorized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9"/>
        <p:cNvGrpSpPr/>
        <p:nvPr/>
      </p:nvGrpSpPr>
      <p:grpSpPr>
        <a:xfrm>
          <a:off x="0" y="0"/>
          <a:ext cx="0" cy="0"/>
          <a:chOff x="0" y="0"/>
          <a:chExt cx="0" cy="0"/>
        </a:xfrm>
      </p:grpSpPr>
      <p:sp>
        <p:nvSpPr>
          <p:cNvPr id="3430" name="Google Shape;3430;gacfaf834a3_0_2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1" name="Google Shape;3431;gacfaf834a3_0_2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of 4/18/21, according to the CDC, 25% of the US adults are fully vaccinated!  Which is very excited and really important because the key to returning back to “normal” life is ensuring </a:t>
            </a:r>
            <a:r>
              <a:rPr lang="en-US" dirty="0" err="1"/>
              <a:t>tha</a:t>
            </a:r>
            <a:r>
              <a:rPr lang="en-US" dirty="0"/>
              <a:t> </a:t>
            </a:r>
            <a:r>
              <a:rPr lang="en-US" dirty="0" err="1"/>
              <a:t>thte</a:t>
            </a:r>
            <a:r>
              <a:rPr lang="en-US" dirty="0"/>
              <a:t> vast majority of the population is vaccinated and can’t get covid</a:t>
            </a:r>
          </a:p>
          <a:p>
            <a:pPr marL="0" lvl="0" indent="0" algn="l" rtl="0">
              <a:spcBef>
                <a:spcPts val="0"/>
              </a:spcBef>
              <a:spcAft>
                <a:spcPts val="0"/>
              </a:spcAft>
              <a:buNone/>
            </a:pPr>
            <a:r>
              <a:rPr lang="en-US" dirty="0"/>
              <a:t>https://</a:t>
            </a:r>
            <a:r>
              <a:rPr lang="en-US" dirty="0" err="1"/>
              <a:t>covid.cdc.gov</a:t>
            </a:r>
            <a:r>
              <a:rPr lang="en-US" dirty="0"/>
              <a:t>/covid-data-tracker/#vaccinations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3"/>
        <p:cNvGrpSpPr/>
        <p:nvPr/>
      </p:nvGrpSpPr>
      <p:grpSpPr>
        <a:xfrm>
          <a:off x="0" y="0"/>
          <a:ext cx="0" cy="0"/>
          <a:chOff x="0" y="0"/>
          <a:chExt cx="0" cy="0"/>
        </a:xfrm>
      </p:grpSpPr>
      <p:sp>
        <p:nvSpPr>
          <p:cNvPr id="3464" name="Google Shape;3464;ga32e8039ad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5" name="Google Shape;3465;ga32e8039a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673 thousand cases in. Massachusetts</a:t>
            </a:r>
          </a:p>
          <a:p>
            <a:pPr marL="0" lvl="0" indent="0" algn="l" rtl="0">
              <a:spcBef>
                <a:spcPts val="0"/>
              </a:spcBef>
              <a:spcAft>
                <a:spcPts val="0"/>
              </a:spcAft>
              <a:buNone/>
            </a:pPr>
            <a:r>
              <a:rPr lang="en-US" dirty="0"/>
              <a:t>17,462 deaths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30% of adults in mass have been vaccinated, which means they are doing </a:t>
            </a:r>
            <a:r>
              <a:rPr lang="en-US" dirty="0" err="1"/>
              <a:t>beter</a:t>
            </a:r>
            <a:r>
              <a:rPr lang="en-US" dirty="0"/>
              <a:t> than the national average</a:t>
            </a:r>
          </a:p>
          <a:p>
            <a:pPr marL="0" lvl="0" indent="0" algn="l" rtl="0">
              <a:spcBef>
                <a:spcPts val="0"/>
              </a:spcBef>
              <a:spcAft>
                <a:spcPts val="0"/>
              </a:spcAft>
              <a:buNone/>
            </a:pPr>
            <a:r>
              <a:rPr lang="en-US" dirty="0"/>
              <a:t>We are in stage 4 in the new normal</a:t>
            </a:r>
          </a:p>
          <a:p>
            <a:pPr marL="0" lvl="0" indent="0" algn="l" rtl="0">
              <a:spcBef>
                <a:spcPts val="0"/>
              </a:spcBef>
              <a:spcAft>
                <a:spcPts val="0"/>
              </a:spcAft>
              <a:buNone/>
            </a:pPr>
            <a:r>
              <a:rPr lang="en-US" dirty="0"/>
              <a:t>But, there are still a multitude of </a:t>
            </a:r>
            <a:r>
              <a:rPr lang="en-US" dirty="0" err="1"/>
              <a:t>restirctions</a:t>
            </a:r>
            <a:r>
              <a:rPr lang="en-US" dirty="0"/>
              <a:t> on business and on individuals who live in MA, with little guidance as to when things will be opening up more. If we were to be able to predict this data, the state of mass could give more concrete guidance to businesses and citizens in </a:t>
            </a:r>
            <a:r>
              <a:rPr lang="en-US" dirty="0" err="1"/>
              <a:t>thes</a:t>
            </a:r>
            <a:r>
              <a:rPr lang="en-US" dirty="0"/>
              <a:t> </a:t>
            </a:r>
            <a:r>
              <a:rPr lang="en-US" dirty="0" err="1"/>
              <a:t>tate</a:t>
            </a:r>
            <a:r>
              <a:rPr lang="en-US" dirty="0"/>
              <a:t> so that they can prepare for various </a:t>
            </a:r>
            <a:r>
              <a:rPr lang="en-US" dirty="0" err="1"/>
              <a:t>reopenings</a:t>
            </a:r>
            <a:endParaRPr lang="en-US" dirty="0"/>
          </a:p>
          <a:p>
            <a:pPr marL="0" lvl="0" indent="0" algn="l" rtl="0">
              <a:spcBef>
                <a:spcPts val="0"/>
              </a:spcBef>
              <a:spcAft>
                <a:spcPts val="0"/>
              </a:spcAft>
              <a:buNone/>
            </a:pPr>
            <a:r>
              <a:rPr lang="en-US" dirty="0"/>
              <a:t>The state of mass want’s to know – can we predict two weeks worth </a:t>
            </a:r>
            <a:r>
              <a:rPr lang="en-US" dirty="0" err="1"/>
              <a:t>fo</a:t>
            </a:r>
            <a:r>
              <a:rPr lang="en-US" dirty="0"/>
              <a:t> daily covid vaccination data with an accuracy score of 80%. And we’re going to see if we can use RNN to answer that question</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8"/>
        <p:cNvGrpSpPr/>
        <p:nvPr/>
      </p:nvGrpSpPr>
      <p:grpSpPr>
        <a:xfrm>
          <a:off x="0" y="0"/>
          <a:ext cx="0" cy="0"/>
          <a:chOff x="0" y="0"/>
          <a:chExt cx="0" cy="0"/>
        </a:xfrm>
      </p:grpSpPr>
      <p:sp>
        <p:nvSpPr>
          <p:cNvPr id="3509" name="Google Shape;3509;gad45252cb5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0" name="Google Shape;3510;gad45252cb5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5"/>
        <p:cNvGrpSpPr/>
        <p:nvPr/>
      </p:nvGrpSpPr>
      <p:grpSpPr>
        <a:xfrm>
          <a:off x="0" y="0"/>
          <a:ext cx="0" cy="0"/>
          <a:chOff x="0" y="0"/>
          <a:chExt cx="0" cy="0"/>
        </a:xfrm>
      </p:grpSpPr>
      <p:sp>
        <p:nvSpPr>
          <p:cNvPr id="3516" name="Google Shape;3516;gad45252cb5_0_1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7" name="Google Shape;3517;gad45252cb5_0_1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repository contained data from the CDC as </a:t>
            </a:r>
            <a:r>
              <a:rPr lang="en-US" dirty="0" err="1"/>
              <a:t>wellas</a:t>
            </a:r>
            <a:r>
              <a:rPr lang="en-US" dirty="0"/>
              <a:t> </a:t>
            </a:r>
            <a:r>
              <a:rPr lang="en-US" dirty="0" err="1"/>
              <a:t>jHU</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EDA – values in the beginning dropped – row values predicted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 set up properly in pre processing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Ran three types of models –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As </a:t>
            </a:r>
            <a:r>
              <a:rPr lang="en-US" sz="1100" b="0" i="0" u="none" strike="noStrike" cap="none" dirty="0" err="1">
                <a:solidFill>
                  <a:srgbClr val="000000"/>
                </a:solidFill>
                <a:effectLst/>
                <a:latin typeface="Arial"/>
                <a:ea typeface="Arial"/>
                <a:cs typeface="Arial"/>
                <a:sym typeface="Arial"/>
              </a:rPr>
              <a:t>areminder</a:t>
            </a:r>
            <a:r>
              <a:rPr lang="en-US" sz="1100" b="0" i="0" u="none" strike="noStrike" cap="none" dirty="0">
                <a:solidFill>
                  <a:srgbClr val="000000"/>
                </a:solidFill>
                <a:effectLst/>
                <a:latin typeface="Arial"/>
                <a:ea typeface="Arial"/>
                <a:cs typeface="Arial"/>
                <a:sym typeface="Arial"/>
              </a:rPr>
              <a:t> recurrent neural. </a:t>
            </a:r>
            <a:r>
              <a:rPr lang="en-US" sz="1100" b="0" i="0" u="none" strike="noStrike" cap="none" dirty="0" err="1">
                <a:solidFill>
                  <a:srgbClr val="000000"/>
                </a:solidFill>
                <a:effectLst/>
                <a:latin typeface="Arial"/>
                <a:ea typeface="Arial"/>
                <a:cs typeface="Arial"/>
                <a:sym typeface="Arial"/>
              </a:rPr>
              <a:t>Netwrorks</a:t>
            </a:r>
            <a:r>
              <a:rPr lang="en-US" sz="1100" b="0" i="0" u="none" strike="noStrike" cap="none" dirty="0">
                <a:solidFill>
                  <a:srgbClr val="000000"/>
                </a:solidFill>
                <a:effectLst/>
                <a:latin typeface="Arial"/>
                <a:ea typeface="Arial"/>
                <a:cs typeface="Arial"/>
                <a:sym typeface="Arial"/>
              </a:rPr>
              <a:t> ,or RNNs, are networks where connections between nodes form a directed graph along a temporal sequence. This allows it to exhibit temporal dynamic behavior.</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Gated recurrent units, or GRU is an RNN architecture that introduces a memory unit, and long </a:t>
            </a:r>
            <a:r>
              <a:rPr lang="en-US" sz="1100" b="0" i="0" u="none" strike="noStrike" cap="none" dirty="0" err="1">
                <a:solidFill>
                  <a:srgbClr val="000000"/>
                </a:solidFill>
                <a:effectLst/>
                <a:latin typeface="Arial"/>
                <a:cs typeface="Arial"/>
                <a:sym typeface="Arial"/>
              </a:rPr>
              <a:t>shor</a:t>
            </a:r>
            <a:r>
              <a:rPr lang="en-US" sz="1100" b="0" i="0" u="none" strike="noStrike" cap="none" dirty="0">
                <a:solidFill>
                  <a:srgbClr val="000000"/>
                </a:solidFill>
                <a:effectLst/>
                <a:latin typeface="Arial"/>
                <a:cs typeface="Arial"/>
                <a:sym typeface="Arial"/>
              </a:rPr>
              <a:t> </a:t>
            </a:r>
            <a:r>
              <a:rPr lang="en-US" sz="1100" b="0" i="0" u="none" strike="noStrike" cap="none" dirty="0" err="1">
                <a:solidFill>
                  <a:srgbClr val="000000"/>
                </a:solidFill>
                <a:effectLst/>
                <a:latin typeface="Arial"/>
                <a:cs typeface="Arial"/>
                <a:sym typeface="Arial"/>
              </a:rPr>
              <a:t>tterm</a:t>
            </a:r>
            <a:r>
              <a:rPr lang="en-US" sz="1100" b="0" i="0" u="none" strike="noStrike" cap="none" dirty="0">
                <a:solidFill>
                  <a:srgbClr val="000000"/>
                </a:solidFill>
                <a:effectLst/>
                <a:latin typeface="Arial"/>
                <a:cs typeface="Arial"/>
                <a:sym typeface="Arial"/>
              </a:rPr>
              <a:t> memory or LSTM is an RNN </a:t>
            </a:r>
            <a:r>
              <a:rPr lang="en-US" sz="1100" b="0" i="0" u="none" strike="noStrike" cap="none" dirty="0" err="1">
                <a:solidFill>
                  <a:srgbClr val="000000"/>
                </a:solidFill>
                <a:effectLst/>
                <a:latin typeface="Arial"/>
                <a:cs typeface="Arial"/>
                <a:sym typeface="Arial"/>
              </a:rPr>
              <a:t>architechture</a:t>
            </a:r>
            <a:r>
              <a:rPr lang="en-US" sz="1100" b="0" i="0" u="none" strike="noStrike" cap="none" dirty="0">
                <a:solidFill>
                  <a:srgbClr val="000000"/>
                </a:solidFill>
                <a:effectLst/>
                <a:latin typeface="Arial"/>
                <a:cs typeface="Arial"/>
                <a:sym typeface="Arial"/>
              </a:rPr>
              <a:t> that introduces additional gates</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The reason the </a:t>
            </a:r>
            <a:r>
              <a:rPr lang="en-US" sz="1100" b="0" i="0" u="none" strike="noStrike" cap="none" dirty="0" err="1">
                <a:solidFill>
                  <a:srgbClr val="000000"/>
                </a:solidFill>
                <a:effectLst/>
                <a:latin typeface="Arial"/>
                <a:cs typeface="Arial"/>
                <a:sym typeface="Arial"/>
              </a:rPr>
              <a:t>altter</a:t>
            </a:r>
            <a:r>
              <a:rPr lang="en-US" sz="1100" b="0" i="0" u="none" strike="noStrike" cap="none" dirty="0">
                <a:solidFill>
                  <a:srgbClr val="000000"/>
                </a:solidFill>
                <a:effectLst/>
                <a:latin typeface="Arial"/>
                <a:cs typeface="Arial"/>
                <a:sym typeface="Arial"/>
              </a:rPr>
              <a:t> two were created, is because it can be difficult for RNN model to learn to preserve information over many timesteps, and so </a:t>
            </a:r>
            <a:r>
              <a:rPr lang="en-US" sz="1100" b="0" i="0" u="none" strike="noStrike" cap="none" dirty="0" err="1">
                <a:solidFill>
                  <a:srgbClr val="000000"/>
                </a:solidFill>
                <a:effectLst/>
                <a:latin typeface="Arial"/>
                <a:cs typeface="Arial"/>
                <a:sym typeface="Arial"/>
              </a:rPr>
              <a:t>gru</a:t>
            </a:r>
            <a:r>
              <a:rPr lang="en-US" sz="1100" b="0" i="0" u="none" strike="noStrike" cap="none" dirty="0">
                <a:solidFill>
                  <a:srgbClr val="000000"/>
                </a:solidFill>
                <a:effectLst/>
                <a:latin typeface="Arial"/>
                <a:cs typeface="Arial"/>
                <a:sym typeface="Arial"/>
              </a:rPr>
              <a:t>/</a:t>
            </a:r>
            <a:r>
              <a:rPr lang="en-US" sz="1100" b="0" i="0" u="none" strike="noStrike" cap="none" dirty="0" err="1">
                <a:solidFill>
                  <a:srgbClr val="000000"/>
                </a:solidFill>
                <a:effectLst/>
                <a:latin typeface="Arial"/>
                <a:cs typeface="Arial"/>
                <a:sym typeface="Arial"/>
              </a:rPr>
              <a:t>lstm</a:t>
            </a:r>
            <a:r>
              <a:rPr lang="en-US" sz="1100" b="0" i="0" u="none" strike="noStrike" cap="none" dirty="0">
                <a:solidFill>
                  <a:srgbClr val="000000"/>
                </a:solidFill>
                <a:effectLst/>
                <a:latin typeface="Arial"/>
                <a:cs typeface="Arial"/>
                <a:sym typeface="Arial"/>
              </a:rPr>
              <a:t> were created as a solution to this problem, which is known as a vanishing gradient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74538" y="2044691"/>
            <a:ext cx="11856973" cy="3949123"/>
            <a:chOff x="-1895475" y="2684875"/>
            <a:chExt cx="9813750" cy="3268600"/>
          </a:xfrm>
        </p:grpSpPr>
        <p:sp>
          <p:nvSpPr>
            <p:cNvPr id="10" name="Google Shape;10;p2"/>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8424000" y="3326100"/>
            <a:ext cx="365800" cy="1454000"/>
            <a:chOff x="6860300" y="2466325"/>
            <a:chExt cx="365800" cy="1454000"/>
          </a:xfrm>
        </p:grpSpPr>
        <p:sp>
          <p:nvSpPr>
            <p:cNvPr id="45" name="Google Shape;45;p2"/>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 name="Google Shape;46;p2"/>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7" name="Google Shape;47;p2"/>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 name="Google Shape;48;p2"/>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 name="Google Shape;49;p2"/>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 name="Google Shape;50;p2"/>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1" name="Google Shape;51;p2"/>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2" name="Google Shape;52;p2"/>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3" name="Google Shape;53;p2"/>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4" name="Google Shape;54;p2"/>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5" name="Google Shape;55;p2"/>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6" name="Google Shape;56;p2"/>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7" name="Google Shape;57;p2"/>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8" name="Google Shape;58;p2"/>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 name="Google Shape;59;p2"/>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 name="Google Shape;60;p2"/>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1" name="Google Shape;61;p2"/>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2" name="Google Shape;62;p2"/>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3" name="Google Shape;63;p2"/>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4" name="Google Shape;64;p2"/>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5" name="Google Shape;65;p2"/>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6" name="Google Shape;66;p2"/>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7" name="Google Shape;67;p2"/>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8" name="Google Shape;68;p2"/>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9" name="Google Shape;69;p2"/>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2"/>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2"/>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2"/>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 name="Google Shape;73;p2"/>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 name="Google Shape;74;p2"/>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2"/>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2"/>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2"/>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8" name="Google Shape;78;p2"/>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9" name="Google Shape;79;p2"/>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0" name="Google Shape;80;p2"/>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1" name="Google Shape;81;p2"/>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2" name="Google Shape;82;p2"/>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3" name="Google Shape;83;p2"/>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4" name="Google Shape;84;p2"/>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5" name="Google Shape;85;p2"/>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 name="Google Shape;86;p2"/>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 name="Google Shape;87;p2"/>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 name="Google Shape;88;p2"/>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 name="Google Shape;89;p2"/>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 name="Google Shape;90;p2"/>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1" name="Google Shape;91;p2"/>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2" name="Google Shape;92;p2"/>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3" name="Google Shape;93;p2"/>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4" name="Google Shape;94;p2"/>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5" name="Google Shape;95;p2"/>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6" name="Google Shape;96;p2"/>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7" name="Google Shape;97;p2"/>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98" name="Google Shape;98;p2"/>
          <p:cNvGrpSpPr/>
          <p:nvPr/>
        </p:nvGrpSpPr>
        <p:grpSpPr>
          <a:xfrm>
            <a:off x="1871175" y="300775"/>
            <a:ext cx="3325675" cy="12000"/>
            <a:chOff x="4016850" y="529025"/>
            <a:chExt cx="3325675" cy="12000"/>
          </a:xfrm>
        </p:grpSpPr>
        <p:sp>
          <p:nvSpPr>
            <p:cNvPr id="99" name="Google Shape;99;p2"/>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0" name="Google Shape;100;p2"/>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1" name="Google Shape;101;p2"/>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02" name="Google Shape;102;p2"/>
          <p:cNvGrpSpPr/>
          <p:nvPr/>
        </p:nvGrpSpPr>
        <p:grpSpPr>
          <a:xfrm>
            <a:off x="130100" y="181009"/>
            <a:ext cx="8839635" cy="4877855"/>
            <a:chOff x="3723896" y="3186300"/>
            <a:chExt cx="3393204" cy="1872425"/>
          </a:xfrm>
        </p:grpSpPr>
        <p:sp>
          <p:nvSpPr>
            <p:cNvPr id="103" name="Google Shape;103;p2"/>
            <p:cNvSpPr/>
            <p:nvPr/>
          </p:nvSpPr>
          <p:spPr>
            <a:xfrm>
              <a:off x="4826575"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033680" y="4229601"/>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924710"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513208" y="4909855"/>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887645" y="3264075"/>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7055078"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2"/>
          <p:cNvSpPr txBox="1">
            <a:spLocks noGrp="1"/>
          </p:cNvSpPr>
          <p:nvPr>
            <p:ph type="ctrTitle"/>
          </p:nvPr>
        </p:nvSpPr>
        <p:spPr>
          <a:xfrm>
            <a:off x="720000" y="885175"/>
            <a:ext cx="3852000" cy="26433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3" name="Google Shape;113;p2"/>
          <p:cNvSpPr txBox="1">
            <a:spLocks noGrp="1"/>
          </p:cNvSpPr>
          <p:nvPr>
            <p:ph type="subTitle" idx="1"/>
          </p:nvPr>
        </p:nvSpPr>
        <p:spPr>
          <a:xfrm>
            <a:off x="720000" y="3528450"/>
            <a:ext cx="3852000" cy="7299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729"/>
        <p:cNvGrpSpPr/>
        <p:nvPr/>
      </p:nvGrpSpPr>
      <p:grpSpPr>
        <a:xfrm>
          <a:off x="0" y="0"/>
          <a:ext cx="0" cy="0"/>
          <a:chOff x="0" y="0"/>
          <a:chExt cx="0" cy="0"/>
        </a:xfrm>
      </p:grpSpPr>
      <p:grpSp>
        <p:nvGrpSpPr>
          <p:cNvPr id="1730" name="Google Shape;1730;p16"/>
          <p:cNvGrpSpPr/>
          <p:nvPr/>
        </p:nvGrpSpPr>
        <p:grpSpPr>
          <a:xfrm rot="10800000">
            <a:off x="-1043488" y="-142022"/>
            <a:ext cx="11856973" cy="3949123"/>
            <a:chOff x="-1895475" y="2684875"/>
            <a:chExt cx="9813750" cy="3268600"/>
          </a:xfrm>
        </p:grpSpPr>
        <p:sp>
          <p:nvSpPr>
            <p:cNvPr id="1731" name="Google Shape;1731;p16"/>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6"/>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6"/>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6"/>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6"/>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6"/>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6"/>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6"/>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6"/>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6"/>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6"/>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6"/>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6"/>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6"/>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6"/>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6"/>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6"/>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6"/>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6"/>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6"/>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6"/>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6"/>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6"/>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6"/>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6"/>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6"/>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6"/>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6"/>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6"/>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6"/>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6"/>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6"/>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6"/>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6"/>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5" name="Google Shape;1765;p16"/>
          <p:cNvGrpSpPr/>
          <p:nvPr/>
        </p:nvGrpSpPr>
        <p:grpSpPr>
          <a:xfrm>
            <a:off x="130100" y="304886"/>
            <a:ext cx="8839635" cy="4771800"/>
            <a:chOff x="3723896" y="3233851"/>
            <a:chExt cx="3393204" cy="1831715"/>
          </a:xfrm>
        </p:grpSpPr>
        <p:sp>
          <p:nvSpPr>
            <p:cNvPr id="1766" name="Google Shape;1766;p16"/>
            <p:cNvSpPr/>
            <p:nvPr/>
          </p:nvSpPr>
          <p:spPr>
            <a:xfrm>
              <a:off x="7049599" y="4978524"/>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6"/>
            <p:cNvSpPr/>
            <p:nvPr/>
          </p:nvSpPr>
          <p:spPr>
            <a:xfrm>
              <a:off x="562122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6"/>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6"/>
            <p:cNvSpPr/>
            <p:nvPr/>
          </p:nvSpPr>
          <p:spPr>
            <a:xfrm>
              <a:off x="5638521" y="3233851"/>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6"/>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6"/>
            <p:cNvSpPr/>
            <p:nvPr/>
          </p:nvSpPr>
          <p:spPr>
            <a:xfrm>
              <a:off x="4267899" y="3293325"/>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6"/>
            <p:cNvSpPr/>
            <p:nvPr/>
          </p:nvSpPr>
          <p:spPr>
            <a:xfrm>
              <a:off x="4919805" y="3537303"/>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16"/>
          <p:cNvGrpSpPr/>
          <p:nvPr/>
        </p:nvGrpSpPr>
        <p:grpSpPr>
          <a:xfrm>
            <a:off x="354200" y="540000"/>
            <a:ext cx="365800" cy="1454000"/>
            <a:chOff x="6860300" y="2466325"/>
            <a:chExt cx="365800" cy="1454000"/>
          </a:xfrm>
        </p:grpSpPr>
        <p:sp>
          <p:nvSpPr>
            <p:cNvPr id="1774" name="Google Shape;1774;p16"/>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6"/>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6"/>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6"/>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6"/>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6"/>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6"/>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6"/>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6"/>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6"/>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6"/>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6"/>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6"/>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6"/>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6"/>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6"/>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6"/>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6"/>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6"/>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6"/>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6"/>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6"/>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6"/>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6"/>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6"/>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6"/>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6"/>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6"/>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6"/>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6"/>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6"/>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6"/>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6"/>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6"/>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6"/>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6"/>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6"/>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6"/>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6"/>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6"/>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6"/>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6"/>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6"/>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6"/>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6"/>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6"/>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6"/>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6"/>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6"/>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6"/>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6"/>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6"/>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6"/>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7" name="Google Shape;1827;p16"/>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8" name="Google Shape;1828;p16"/>
          <p:cNvSpPr txBox="1">
            <a:spLocks noGrp="1"/>
          </p:cNvSpPr>
          <p:nvPr>
            <p:ph type="subTitle" idx="1"/>
          </p:nvPr>
        </p:nvSpPr>
        <p:spPr>
          <a:xfrm>
            <a:off x="720000" y="3178125"/>
            <a:ext cx="1998300" cy="40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1829" name="Google Shape;1829;p16"/>
          <p:cNvSpPr txBox="1">
            <a:spLocks noGrp="1"/>
          </p:cNvSpPr>
          <p:nvPr>
            <p:ph type="subTitle" idx="2"/>
          </p:nvPr>
        </p:nvSpPr>
        <p:spPr>
          <a:xfrm>
            <a:off x="720000" y="3581025"/>
            <a:ext cx="1998300" cy="60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30" name="Google Shape;1830;p16"/>
          <p:cNvSpPr txBox="1">
            <a:spLocks noGrp="1"/>
          </p:cNvSpPr>
          <p:nvPr>
            <p:ph type="subTitle" idx="3"/>
          </p:nvPr>
        </p:nvSpPr>
        <p:spPr>
          <a:xfrm>
            <a:off x="3572850" y="3178125"/>
            <a:ext cx="1998300" cy="40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1831" name="Google Shape;1831;p16"/>
          <p:cNvSpPr txBox="1">
            <a:spLocks noGrp="1"/>
          </p:cNvSpPr>
          <p:nvPr>
            <p:ph type="subTitle" idx="4"/>
          </p:nvPr>
        </p:nvSpPr>
        <p:spPr>
          <a:xfrm>
            <a:off x="3572850" y="3581025"/>
            <a:ext cx="1998300" cy="60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32" name="Google Shape;1832;p16"/>
          <p:cNvSpPr txBox="1">
            <a:spLocks noGrp="1"/>
          </p:cNvSpPr>
          <p:nvPr>
            <p:ph type="subTitle" idx="5"/>
          </p:nvPr>
        </p:nvSpPr>
        <p:spPr>
          <a:xfrm>
            <a:off x="6425700" y="3178125"/>
            <a:ext cx="1998300" cy="40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1833" name="Google Shape;1833;p16"/>
          <p:cNvSpPr txBox="1">
            <a:spLocks noGrp="1"/>
          </p:cNvSpPr>
          <p:nvPr>
            <p:ph type="subTitle" idx="6"/>
          </p:nvPr>
        </p:nvSpPr>
        <p:spPr>
          <a:xfrm>
            <a:off x="6425700" y="3581025"/>
            <a:ext cx="1998300" cy="60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1834"/>
        <p:cNvGrpSpPr/>
        <p:nvPr/>
      </p:nvGrpSpPr>
      <p:grpSpPr>
        <a:xfrm>
          <a:off x="0" y="0"/>
          <a:ext cx="0" cy="0"/>
          <a:chOff x="0" y="0"/>
          <a:chExt cx="0" cy="0"/>
        </a:xfrm>
      </p:grpSpPr>
      <p:grpSp>
        <p:nvGrpSpPr>
          <p:cNvPr id="1835" name="Google Shape;1835;p17"/>
          <p:cNvGrpSpPr/>
          <p:nvPr/>
        </p:nvGrpSpPr>
        <p:grpSpPr>
          <a:xfrm>
            <a:off x="-1974538" y="1194366"/>
            <a:ext cx="11856973" cy="3949123"/>
            <a:chOff x="-1895475" y="2684875"/>
            <a:chExt cx="9813750" cy="3268600"/>
          </a:xfrm>
        </p:grpSpPr>
        <p:sp>
          <p:nvSpPr>
            <p:cNvPr id="1836" name="Google Shape;1836;p17"/>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7"/>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7"/>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7"/>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7"/>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7"/>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7"/>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7"/>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7"/>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7"/>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7"/>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7"/>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7"/>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7"/>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7"/>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7"/>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7"/>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7"/>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7"/>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7"/>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7"/>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7"/>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7"/>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7"/>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7"/>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7"/>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7"/>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7"/>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7"/>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7"/>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7"/>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7"/>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7"/>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7"/>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0" name="Google Shape;1870;p17"/>
          <p:cNvGrpSpPr/>
          <p:nvPr/>
        </p:nvGrpSpPr>
        <p:grpSpPr>
          <a:xfrm>
            <a:off x="1547282" y="231222"/>
            <a:ext cx="7105134" cy="4827643"/>
            <a:chOff x="4267899" y="3205574"/>
            <a:chExt cx="2727394" cy="1853151"/>
          </a:xfrm>
        </p:grpSpPr>
        <p:sp>
          <p:nvSpPr>
            <p:cNvPr id="1871" name="Google Shape;1871;p17"/>
            <p:cNvSpPr/>
            <p:nvPr/>
          </p:nvSpPr>
          <p:spPr>
            <a:xfrm>
              <a:off x="6903348"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7"/>
            <p:cNvSpPr/>
            <p:nvPr/>
          </p:nvSpPr>
          <p:spPr>
            <a:xfrm>
              <a:off x="4658915" y="3556844"/>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7"/>
            <p:cNvSpPr/>
            <p:nvPr/>
          </p:nvSpPr>
          <p:spPr>
            <a:xfrm>
              <a:off x="6966743" y="4630911"/>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7"/>
            <p:cNvSpPr/>
            <p:nvPr/>
          </p:nvSpPr>
          <p:spPr>
            <a:xfrm>
              <a:off x="6151672" y="4946009"/>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7"/>
            <p:cNvSpPr/>
            <p:nvPr/>
          </p:nvSpPr>
          <p:spPr>
            <a:xfrm>
              <a:off x="6750033" y="3263102"/>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7"/>
            <p:cNvSpPr/>
            <p:nvPr/>
          </p:nvSpPr>
          <p:spPr>
            <a:xfrm>
              <a:off x="6162204" y="3564340"/>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7"/>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17"/>
          <p:cNvGrpSpPr/>
          <p:nvPr/>
        </p:nvGrpSpPr>
        <p:grpSpPr>
          <a:xfrm>
            <a:off x="720000" y="540000"/>
            <a:ext cx="365800" cy="1454000"/>
            <a:chOff x="6860300" y="2466325"/>
            <a:chExt cx="365800" cy="1454000"/>
          </a:xfrm>
        </p:grpSpPr>
        <p:sp>
          <p:nvSpPr>
            <p:cNvPr id="1879" name="Google Shape;1879;p17"/>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7"/>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7"/>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7"/>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7"/>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7"/>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7"/>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7"/>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7"/>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7"/>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7"/>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7"/>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7"/>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7"/>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7"/>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7"/>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7"/>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7"/>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7"/>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7"/>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7"/>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7"/>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7"/>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7"/>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7"/>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7"/>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7"/>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7"/>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7"/>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7"/>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7"/>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7"/>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7"/>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7"/>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7"/>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7"/>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7"/>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7"/>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7"/>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7"/>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7"/>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7"/>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7"/>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7"/>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7"/>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7"/>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7"/>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7"/>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7"/>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7"/>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7"/>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7"/>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7"/>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 name="Google Shape;1932;p17"/>
          <p:cNvGrpSpPr/>
          <p:nvPr/>
        </p:nvGrpSpPr>
        <p:grpSpPr>
          <a:xfrm>
            <a:off x="7496088" y="-191459"/>
            <a:ext cx="1724500" cy="1739884"/>
            <a:chOff x="7419988" y="36816"/>
            <a:chExt cx="1724500" cy="1739884"/>
          </a:xfrm>
        </p:grpSpPr>
        <p:sp>
          <p:nvSpPr>
            <p:cNvPr id="1933" name="Google Shape;1933;p17"/>
            <p:cNvSpPr/>
            <p:nvPr/>
          </p:nvSpPr>
          <p:spPr>
            <a:xfrm>
              <a:off x="7518988" y="135525"/>
              <a:ext cx="1526475" cy="1527050"/>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4" name="Google Shape;1934;p17"/>
            <p:cNvGrpSpPr/>
            <p:nvPr/>
          </p:nvGrpSpPr>
          <p:grpSpPr>
            <a:xfrm>
              <a:off x="8757588" y="924150"/>
              <a:ext cx="386900" cy="852550"/>
              <a:chOff x="9927800" y="2054375"/>
              <a:chExt cx="386900" cy="852550"/>
            </a:xfrm>
          </p:grpSpPr>
          <p:sp>
            <p:nvSpPr>
              <p:cNvPr id="1935" name="Google Shape;1935;p17"/>
              <p:cNvSpPr/>
              <p:nvPr/>
            </p:nvSpPr>
            <p:spPr>
              <a:xfrm>
                <a:off x="10309550" y="2054375"/>
                <a:ext cx="5150" cy="2875"/>
              </a:xfrm>
              <a:custGeom>
                <a:avLst/>
                <a:gdLst/>
                <a:ahLst/>
                <a:cxnLst/>
                <a:rect l="l" t="t" r="r" b="b"/>
                <a:pathLst>
                  <a:path w="206" h="115" extrusionOk="0">
                    <a:moveTo>
                      <a:pt x="160" y="46"/>
                    </a:moveTo>
                    <a:lnTo>
                      <a:pt x="160" y="91"/>
                    </a:lnTo>
                    <a:lnTo>
                      <a:pt x="23" y="91"/>
                    </a:lnTo>
                    <a:lnTo>
                      <a:pt x="23" y="46"/>
                    </a:lnTo>
                    <a:close/>
                    <a:moveTo>
                      <a:pt x="0" y="0"/>
                    </a:moveTo>
                    <a:lnTo>
                      <a:pt x="0" y="114"/>
                    </a:lnTo>
                    <a:lnTo>
                      <a:pt x="206" y="114"/>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7"/>
              <p:cNvSpPr/>
              <p:nvPr/>
            </p:nvSpPr>
            <p:spPr>
              <a:xfrm>
                <a:off x="10309550" y="2195875"/>
                <a:ext cx="5150" cy="5750"/>
              </a:xfrm>
              <a:custGeom>
                <a:avLst/>
                <a:gdLst/>
                <a:ahLst/>
                <a:cxnLst/>
                <a:rect l="l" t="t" r="r" b="b"/>
                <a:pathLst>
                  <a:path w="206" h="230" extrusionOk="0">
                    <a:moveTo>
                      <a:pt x="160" y="47"/>
                    </a:moveTo>
                    <a:lnTo>
                      <a:pt x="160" y="183"/>
                    </a:lnTo>
                    <a:lnTo>
                      <a:pt x="23" y="183"/>
                    </a:lnTo>
                    <a:lnTo>
                      <a:pt x="23" y="47"/>
                    </a:lnTo>
                    <a:close/>
                    <a:moveTo>
                      <a:pt x="0" y="1"/>
                    </a:moveTo>
                    <a:lnTo>
                      <a:pt x="0"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7"/>
              <p:cNvSpPr/>
              <p:nvPr/>
            </p:nvSpPr>
            <p:spPr>
              <a:xfrm>
                <a:off x="10309550" y="2336825"/>
                <a:ext cx="5150" cy="5725"/>
              </a:xfrm>
              <a:custGeom>
                <a:avLst/>
                <a:gdLst/>
                <a:ahLst/>
                <a:cxnLst/>
                <a:rect l="l" t="t" r="r" b="b"/>
                <a:pathLst>
                  <a:path w="206" h="229" extrusionOk="0">
                    <a:moveTo>
                      <a:pt x="0" y="1"/>
                    </a:moveTo>
                    <a:lnTo>
                      <a:pt x="0"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7"/>
              <p:cNvSpPr/>
              <p:nvPr/>
            </p:nvSpPr>
            <p:spPr>
              <a:xfrm>
                <a:off x="10309550" y="2477775"/>
                <a:ext cx="5150" cy="3450"/>
              </a:xfrm>
              <a:custGeom>
                <a:avLst/>
                <a:gdLst/>
                <a:ahLst/>
                <a:cxnLst/>
                <a:rect l="l" t="t" r="r" b="b"/>
                <a:pathLst>
                  <a:path w="206" h="138" extrusionOk="0">
                    <a:moveTo>
                      <a:pt x="160" y="23"/>
                    </a:moveTo>
                    <a:lnTo>
                      <a:pt x="160" y="115"/>
                    </a:lnTo>
                    <a:lnTo>
                      <a:pt x="23" y="115"/>
                    </a:lnTo>
                    <a:lnTo>
                      <a:pt x="23" y="23"/>
                    </a:lnTo>
                    <a:close/>
                    <a:moveTo>
                      <a:pt x="0" y="1"/>
                    </a:moveTo>
                    <a:lnTo>
                      <a:pt x="0" y="137"/>
                    </a:lnTo>
                    <a:lnTo>
                      <a:pt x="206" y="137"/>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7"/>
              <p:cNvSpPr/>
              <p:nvPr/>
            </p:nvSpPr>
            <p:spPr>
              <a:xfrm>
                <a:off x="10309550" y="2759675"/>
                <a:ext cx="5150" cy="6300"/>
              </a:xfrm>
              <a:custGeom>
                <a:avLst/>
                <a:gdLst/>
                <a:ahLst/>
                <a:cxnLst/>
                <a:rect l="l" t="t" r="r" b="b"/>
                <a:pathLst>
                  <a:path w="206" h="252" extrusionOk="0">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7"/>
              <p:cNvSpPr/>
              <p:nvPr/>
            </p:nvSpPr>
            <p:spPr>
              <a:xfrm>
                <a:off x="10309550" y="2900625"/>
                <a:ext cx="5150" cy="6300"/>
              </a:xfrm>
              <a:custGeom>
                <a:avLst/>
                <a:gdLst/>
                <a:ahLst/>
                <a:cxnLst/>
                <a:rect l="l" t="t" r="r" b="b"/>
                <a:pathLst>
                  <a:path w="206" h="252" extrusionOk="0">
                    <a:moveTo>
                      <a:pt x="160" y="46"/>
                    </a:moveTo>
                    <a:lnTo>
                      <a:pt x="160" y="205"/>
                    </a:lnTo>
                    <a:lnTo>
                      <a:pt x="23" y="205"/>
                    </a:lnTo>
                    <a:lnTo>
                      <a:pt x="23" y="46"/>
                    </a:lnTo>
                    <a:close/>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7"/>
              <p:cNvSpPr/>
              <p:nvPr/>
            </p:nvSpPr>
            <p:spPr>
              <a:xfrm>
                <a:off x="10309550" y="2618725"/>
                <a:ext cx="5150" cy="6300"/>
              </a:xfrm>
              <a:custGeom>
                <a:avLst/>
                <a:gdLst/>
                <a:ahLst/>
                <a:cxnLst/>
                <a:rect l="l" t="t" r="r" b="b"/>
                <a:pathLst>
                  <a:path w="206" h="252" extrusionOk="0">
                    <a:moveTo>
                      <a:pt x="160" y="46"/>
                    </a:moveTo>
                    <a:lnTo>
                      <a:pt x="160" y="206"/>
                    </a:lnTo>
                    <a:lnTo>
                      <a:pt x="23" y="206"/>
                    </a:lnTo>
                    <a:lnTo>
                      <a:pt x="23" y="46"/>
                    </a:lnTo>
                    <a:close/>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7"/>
              <p:cNvSpPr/>
              <p:nvPr/>
            </p:nvSpPr>
            <p:spPr>
              <a:xfrm>
                <a:off x="10183425" y="2054375"/>
                <a:ext cx="5175" cy="2875"/>
              </a:xfrm>
              <a:custGeom>
                <a:avLst/>
                <a:gdLst/>
                <a:ahLst/>
                <a:cxnLst/>
                <a:rect l="l" t="t" r="r" b="b"/>
                <a:pathLst>
                  <a:path w="207" h="115" extrusionOk="0">
                    <a:moveTo>
                      <a:pt x="183" y="46"/>
                    </a:moveTo>
                    <a:lnTo>
                      <a:pt x="183" y="91"/>
                    </a:lnTo>
                    <a:lnTo>
                      <a:pt x="24" y="91"/>
                    </a:lnTo>
                    <a:lnTo>
                      <a:pt x="24" y="46"/>
                    </a:lnTo>
                    <a:close/>
                    <a:moveTo>
                      <a:pt x="1" y="0"/>
                    </a:moveTo>
                    <a:lnTo>
                      <a:pt x="1" y="114"/>
                    </a:lnTo>
                    <a:lnTo>
                      <a:pt x="206" y="114"/>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7"/>
              <p:cNvSpPr/>
              <p:nvPr/>
            </p:nvSpPr>
            <p:spPr>
              <a:xfrm>
                <a:off x="10183425" y="2195875"/>
                <a:ext cx="5175" cy="5750"/>
              </a:xfrm>
              <a:custGeom>
                <a:avLst/>
                <a:gdLst/>
                <a:ahLst/>
                <a:cxnLst/>
                <a:rect l="l" t="t" r="r" b="b"/>
                <a:pathLst>
                  <a:path w="207" h="230" extrusionOk="0">
                    <a:moveTo>
                      <a:pt x="161" y="47"/>
                    </a:moveTo>
                    <a:lnTo>
                      <a:pt x="161" y="183"/>
                    </a:lnTo>
                    <a:lnTo>
                      <a:pt x="46" y="183"/>
                    </a:lnTo>
                    <a:lnTo>
                      <a:pt x="46" y="47"/>
                    </a:lnTo>
                    <a:close/>
                    <a:moveTo>
                      <a:pt x="1" y="1"/>
                    </a:moveTo>
                    <a:lnTo>
                      <a:pt x="1"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7"/>
              <p:cNvSpPr/>
              <p:nvPr/>
            </p:nvSpPr>
            <p:spPr>
              <a:xfrm>
                <a:off x="10183425" y="2336825"/>
                <a:ext cx="5175" cy="5725"/>
              </a:xfrm>
              <a:custGeom>
                <a:avLst/>
                <a:gdLst/>
                <a:ahLst/>
                <a:cxnLst/>
                <a:rect l="l" t="t" r="r" b="b"/>
                <a:pathLst>
                  <a:path w="207" h="229" extrusionOk="0">
                    <a:moveTo>
                      <a:pt x="1" y="1"/>
                    </a:moveTo>
                    <a:lnTo>
                      <a:pt x="1"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7"/>
              <p:cNvSpPr/>
              <p:nvPr/>
            </p:nvSpPr>
            <p:spPr>
              <a:xfrm>
                <a:off x="10183425" y="2477775"/>
                <a:ext cx="5175" cy="3450"/>
              </a:xfrm>
              <a:custGeom>
                <a:avLst/>
                <a:gdLst/>
                <a:ahLst/>
                <a:cxnLst/>
                <a:rect l="l" t="t" r="r" b="b"/>
                <a:pathLst>
                  <a:path w="207" h="138" extrusionOk="0">
                    <a:moveTo>
                      <a:pt x="183" y="23"/>
                    </a:moveTo>
                    <a:lnTo>
                      <a:pt x="183" y="115"/>
                    </a:lnTo>
                    <a:lnTo>
                      <a:pt x="46" y="115"/>
                    </a:lnTo>
                    <a:lnTo>
                      <a:pt x="46" y="23"/>
                    </a:lnTo>
                    <a:close/>
                    <a:moveTo>
                      <a:pt x="1" y="1"/>
                    </a:moveTo>
                    <a:lnTo>
                      <a:pt x="1" y="137"/>
                    </a:lnTo>
                    <a:lnTo>
                      <a:pt x="206" y="137"/>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7"/>
              <p:cNvSpPr/>
              <p:nvPr/>
            </p:nvSpPr>
            <p:spPr>
              <a:xfrm>
                <a:off x="10183425" y="2759675"/>
                <a:ext cx="5175" cy="6300"/>
              </a:xfrm>
              <a:custGeom>
                <a:avLst/>
                <a:gdLst/>
                <a:ahLst/>
                <a:cxnLst/>
                <a:rect l="l" t="t" r="r" b="b"/>
                <a:pathLst>
                  <a:path w="207" h="252" extrusionOk="0">
                    <a:moveTo>
                      <a:pt x="1" y="0"/>
                    </a:moveTo>
                    <a:lnTo>
                      <a:pt x="1"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7"/>
              <p:cNvSpPr/>
              <p:nvPr/>
            </p:nvSpPr>
            <p:spPr>
              <a:xfrm>
                <a:off x="10183425" y="2900625"/>
                <a:ext cx="5175" cy="6300"/>
              </a:xfrm>
              <a:custGeom>
                <a:avLst/>
                <a:gdLst/>
                <a:ahLst/>
                <a:cxnLst/>
                <a:rect l="l" t="t" r="r" b="b"/>
                <a:pathLst>
                  <a:path w="207" h="252" extrusionOk="0">
                    <a:moveTo>
                      <a:pt x="161" y="46"/>
                    </a:moveTo>
                    <a:lnTo>
                      <a:pt x="161" y="205"/>
                    </a:lnTo>
                    <a:lnTo>
                      <a:pt x="46" y="205"/>
                    </a:lnTo>
                    <a:lnTo>
                      <a:pt x="46" y="46"/>
                    </a:lnTo>
                    <a:close/>
                    <a:moveTo>
                      <a:pt x="1" y="0"/>
                    </a:moveTo>
                    <a:lnTo>
                      <a:pt x="1"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7"/>
              <p:cNvSpPr/>
              <p:nvPr/>
            </p:nvSpPr>
            <p:spPr>
              <a:xfrm>
                <a:off x="10183425" y="2618725"/>
                <a:ext cx="5175" cy="6300"/>
              </a:xfrm>
              <a:custGeom>
                <a:avLst/>
                <a:gdLst/>
                <a:ahLst/>
                <a:cxnLst/>
                <a:rect l="l" t="t" r="r" b="b"/>
                <a:pathLst>
                  <a:path w="207" h="252" extrusionOk="0">
                    <a:moveTo>
                      <a:pt x="161" y="46"/>
                    </a:moveTo>
                    <a:lnTo>
                      <a:pt x="161" y="206"/>
                    </a:lnTo>
                    <a:lnTo>
                      <a:pt x="46" y="206"/>
                    </a:lnTo>
                    <a:lnTo>
                      <a:pt x="46" y="46"/>
                    </a:lnTo>
                    <a:close/>
                    <a:moveTo>
                      <a:pt x="1" y="0"/>
                    </a:moveTo>
                    <a:lnTo>
                      <a:pt x="1"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7"/>
              <p:cNvSpPr/>
              <p:nvPr/>
            </p:nvSpPr>
            <p:spPr>
              <a:xfrm>
                <a:off x="10053900" y="2054375"/>
                <a:ext cx="5150" cy="2875"/>
              </a:xfrm>
              <a:custGeom>
                <a:avLst/>
                <a:gdLst/>
                <a:ahLst/>
                <a:cxnLst/>
                <a:rect l="l" t="t" r="r" b="b"/>
                <a:pathLst>
                  <a:path w="206" h="115" extrusionOk="0">
                    <a:moveTo>
                      <a:pt x="183" y="46"/>
                    </a:moveTo>
                    <a:lnTo>
                      <a:pt x="183" y="91"/>
                    </a:lnTo>
                    <a:lnTo>
                      <a:pt x="23" y="91"/>
                    </a:lnTo>
                    <a:lnTo>
                      <a:pt x="23" y="46"/>
                    </a:lnTo>
                    <a:close/>
                    <a:moveTo>
                      <a:pt x="0" y="0"/>
                    </a:moveTo>
                    <a:lnTo>
                      <a:pt x="0" y="114"/>
                    </a:lnTo>
                    <a:lnTo>
                      <a:pt x="206" y="114"/>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7"/>
              <p:cNvSpPr/>
              <p:nvPr/>
            </p:nvSpPr>
            <p:spPr>
              <a:xfrm>
                <a:off x="10053900" y="2195875"/>
                <a:ext cx="5150" cy="5750"/>
              </a:xfrm>
              <a:custGeom>
                <a:avLst/>
                <a:gdLst/>
                <a:ahLst/>
                <a:cxnLst/>
                <a:rect l="l" t="t" r="r" b="b"/>
                <a:pathLst>
                  <a:path w="206" h="230" extrusionOk="0">
                    <a:moveTo>
                      <a:pt x="160" y="47"/>
                    </a:moveTo>
                    <a:lnTo>
                      <a:pt x="160" y="183"/>
                    </a:lnTo>
                    <a:lnTo>
                      <a:pt x="46" y="183"/>
                    </a:lnTo>
                    <a:lnTo>
                      <a:pt x="46" y="47"/>
                    </a:lnTo>
                    <a:close/>
                    <a:moveTo>
                      <a:pt x="0" y="1"/>
                    </a:moveTo>
                    <a:lnTo>
                      <a:pt x="0"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7"/>
              <p:cNvSpPr/>
              <p:nvPr/>
            </p:nvSpPr>
            <p:spPr>
              <a:xfrm>
                <a:off x="10053900" y="2336825"/>
                <a:ext cx="5150" cy="5725"/>
              </a:xfrm>
              <a:custGeom>
                <a:avLst/>
                <a:gdLst/>
                <a:ahLst/>
                <a:cxnLst/>
                <a:rect l="l" t="t" r="r" b="b"/>
                <a:pathLst>
                  <a:path w="206" h="229" extrusionOk="0">
                    <a:moveTo>
                      <a:pt x="0" y="1"/>
                    </a:moveTo>
                    <a:lnTo>
                      <a:pt x="0" y="229"/>
                    </a:lnTo>
                    <a:lnTo>
                      <a:pt x="206" y="229"/>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7"/>
              <p:cNvSpPr/>
              <p:nvPr/>
            </p:nvSpPr>
            <p:spPr>
              <a:xfrm>
                <a:off x="10053900" y="2477775"/>
                <a:ext cx="5150" cy="3450"/>
              </a:xfrm>
              <a:custGeom>
                <a:avLst/>
                <a:gdLst/>
                <a:ahLst/>
                <a:cxnLst/>
                <a:rect l="l" t="t" r="r" b="b"/>
                <a:pathLst>
                  <a:path w="206" h="138" extrusionOk="0">
                    <a:moveTo>
                      <a:pt x="160" y="23"/>
                    </a:moveTo>
                    <a:lnTo>
                      <a:pt x="160" y="115"/>
                    </a:lnTo>
                    <a:lnTo>
                      <a:pt x="23" y="115"/>
                    </a:lnTo>
                    <a:lnTo>
                      <a:pt x="23" y="23"/>
                    </a:lnTo>
                    <a:close/>
                    <a:moveTo>
                      <a:pt x="0" y="1"/>
                    </a:moveTo>
                    <a:lnTo>
                      <a:pt x="0" y="137"/>
                    </a:lnTo>
                    <a:lnTo>
                      <a:pt x="206" y="137"/>
                    </a:lnTo>
                    <a:lnTo>
                      <a:pt x="20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7"/>
              <p:cNvSpPr/>
              <p:nvPr/>
            </p:nvSpPr>
            <p:spPr>
              <a:xfrm>
                <a:off x="10053900" y="2759675"/>
                <a:ext cx="5150" cy="6300"/>
              </a:xfrm>
              <a:custGeom>
                <a:avLst/>
                <a:gdLst/>
                <a:ahLst/>
                <a:cxnLst/>
                <a:rect l="l" t="t" r="r" b="b"/>
                <a:pathLst>
                  <a:path w="206" h="252" extrusionOk="0">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7"/>
              <p:cNvSpPr/>
              <p:nvPr/>
            </p:nvSpPr>
            <p:spPr>
              <a:xfrm>
                <a:off x="10053900" y="2900625"/>
                <a:ext cx="5150" cy="6300"/>
              </a:xfrm>
              <a:custGeom>
                <a:avLst/>
                <a:gdLst/>
                <a:ahLst/>
                <a:cxnLst/>
                <a:rect l="l" t="t" r="r" b="b"/>
                <a:pathLst>
                  <a:path w="206" h="252" extrusionOk="0">
                    <a:moveTo>
                      <a:pt x="160" y="46"/>
                    </a:moveTo>
                    <a:lnTo>
                      <a:pt x="160" y="205"/>
                    </a:lnTo>
                    <a:lnTo>
                      <a:pt x="46" y="205"/>
                    </a:lnTo>
                    <a:lnTo>
                      <a:pt x="46" y="46"/>
                    </a:lnTo>
                    <a:close/>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7"/>
              <p:cNvSpPr/>
              <p:nvPr/>
            </p:nvSpPr>
            <p:spPr>
              <a:xfrm>
                <a:off x="10053900" y="2618725"/>
                <a:ext cx="5150" cy="6300"/>
              </a:xfrm>
              <a:custGeom>
                <a:avLst/>
                <a:gdLst/>
                <a:ahLst/>
                <a:cxnLst/>
                <a:rect l="l" t="t" r="r" b="b"/>
                <a:pathLst>
                  <a:path w="206" h="252" extrusionOk="0">
                    <a:moveTo>
                      <a:pt x="160" y="46"/>
                    </a:moveTo>
                    <a:lnTo>
                      <a:pt x="160" y="206"/>
                    </a:lnTo>
                    <a:lnTo>
                      <a:pt x="46" y="206"/>
                    </a:lnTo>
                    <a:lnTo>
                      <a:pt x="46" y="46"/>
                    </a:lnTo>
                    <a:close/>
                    <a:moveTo>
                      <a:pt x="0" y="0"/>
                    </a:moveTo>
                    <a:lnTo>
                      <a:pt x="0" y="251"/>
                    </a:lnTo>
                    <a:lnTo>
                      <a:pt x="206" y="251"/>
                    </a:lnTo>
                    <a:lnTo>
                      <a:pt x="2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7"/>
              <p:cNvSpPr/>
              <p:nvPr/>
            </p:nvSpPr>
            <p:spPr>
              <a:xfrm>
                <a:off x="9927800" y="2054375"/>
                <a:ext cx="5150" cy="2875"/>
              </a:xfrm>
              <a:custGeom>
                <a:avLst/>
                <a:gdLst/>
                <a:ahLst/>
                <a:cxnLst/>
                <a:rect l="l" t="t" r="r" b="b"/>
                <a:pathLst>
                  <a:path w="206" h="115" extrusionOk="0">
                    <a:moveTo>
                      <a:pt x="183" y="46"/>
                    </a:moveTo>
                    <a:lnTo>
                      <a:pt x="183" y="91"/>
                    </a:lnTo>
                    <a:lnTo>
                      <a:pt x="46" y="91"/>
                    </a:lnTo>
                    <a:lnTo>
                      <a:pt x="46" y="46"/>
                    </a:lnTo>
                    <a:close/>
                    <a:moveTo>
                      <a:pt x="0" y="0"/>
                    </a:moveTo>
                    <a:lnTo>
                      <a:pt x="0" y="114"/>
                    </a:lnTo>
                    <a:lnTo>
                      <a:pt x="205" y="114"/>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7"/>
              <p:cNvSpPr/>
              <p:nvPr/>
            </p:nvSpPr>
            <p:spPr>
              <a:xfrm>
                <a:off x="9927800" y="2195875"/>
                <a:ext cx="5150" cy="5750"/>
              </a:xfrm>
              <a:custGeom>
                <a:avLst/>
                <a:gdLst/>
                <a:ahLst/>
                <a:cxnLst/>
                <a:rect l="l" t="t" r="r" b="b"/>
                <a:pathLst>
                  <a:path w="206" h="230" extrusionOk="0">
                    <a:moveTo>
                      <a:pt x="160" y="47"/>
                    </a:moveTo>
                    <a:lnTo>
                      <a:pt x="160" y="183"/>
                    </a:lnTo>
                    <a:lnTo>
                      <a:pt x="46" y="183"/>
                    </a:lnTo>
                    <a:lnTo>
                      <a:pt x="46" y="47"/>
                    </a:lnTo>
                    <a:close/>
                    <a:moveTo>
                      <a:pt x="0" y="1"/>
                    </a:moveTo>
                    <a:lnTo>
                      <a:pt x="0" y="229"/>
                    </a:lnTo>
                    <a:lnTo>
                      <a:pt x="205" y="229"/>
                    </a:ln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7"/>
              <p:cNvSpPr/>
              <p:nvPr/>
            </p:nvSpPr>
            <p:spPr>
              <a:xfrm>
                <a:off x="9927800" y="2336825"/>
                <a:ext cx="5150" cy="5725"/>
              </a:xfrm>
              <a:custGeom>
                <a:avLst/>
                <a:gdLst/>
                <a:ahLst/>
                <a:cxnLst/>
                <a:rect l="l" t="t" r="r" b="b"/>
                <a:pathLst>
                  <a:path w="206" h="229" extrusionOk="0">
                    <a:moveTo>
                      <a:pt x="0" y="1"/>
                    </a:moveTo>
                    <a:lnTo>
                      <a:pt x="0" y="229"/>
                    </a:lnTo>
                    <a:lnTo>
                      <a:pt x="205" y="229"/>
                    </a:ln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7"/>
              <p:cNvSpPr/>
              <p:nvPr/>
            </p:nvSpPr>
            <p:spPr>
              <a:xfrm>
                <a:off x="9927800" y="2477775"/>
                <a:ext cx="5150" cy="3450"/>
              </a:xfrm>
              <a:custGeom>
                <a:avLst/>
                <a:gdLst/>
                <a:ahLst/>
                <a:cxnLst/>
                <a:rect l="l" t="t" r="r" b="b"/>
                <a:pathLst>
                  <a:path w="206" h="138" extrusionOk="0">
                    <a:moveTo>
                      <a:pt x="183" y="23"/>
                    </a:moveTo>
                    <a:lnTo>
                      <a:pt x="183" y="115"/>
                    </a:lnTo>
                    <a:lnTo>
                      <a:pt x="46" y="115"/>
                    </a:lnTo>
                    <a:lnTo>
                      <a:pt x="46" y="23"/>
                    </a:lnTo>
                    <a:close/>
                    <a:moveTo>
                      <a:pt x="0" y="1"/>
                    </a:moveTo>
                    <a:lnTo>
                      <a:pt x="0" y="137"/>
                    </a:lnTo>
                    <a:lnTo>
                      <a:pt x="205" y="137"/>
                    </a:ln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7"/>
              <p:cNvSpPr/>
              <p:nvPr/>
            </p:nvSpPr>
            <p:spPr>
              <a:xfrm>
                <a:off x="9927800" y="2759675"/>
                <a:ext cx="5150" cy="6300"/>
              </a:xfrm>
              <a:custGeom>
                <a:avLst/>
                <a:gdLst/>
                <a:ahLst/>
                <a:cxnLst/>
                <a:rect l="l" t="t" r="r" b="b"/>
                <a:pathLst>
                  <a:path w="206" h="252" extrusionOk="0">
                    <a:moveTo>
                      <a:pt x="0" y="0"/>
                    </a:moveTo>
                    <a:lnTo>
                      <a:pt x="0" y="251"/>
                    </a:lnTo>
                    <a:lnTo>
                      <a:pt x="205" y="251"/>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7"/>
              <p:cNvSpPr/>
              <p:nvPr/>
            </p:nvSpPr>
            <p:spPr>
              <a:xfrm>
                <a:off x="9927800" y="2900625"/>
                <a:ext cx="5150" cy="6300"/>
              </a:xfrm>
              <a:custGeom>
                <a:avLst/>
                <a:gdLst/>
                <a:ahLst/>
                <a:cxnLst/>
                <a:rect l="l" t="t" r="r" b="b"/>
                <a:pathLst>
                  <a:path w="206" h="252" extrusionOk="0">
                    <a:moveTo>
                      <a:pt x="160" y="46"/>
                    </a:moveTo>
                    <a:lnTo>
                      <a:pt x="160" y="205"/>
                    </a:lnTo>
                    <a:lnTo>
                      <a:pt x="46" y="205"/>
                    </a:lnTo>
                    <a:lnTo>
                      <a:pt x="46" y="46"/>
                    </a:lnTo>
                    <a:close/>
                    <a:moveTo>
                      <a:pt x="0" y="0"/>
                    </a:moveTo>
                    <a:lnTo>
                      <a:pt x="0" y="251"/>
                    </a:lnTo>
                    <a:lnTo>
                      <a:pt x="205" y="251"/>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7"/>
              <p:cNvSpPr/>
              <p:nvPr/>
            </p:nvSpPr>
            <p:spPr>
              <a:xfrm>
                <a:off x="9927800" y="2618725"/>
                <a:ext cx="5150" cy="6300"/>
              </a:xfrm>
              <a:custGeom>
                <a:avLst/>
                <a:gdLst/>
                <a:ahLst/>
                <a:cxnLst/>
                <a:rect l="l" t="t" r="r" b="b"/>
                <a:pathLst>
                  <a:path w="206" h="252" extrusionOk="0">
                    <a:moveTo>
                      <a:pt x="160" y="46"/>
                    </a:moveTo>
                    <a:lnTo>
                      <a:pt x="160" y="206"/>
                    </a:lnTo>
                    <a:lnTo>
                      <a:pt x="46" y="206"/>
                    </a:lnTo>
                    <a:lnTo>
                      <a:pt x="46" y="46"/>
                    </a:lnTo>
                    <a:close/>
                    <a:moveTo>
                      <a:pt x="0" y="0"/>
                    </a:moveTo>
                    <a:lnTo>
                      <a:pt x="0" y="251"/>
                    </a:lnTo>
                    <a:lnTo>
                      <a:pt x="205" y="251"/>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3" name="Google Shape;1963;p17"/>
            <p:cNvSpPr/>
            <p:nvPr/>
          </p:nvSpPr>
          <p:spPr>
            <a:xfrm>
              <a:off x="7419988" y="36816"/>
              <a:ext cx="1724500" cy="1724475"/>
            </a:xfrm>
            <a:custGeom>
              <a:avLst/>
              <a:gdLst/>
              <a:ahLst/>
              <a:cxnLst/>
              <a:rect l="l" t="t" r="r" b="b"/>
              <a:pathLst>
                <a:path w="68980" h="68979" fill="none" extrusionOk="0">
                  <a:moveTo>
                    <a:pt x="1" y="68978"/>
                  </a:moveTo>
                  <a:lnTo>
                    <a:pt x="68979" y="0"/>
                  </a:ln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964" name="Google Shape;1964;p17"/>
          <p:cNvGrpSpPr/>
          <p:nvPr/>
        </p:nvGrpSpPr>
        <p:grpSpPr>
          <a:xfrm>
            <a:off x="203375" y="3643113"/>
            <a:ext cx="2870775" cy="1500388"/>
            <a:chOff x="380450" y="3097413"/>
            <a:chExt cx="2870775" cy="1500388"/>
          </a:xfrm>
        </p:grpSpPr>
        <p:grpSp>
          <p:nvGrpSpPr>
            <p:cNvPr id="1965" name="Google Shape;1965;p17"/>
            <p:cNvGrpSpPr/>
            <p:nvPr/>
          </p:nvGrpSpPr>
          <p:grpSpPr>
            <a:xfrm flipH="1">
              <a:off x="1003325" y="3435363"/>
              <a:ext cx="2247900" cy="1162438"/>
              <a:chOff x="6722300" y="92425"/>
              <a:chExt cx="2247900" cy="1162438"/>
            </a:xfrm>
          </p:grpSpPr>
          <p:sp>
            <p:nvSpPr>
              <p:cNvPr id="1966" name="Google Shape;1966;p17"/>
              <p:cNvSpPr/>
              <p:nvPr/>
            </p:nvSpPr>
            <p:spPr>
              <a:xfrm>
                <a:off x="7710875" y="1033700"/>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7"/>
              <p:cNvSpPr/>
              <p:nvPr/>
            </p:nvSpPr>
            <p:spPr>
              <a:xfrm>
                <a:off x="6813525" y="924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7"/>
              <p:cNvSpPr/>
              <p:nvPr/>
            </p:nvSpPr>
            <p:spPr>
              <a:xfrm>
                <a:off x="7782100" y="15757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7"/>
              <p:cNvSpPr/>
              <p:nvPr/>
            </p:nvSpPr>
            <p:spPr>
              <a:xfrm>
                <a:off x="7408100" y="75945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7"/>
              <p:cNvSpPr/>
              <p:nvPr/>
            </p:nvSpPr>
            <p:spPr>
              <a:xfrm>
                <a:off x="8331550" y="5352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7"/>
              <p:cNvSpPr/>
              <p:nvPr/>
            </p:nvSpPr>
            <p:spPr>
              <a:xfrm>
                <a:off x="8931800" y="69530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7"/>
              <p:cNvSpPr/>
              <p:nvPr/>
            </p:nvSpPr>
            <p:spPr>
              <a:xfrm>
                <a:off x="6722300" y="1000163"/>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17"/>
            <p:cNvSpPr/>
            <p:nvPr/>
          </p:nvSpPr>
          <p:spPr>
            <a:xfrm flipH="1">
              <a:off x="380450" y="3576550"/>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7"/>
            <p:cNvSpPr/>
            <p:nvPr/>
          </p:nvSpPr>
          <p:spPr>
            <a:xfrm flipH="1">
              <a:off x="1802425" y="3097413"/>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5" name="Google Shape;1975;p17"/>
          <p:cNvSpPr txBox="1">
            <a:spLocks noGrp="1"/>
          </p:cNvSpPr>
          <p:nvPr>
            <p:ph type="title"/>
          </p:nvPr>
        </p:nvSpPr>
        <p:spPr>
          <a:xfrm>
            <a:off x="2452300" y="2153438"/>
            <a:ext cx="4239300" cy="1136400"/>
          </a:xfrm>
          <a:prstGeom prst="rect">
            <a:avLst/>
          </a:prstGeom>
        </p:spPr>
        <p:txBody>
          <a:bodyPr spcFirstLastPara="1" wrap="square" lIns="0" tIns="0" rIns="0" bIns="0"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76" name="Google Shape;1976;p17"/>
          <p:cNvSpPr txBox="1">
            <a:spLocks noGrp="1"/>
          </p:cNvSpPr>
          <p:nvPr>
            <p:ph type="subTitle" idx="1"/>
          </p:nvPr>
        </p:nvSpPr>
        <p:spPr>
          <a:xfrm>
            <a:off x="3249150" y="3289850"/>
            <a:ext cx="2645700" cy="525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7" name="Google Shape;1977;p17"/>
          <p:cNvSpPr txBox="1">
            <a:spLocks noGrp="1"/>
          </p:cNvSpPr>
          <p:nvPr>
            <p:ph type="title" idx="2" hasCustomPrompt="1"/>
          </p:nvPr>
        </p:nvSpPr>
        <p:spPr>
          <a:xfrm>
            <a:off x="2452300" y="1327763"/>
            <a:ext cx="4239300" cy="8256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solidFill>
                  <a:schemeClr val="dk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78"/>
        <p:cNvGrpSpPr/>
        <p:nvPr/>
      </p:nvGrpSpPr>
      <p:grpSpPr>
        <a:xfrm>
          <a:off x="0" y="0"/>
          <a:ext cx="0" cy="0"/>
          <a:chOff x="0" y="0"/>
          <a:chExt cx="0" cy="0"/>
        </a:xfrm>
      </p:grpSpPr>
      <p:grpSp>
        <p:nvGrpSpPr>
          <p:cNvPr id="1979" name="Google Shape;1979;p18"/>
          <p:cNvGrpSpPr/>
          <p:nvPr/>
        </p:nvGrpSpPr>
        <p:grpSpPr>
          <a:xfrm rot="10800000" flipH="1">
            <a:off x="-1679463" y="56716"/>
            <a:ext cx="11856973" cy="3949123"/>
            <a:chOff x="-1895475" y="2684875"/>
            <a:chExt cx="9813750" cy="3268600"/>
          </a:xfrm>
        </p:grpSpPr>
        <p:sp>
          <p:nvSpPr>
            <p:cNvPr id="1980" name="Google Shape;1980;p18"/>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8"/>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8"/>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8"/>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8"/>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8"/>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8"/>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8"/>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8"/>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8"/>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8"/>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8"/>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8"/>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8"/>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8"/>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8"/>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8"/>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8"/>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8"/>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8"/>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8"/>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8"/>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8"/>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8"/>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8"/>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8"/>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8"/>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8"/>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8"/>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8"/>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8"/>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8"/>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8"/>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8"/>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18"/>
          <p:cNvGrpSpPr/>
          <p:nvPr/>
        </p:nvGrpSpPr>
        <p:grpSpPr>
          <a:xfrm>
            <a:off x="130100" y="231222"/>
            <a:ext cx="8839635" cy="4845464"/>
            <a:chOff x="3723896" y="3205574"/>
            <a:chExt cx="3393204" cy="1859992"/>
          </a:xfrm>
        </p:grpSpPr>
        <p:sp>
          <p:nvSpPr>
            <p:cNvPr id="2015" name="Google Shape;2015;p18"/>
            <p:cNvSpPr/>
            <p:nvPr/>
          </p:nvSpPr>
          <p:spPr>
            <a:xfrm>
              <a:off x="6727846"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8"/>
            <p:cNvSpPr/>
            <p:nvPr/>
          </p:nvSpPr>
          <p:spPr>
            <a:xfrm>
              <a:off x="4103159" y="4902359"/>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8"/>
            <p:cNvSpPr/>
            <p:nvPr/>
          </p:nvSpPr>
          <p:spPr>
            <a:xfrm>
              <a:off x="562122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8"/>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8"/>
            <p:cNvSpPr/>
            <p:nvPr/>
          </p:nvSpPr>
          <p:spPr>
            <a:xfrm>
              <a:off x="6750033" y="3263102"/>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8"/>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8"/>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2" name="Google Shape;2022;p18"/>
          <p:cNvGrpSpPr/>
          <p:nvPr/>
        </p:nvGrpSpPr>
        <p:grpSpPr>
          <a:xfrm rot="5400000">
            <a:off x="216204" y="1071934"/>
            <a:ext cx="775202" cy="232405"/>
            <a:chOff x="8333950" y="1178400"/>
            <a:chExt cx="521600" cy="156375"/>
          </a:xfrm>
        </p:grpSpPr>
        <p:sp>
          <p:nvSpPr>
            <p:cNvPr id="2023" name="Google Shape;2023;p18"/>
            <p:cNvSpPr/>
            <p:nvPr/>
          </p:nvSpPr>
          <p:spPr>
            <a:xfrm>
              <a:off x="8439525" y="1188675"/>
              <a:ext cx="3450" cy="30275"/>
            </a:xfrm>
            <a:custGeom>
              <a:avLst/>
              <a:gdLst/>
              <a:ahLst/>
              <a:cxnLst/>
              <a:rect l="l" t="t" r="r" b="b"/>
              <a:pathLst>
                <a:path w="138" h="1211" extrusionOk="0">
                  <a:moveTo>
                    <a:pt x="1" y="1"/>
                  </a:moveTo>
                  <a:lnTo>
                    <a:pt x="1" y="1210"/>
                  </a:lnTo>
                  <a:lnTo>
                    <a:pt x="138" y="1210"/>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8"/>
            <p:cNvSpPr/>
            <p:nvPr/>
          </p:nvSpPr>
          <p:spPr>
            <a:xfrm>
              <a:off x="8449800" y="1178400"/>
              <a:ext cx="4600" cy="46825"/>
            </a:xfrm>
            <a:custGeom>
              <a:avLst/>
              <a:gdLst/>
              <a:ahLst/>
              <a:cxnLst/>
              <a:rect l="l" t="t" r="r" b="b"/>
              <a:pathLst>
                <a:path w="184"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8"/>
            <p:cNvSpPr/>
            <p:nvPr/>
          </p:nvSpPr>
          <p:spPr>
            <a:xfrm>
              <a:off x="84595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8"/>
            <p:cNvSpPr/>
            <p:nvPr/>
          </p:nvSpPr>
          <p:spPr>
            <a:xfrm>
              <a:off x="8469775" y="1178400"/>
              <a:ext cx="4025" cy="46825"/>
            </a:xfrm>
            <a:custGeom>
              <a:avLst/>
              <a:gdLst/>
              <a:ahLst/>
              <a:cxnLst/>
              <a:rect l="l" t="t" r="r" b="b"/>
              <a:pathLst>
                <a:path w="161"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8"/>
            <p:cNvSpPr/>
            <p:nvPr/>
          </p:nvSpPr>
          <p:spPr>
            <a:xfrm>
              <a:off x="8479475" y="1185825"/>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8"/>
            <p:cNvSpPr/>
            <p:nvPr/>
          </p:nvSpPr>
          <p:spPr>
            <a:xfrm>
              <a:off x="8489750" y="1192675"/>
              <a:ext cx="2875" cy="22850"/>
            </a:xfrm>
            <a:custGeom>
              <a:avLst/>
              <a:gdLst/>
              <a:ahLst/>
              <a:cxnLst/>
              <a:rect l="l" t="t" r="r" b="b"/>
              <a:pathLst>
                <a:path w="115" h="914" extrusionOk="0">
                  <a:moveTo>
                    <a:pt x="0" y="0"/>
                  </a:moveTo>
                  <a:lnTo>
                    <a:pt x="0" y="913"/>
                  </a:lnTo>
                  <a:lnTo>
                    <a:pt x="114" y="91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8"/>
            <p:cNvSpPr/>
            <p:nvPr/>
          </p:nvSpPr>
          <p:spPr>
            <a:xfrm>
              <a:off x="849945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8"/>
            <p:cNvSpPr/>
            <p:nvPr/>
          </p:nvSpPr>
          <p:spPr>
            <a:xfrm>
              <a:off x="8509150" y="11926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8"/>
            <p:cNvSpPr/>
            <p:nvPr/>
          </p:nvSpPr>
          <p:spPr>
            <a:xfrm>
              <a:off x="8519425"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8"/>
            <p:cNvSpPr/>
            <p:nvPr/>
          </p:nvSpPr>
          <p:spPr>
            <a:xfrm>
              <a:off x="8529125"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8"/>
            <p:cNvSpPr/>
            <p:nvPr/>
          </p:nvSpPr>
          <p:spPr>
            <a:xfrm>
              <a:off x="8539400" y="1188675"/>
              <a:ext cx="2875" cy="30275"/>
            </a:xfrm>
            <a:custGeom>
              <a:avLst/>
              <a:gdLst/>
              <a:ahLst/>
              <a:cxnLst/>
              <a:rect l="l" t="t" r="r" b="b"/>
              <a:pathLst>
                <a:path w="115" h="1211" extrusionOk="0">
                  <a:moveTo>
                    <a:pt x="0" y="1"/>
                  </a:moveTo>
                  <a:lnTo>
                    <a:pt x="0" y="1210"/>
                  </a:lnTo>
                  <a:lnTo>
                    <a:pt x="114" y="1210"/>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8"/>
            <p:cNvSpPr/>
            <p:nvPr/>
          </p:nvSpPr>
          <p:spPr>
            <a:xfrm>
              <a:off x="8549100"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8"/>
            <p:cNvSpPr/>
            <p:nvPr/>
          </p:nvSpPr>
          <p:spPr>
            <a:xfrm>
              <a:off x="85588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8"/>
            <p:cNvSpPr/>
            <p:nvPr/>
          </p:nvSpPr>
          <p:spPr>
            <a:xfrm>
              <a:off x="8569050"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8"/>
            <p:cNvSpPr/>
            <p:nvPr/>
          </p:nvSpPr>
          <p:spPr>
            <a:xfrm>
              <a:off x="8578750"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8"/>
            <p:cNvSpPr/>
            <p:nvPr/>
          </p:nvSpPr>
          <p:spPr>
            <a:xfrm>
              <a:off x="858902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8"/>
            <p:cNvSpPr/>
            <p:nvPr/>
          </p:nvSpPr>
          <p:spPr>
            <a:xfrm>
              <a:off x="859872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8"/>
            <p:cNvSpPr/>
            <p:nvPr/>
          </p:nvSpPr>
          <p:spPr>
            <a:xfrm>
              <a:off x="8609000" y="1192675"/>
              <a:ext cx="2875" cy="22850"/>
            </a:xfrm>
            <a:custGeom>
              <a:avLst/>
              <a:gdLst/>
              <a:ahLst/>
              <a:cxnLst/>
              <a:rect l="l" t="t" r="r" b="b"/>
              <a:pathLst>
                <a:path w="115" h="914" extrusionOk="0">
                  <a:moveTo>
                    <a:pt x="1" y="0"/>
                  </a:moveTo>
                  <a:lnTo>
                    <a:pt x="1"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8"/>
            <p:cNvSpPr/>
            <p:nvPr/>
          </p:nvSpPr>
          <p:spPr>
            <a:xfrm>
              <a:off x="86187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8"/>
            <p:cNvSpPr/>
            <p:nvPr/>
          </p:nvSpPr>
          <p:spPr>
            <a:xfrm>
              <a:off x="8628400" y="1190400"/>
              <a:ext cx="3450" cy="26250"/>
            </a:xfrm>
            <a:custGeom>
              <a:avLst/>
              <a:gdLst/>
              <a:ahLst/>
              <a:cxnLst/>
              <a:rect l="l" t="t" r="r" b="b"/>
              <a:pathLst>
                <a:path w="138" h="1050" extrusionOk="0">
                  <a:moveTo>
                    <a:pt x="1" y="0"/>
                  </a:moveTo>
                  <a:lnTo>
                    <a:pt x="1" y="1050"/>
                  </a:lnTo>
                  <a:lnTo>
                    <a:pt x="138" y="105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8"/>
            <p:cNvSpPr/>
            <p:nvPr/>
          </p:nvSpPr>
          <p:spPr>
            <a:xfrm>
              <a:off x="872200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8"/>
            <p:cNvSpPr/>
            <p:nvPr/>
          </p:nvSpPr>
          <p:spPr>
            <a:xfrm>
              <a:off x="8731700"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8"/>
            <p:cNvSpPr/>
            <p:nvPr/>
          </p:nvSpPr>
          <p:spPr>
            <a:xfrm>
              <a:off x="8741975" y="1188675"/>
              <a:ext cx="3425" cy="30275"/>
            </a:xfrm>
            <a:custGeom>
              <a:avLst/>
              <a:gdLst/>
              <a:ahLst/>
              <a:cxnLst/>
              <a:rect l="l" t="t" r="r" b="b"/>
              <a:pathLst>
                <a:path w="137"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8"/>
            <p:cNvSpPr/>
            <p:nvPr/>
          </p:nvSpPr>
          <p:spPr>
            <a:xfrm>
              <a:off x="8751675"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8"/>
            <p:cNvSpPr/>
            <p:nvPr/>
          </p:nvSpPr>
          <p:spPr>
            <a:xfrm>
              <a:off x="8761925" y="1188675"/>
              <a:ext cx="2900" cy="30275"/>
            </a:xfrm>
            <a:custGeom>
              <a:avLst/>
              <a:gdLst/>
              <a:ahLst/>
              <a:cxnLst/>
              <a:rect l="l" t="t" r="r" b="b"/>
              <a:pathLst>
                <a:path w="116" h="1211" extrusionOk="0">
                  <a:moveTo>
                    <a:pt x="1" y="1"/>
                  </a:moveTo>
                  <a:lnTo>
                    <a:pt x="1" y="1210"/>
                  </a:lnTo>
                  <a:lnTo>
                    <a:pt x="115" y="1210"/>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8"/>
            <p:cNvSpPr/>
            <p:nvPr/>
          </p:nvSpPr>
          <p:spPr>
            <a:xfrm>
              <a:off x="8771625"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8"/>
            <p:cNvSpPr/>
            <p:nvPr/>
          </p:nvSpPr>
          <p:spPr>
            <a:xfrm>
              <a:off x="8781325"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8"/>
            <p:cNvSpPr/>
            <p:nvPr/>
          </p:nvSpPr>
          <p:spPr>
            <a:xfrm>
              <a:off x="8791600"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8"/>
            <p:cNvSpPr/>
            <p:nvPr/>
          </p:nvSpPr>
          <p:spPr>
            <a:xfrm>
              <a:off x="88013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8"/>
            <p:cNvSpPr/>
            <p:nvPr/>
          </p:nvSpPr>
          <p:spPr>
            <a:xfrm>
              <a:off x="881157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8"/>
            <p:cNvSpPr/>
            <p:nvPr/>
          </p:nvSpPr>
          <p:spPr>
            <a:xfrm>
              <a:off x="882127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8"/>
            <p:cNvSpPr/>
            <p:nvPr/>
          </p:nvSpPr>
          <p:spPr>
            <a:xfrm>
              <a:off x="8831550" y="1190400"/>
              <a:ext cx="2875" cy="26250"/>
            </a:xfrm>
            <a:custGeom>
              <a:avLst/>
              <a:gdLst/>
              <a:ahLst/>
              <a:cxnLst/>
              <a:rect l="l" t="t" r="r" b="b"/>
              <a:pathLst>
                <a:path w="115" h="1050" extrusionOk="0">
                  <a:moveTo>
                    <a:pt x="1" y="0"/>
                  </a:moveTo>
                  <a:lnTo>
                    <a:pt x="1" y="1050"/>
                  </a:lnTo>
                  <a:lnTo>
                    <a:pt x="115" y="105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8"/>
            <p:cNvSpPr/>
            <p:nvPr/>
          </p:nvSpPr>
          <p:spPr>
            <a:xfrm>
              <a:off x="8663225" y="129822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8"/>
            <p:cNvSpPr/>
            <p:nvPr/>
          </p:nvSpPr>
          <p:spPr>
            <a:xfrm>
              <a:off x="8673475" y="12879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8"/>
            <p:cNvSpPr/>
            <p:nvPr/>
          </p:nvSpPr>
          <p:spPr>
            <a:xfrm>
              <a:off x="8683200" y="1298225"/>
              <a:ext cx="3425" cy="30850"/>
            </a:xfrm>
            <a:custGeom>
              <a:avLst/>
              <a:gdLst/>
              <a:ahLst/>
              <a:cxnLst/>
              <a:rect l="l" t="t" r="r" b="b"/>
              <a:pathLst>
                <a:path w="137"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8"/>
            <p:cNvSpPr/>
            <p:nvPr/>
          </p:nvSpPr>
          <p:spPr>
            <a:xfrm>
              <a:off x="8693450" y="12879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8"/>
            <p:cNvSpPr/>
            <p:nvPr/>
          </p:nvSpPr>
          <p:spPr>
            <a:xfrm>
              <a:off x="8703150" y="129537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8"/>
            <p:cNvSpPr/>
            <p:nvPr/>
          </p:nvSpPr>
          <p:spPr>
            <a:xfrm>
              <a:off x="8712850"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8"/>
            <p:cNvSpPr/>
            <p:nvPr/>
          </p:nvSpPr>
          <p:spPr>
            <a:xfrm>
              <a:off x="8723125" y="129537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8"/>
            <p:cNvSpPr/>
            <p:nvPr/>
          </p:nvSpPr>
          <p:spPr>
            <a:xfrm>
              <a:off x="8732825"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8"/>
            <p:cNvSpPr/>
            <p:nvPr/>
          </p:nvSpPr>
          <p:spPr>
            <a:xfrm>
              <a:off x="8743100" y="1295375"/>
              <a:ext cx="4025" cy="34275"/>
            </a:xfrm>
            <a:custGeom>
              <a:avLst/>
              <a:gdLst/>
              <a:ahLst/>
              <a:cxnLst/>
              <a:rect l="l" t="t" r="r" b="b"/>
              <a:pathLst>
                <a:path w="161" h="1371" extrusionOk="0">
                  <a:moveTo>
                    <a:pt x="1" y="1"/>
                  </a:moveTo>
                  <a:lnTo>
                    <a:pt x="1" y="1370"/>
                  </a:lnTo>
                  <a:lnTo>
                    <a:pt x="160" y="1370"/>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8"/>
            <p:cNvSpPr/>
            <p:nvPr/>
          </p:nvSpPr>
          <p:spPr>
            <a:xfrm>
              <a:off x="8752800" y="130052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8"/>
            <p:cNvSpPr/>
            <p:nvPr/>
          </p:nvSpPr>
          <p:spPr>
            <a:xfrm>
              <a:off x="8762500"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8"/>
            <p:cNvSpPr/>
            <p:nvPr/>
          </p:nvSpPr>
          <p:spPr>
            <a:xfrm>
              <a:off x="8772775" y="12879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8"/>
            <p:cNvSpPr/>
            <p:nvPr/>
          </p:nvSpPr>
          <p:spPr>
            <a:xfrm>
              <a:off x="8782475"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8"/>
            <p:cNvSpPr/>
            <p:nvPr/>
          </p:nvSpPr>
          <p:spPr>
            <a:xfrm>
              <a:off x="8792750" y="1287975"/>
              <a:ext cx="4600" cy="46800"/>
            </a:xfrm>
            <a:custGeom>
              <a:avLst/>
              <a:gdLst/>
              <a:ahLst/>
              <a:cxnLst/>
              <a:rect l="l" t="t" r="r" b="b"/>
              <a:pathLst>
                <a:path w="184"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8"/>
            <p:cNvSpPr/>
            <p:nvPr/>
          </p:nvSpPr>
          <p:spPr>
            <a:xfrm>
              <a:off x="8802450" y="1295375"/>
              <a:ext cx="3450" cy="34850"/>
            </a:xfrm>
            <a:custGeom>
              <a:avLst/>
              <a:gdLst/>
              <a:ahLst/>
              <a:cxnLst/>
              <a:rect l="l" t="t" r="r" b="b"/>
              <a:pathLst>
                <a:path w="138" h="1394"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8"/>
            <p:cNvSpPr/>
            <p:nvPr/>
          </p:nvSpPr>
          <p:spPr>
            <a:xfrm>
              <a:off x="8812725" y="1302225"/>
              <a:ext cx="2875" cy="22850"/>
            </a:xfrm>
            <a:custGeom>
              <a:avLst/>
              <a:gdLst/>
              <a:ahLst/>
              <a:cxnLst/>
              <a:rect l="l" t="t" r="r" b="b"/>
              <a:pathLst>
                <a:path w="115" h="914" extrusionOk="0">
                  <a:moveTo>
                    <a:pt x="0" y="1"/>
                  </a:moveTo>
                  <a:lnTo>
                    <a:pt x="0" y="914"/>
                  </a:lnTo>
                  <a:lnTo>
                    <a:pt x="114" y="91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8"/>
            <p:cNvSpPr/>
            <p:nvPr/>
          </p:nvSpPr>
          <p:spPr>
            <a:xfrm>
              <a:off x="8822425"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8"/>
            <p:cNvSpPr/>
            <p:nvPr/>
          </p:nvSpPr>
          <p:spPr>
            <a:xfrm>
              <a:off x="8832125" y="130222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8"/>
            <p:cNvSpPr/>
            <p:nvPr/>
          </p:nvSpPr>
          <p:spPr>
            <a:xfrm>
              <a:off x="8842400"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8"/>
            <p:cNvSpPr/>
            <p:nvPr/>
          </p:nvSpPr>
          <p:spPr>
            <a:xfrm>
              <a:off x="8852100" y="130052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8"/>
            <p:cNvSpPr/>
            <p:nvPr/>
          </p:nvSpPr>
          <p:spPr>
            <a:xfrm>
              <a:off x="87254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8"/>
            <p:cNvSpPr/>
            <p:nvPr/>
          </p:nvSpPr>
          <p:spPr>
            <a:xfrm>
              <a:off x="8714575" y="1225775"/>
              <a:ext cx="4575" cy="46800"/>
            </a:xfrm>
            <a:custGeom>
              <a:avLst/>
              <a:gdLst/>
              <a:ahLst/>
              <a:cxnLst/>
              <a:rect l="l" t="t" r="r" b="b"/>
              <a:pathLst>
                <a:path w="183"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8"/>
            <p:cNvSpPr/>
            <p:nvPr/>
          </p:nvSpPr>
          <p:spPr>
            <a:xfrm>
              <a:off x="87054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8"/>
            <p:cNvSpPr/>
            <p:nvPr/>
          </p:nvSpPr>
          <p:spPr>
            <a:xfrm>
              <a:off x="8694600"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8"/>
            <p:cNvSpPr/>
            <p:nvPr/>
          </p:nvSpPr>
          <p:spPr>
            <a:xfrm>
              <a:off x="8686050" y="1230325"/>
              <a:ext cx="2875" cy="34850"/>
            </a:xfrm>
            <a:custGeom>
              <a:avLst/>
              <a:gdLst/>
              <a:ahLst/>
              <a:cxnLst/>
              <a:rect l="l" t="t" r="r" b="b"/>
              <a:pathLst>
                <a:path w="115" h="1394" extrusionOk="0">
                  <a:moveTo>
                    <a:pt x="0" y="1"/>
                  </a:moveTo>
                  <a:lnTo>
                    <a:pt x="0" y="1393"/>
                  </a:lnTo>
                  <a:lnTo>
                    <a:pt x="114" y="1393"/>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8"/>
            <p:cNvSpPr/>
            <p:nvPr/>
          </p:nvSpPr>
          <p:spPr>
            <a:xfrm>
              <a:off x="8675775"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8"/>
            <p:cNvSpPr/>
            <p:nvPr/>
          </p:nvSpPr>
          <p:spPr>
            <a:xfrm>
              <a:off x="866492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8"/>
            <p:cNvSpPr/>
            <p:nvPr/>
          </p:nvSpPr>
          <p:spPr>
            <a:xfrm>
              <a:off x="8655800"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8"/>
            <p:cNvSpPr/>
            <p:nvPr/>
          </p:nvSpPr>
          <p:spPr>
            <a:xfrm>
              <a:off x="8644950"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8"/>
            <p:cNvSpPr/>
            <p:nvPr/>
          </p:nvSpPr>
          <p:spPr>
            <a:xfrm>
              <a:off x="8636400" y="1234325"/>
              <a:ext cx="2875" cy="26275"/>
            </a:xfrm>
            <a:custGeom>
              <a:avLst/>
              <a:gdLst/>
              <a:ahLst/>
              <a:cxnLst/>
              <a:rect l="l" t="t" r="r" b="b"/>
              <a:pathLst>
                <a:path w="115" h="1051" extrusionOk="0">
                  <a:moveTo>
                    <a:pt x="0" y="1"/>
                  </a:moveTo>
                  <a:lnTo>
                    <a:pt x="0" y="1051"/>
                  </a:lnTo>
                  <a:lnTo>
                    <a:pt x="114" y="1051"/>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8"/>
            <p:cNvSpPr/>
            <p:nvPr/>
          </p:nvSpPr>
          <p:spPr>
            <a:xfrm>
              <a:off x="86261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8"/>
            <p:cNvSpPr/>
            <p:nvPr/>
          </p:nvSpPr>
          <p:spPr>
            <a:xfrm>
              <a:off x="8615275"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8"/>
            <p:cNvSpPr/>
            <p:nvPr/>
          </p:nvSpPr>
          <p:spPr>
            <a:xfrm>
              <a:off x="8606150"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8"/>
            <p:cNvSpPr/>
            <p:nvPr/>
          </p:nvSpPr>
          <p:spPr>
            <a:xfrm>
              <a:off x="8595300" y="12257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8"/>
            <p:cNvSpPr/>
            <p:nvPr/>
          </p:nvSpPr>
          <p:spPr>
            <a:xfrm>
              <a:off x="8586175"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8"/>
            <p:cNvSpPr/>
            <p:nvPr/>
          </p:nvSpPr>
          <p:spPr>
            <a:xfrm>
              <a:off x="857647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8"/>
            <p:cNvSpPr/>
            <p:nvPr/>
          </p:nvSpPr>
          <p:spPr>
            <a:xfrm>
              <a:off x="8565625" y="1230900"/>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8"/>
            <p:cNvSpPr/>
            <p:nvPr/>
          </p:nvSpPr>
          <p:spPr>
            <a:xfrm>
              <a:off x="85565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8"/>
            <p:cNvSpPr/>
            <p:nvPr/>
          </p:nvSpPr>
          <p:spPr>
            <a:xfrm>
              <a:off x="8545675"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8"/>
            <p:cNvSpPr/>
            <p:nvPr/>
          </p:nvSpPr>
          <p:spPr>
            <a:xfrm>
              <a:off x="8536525"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8"/>
            <p:cNvSpPr/>
            <p:nvPr/>
          </p:nvSpPr>
          <p:spPr>
            <a:xfrm>
              <a:off x="844237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8"/>
            <p:cNvSpPr/>
            <p:nvPr/>
          </p:nvSpPr>
          <p:spPr>
            <a:xfrm>
              <a:off x="8433250" y="1234325"/>
              <a:ext cx="3450" cy="26275"/>
            </a:xfrm>
            <a:custGeom>
              <a:avLst/>
              <a:gdLst/>
              <a:ahLst/>
              <a:cxnLst/>
              <a:rect l="l" t="t" r="r" b="b"/>
              <a:pathLst>
                <a:path w="138" h="1051" extrusionOk="0">
                  <a:moveTo>
                    <a:pt x="1" y="1"/>
                  </a:moveTo>
                  <a:lnTo>
                    <a:pt x="1" y="1051"/>
                  </a:lnTo>
                  <a:lnTo>
                    <a:pt x="137" y="1051"/>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8"/>
            <p:cNvSpPr/>
            <p:nvPr/>
          </p:nvSpPr>
          <p:spPr>
            <a:xfrm>
              <a:off x="84235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8"/>
            <p:cNvSpPr/>
            <p:nvPr/>
          </p:nvSpPr>
          <p:spPr>
            <a:xfrm>
              <a:off x="8412700"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8"/>
            <p:cNvSpPr/>
            <p:nvPr/>
          </p:nvSpPr>
          <p:spPr>
            <a:xfrm>
              <a:off x="8403575"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8"/>
            <p:cNvSpPr/>
            <p:nvPr/>
          </p:nvSpPr>
          <p:spPr>
            <a:xfrm>
              <a:off x="8392725"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8"/>
            <p:cNvSpPr/>
            <p:nvPr/>
          </p:nvSpPr>
          <p:spPr>
            <a:xfrm>
              <a:off x="8383600"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8"/>
            <p:cNvSpPr/>
            <p:nvPr/>
          </p:nvSpPr>
          <p:spPr>
            <a:xfrm>
              <a:off x="83739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8"/>
            <p:cNvSpPr/>
            <p:nvPr/>
          </p:nvSpPr>
          <p:spPr>
            <a:xfrm>
              <a:off x="8362500"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8"/>
            <p:cNvSpPr/>
            <p:nvPr/>
          </p:nvSpPr>
          <p:spPr>
            <a:xfrm>
              <a:off x="835392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8"/>
            <p:cNvSpPr/>
            <p:nvPr/>
          </p:nvSpPr>
          <p:spPr>
            <a:xfrm>
              <a:off x="8343100" y="1230900"/>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8"/>
            <p:cNvSpPr/>
            <p:nvPr/>
          </p:nvSpPr>
          <p:spPr>
            <a:xfrm>
              <a:off x="8333950"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7" name="Google Shape;2107;p18"/>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08" name="Google Shape;2108;p18"/>
          <p:cNvSpPr txBox="1">
            <a:spLocks noGrp="1"/>
          </p:cNvSpPr>
          <p:nvPr>
            <p:ph type="subTitle" idx="1"/>
          </p:nvPr>
        </p:nvSpPr>
        <p:spPr>
          <a:xfrm>
            <a:off x="1603800" y="3525305"/>
            <a:ext cx="2132700" cy="419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2109" name="Google Shape;2109;p18"/>
          <p:cNvSpPr txBox="1">
            <a:spLocks noGrp="1"/>
          </p:cNvSpPr>
          <p:nvPr>
            <p:ph type="subTitle" idx="2"/>
          </p:nvPr>
        </p:nvSpPr>
        <p:spPr>
          <a:xfrm>
            <a:off x="1603800" y="3945003"/>
            <a:ext cx="21327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10" name="Google Shape;2110;p18"/>
          <p:cNvSpPr txBox="1">
            <a:spLocks noGrp="1"/>
          </p:cNvSpPr>
          <p:nvPr>
            <p:ph type="subTitle" idx="3"/>
          </p:nvPr>
        </p:nvSpPr>
        <p:spPr>
          <a:xfrm>
            <a:off x="6291300" y="3525305"/>
            <a:ext cx="2132700" cy="419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2111" name="Google Shape;2111;p18"/>
          <p:cNvSpPr txBox="1">
            <a:spLocks noGrp="1"/>
          </p:cNvSpPr>
          <p:nvPr>
            <p:ph type="subTitle" idx="4"/>
          </p:nvPr>
        </p:nvSpPr>
        <p:spPr>
          <a:xfrm>
            <a:off x="6291300" y="3945003"/>
            <a:ext cx="21327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12" name="Google Shape;2112;p18"/>
          <p:cNvSpPr txBox="1">
            <a:spLocks noGrp="1"/>
          </p:cNvSpPr>
          <p:nvPr>
            <p:ph type="subTitle" idx="5"/>
          </p:nvPr>
        </p:nvSpPr>
        <p:spPr>
          <a:xfrm>
            <a:off x="1603800" y="1762075"/>
            <a:ext cx="2132700" cy="419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2113" name="Google Shape;2113;p18"/>
          <p:cNvSpPr txBox="1">
            <a:spLocks noGrp="1"/>
          </p:cNvSpPr>
          <p:nvPr>
            <p:ph type="subTitle" idx="6"/>
          </p:nvPr>
        </p:nvSpPr>
        <p:spPr>
          <a:xfrm>
            <a:off x="1603800" y="2181698"/>
            <a:ext cx="21327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14" name="Google Shape;2114;p18"/>
          <p:cNvSpPr txBox="1">
            <a:spLocks noGrp="1"/>
          </p:cNvSpPr>
          <p:nvPr>
            <p:ph type="subTitle" idx="7"/>
          </p:nvPr>
        </p:nvSpPr>
        <p:spPr>
          <a:xfrm>
            <a:off x="6291300" y="1762075"/>
            <a:ext cx="2132700" cy="419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2115" name="Google Shape;2115;p18"/>
          <p:cNvSpPr txBox="1">
            <a:spLocks noGrp="1"/>
          </p:cNvSpPr>
          <p:nvPr>
            <p:ph type="subTitle" idx="8"/>
          </p:nvPr>
        </p:nvSpPr>
        <p:spPr>
          <a:xfrm>
            <a:off x="6291300" y="2181698"/>
            <a:ext cx="21327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CUSTOM_7">
    <p:spTree>
      <p:nvGrpSpPr>
        <p:cNvPr id="1" name="Shape 2226"/>
        <p:cNvGrpSpPr/>
        <p:nvPr/>
      </p:nvGrpSpPr>
      <p:grpSpPr>
        <a:xfrm>
          <a:off x="0" y="0"/>
          <a:ext cx="0" cy="0"/>
          <a:chOff x="0" y="0"/>
          <a:chExt cx="0" cy="0"/>
        </a:xfrm>
      </p:grpSpPr>
      <p:grpSp>
        <p:nvGrpSpPr>
          <p:cNvPr id="2227" name="Google Shape;2227;p20"/>
          <p:cNvGrpSpPr/>
          <p:nvPr/>
        </p:nvGrpSpPr>
        <p:grpSpPr>
          <a:xfrm>
            <a:off x="-1974538" y="1194366"/>
            <a:ext cx="11856973" cy="3949123"/>
            <a:chOff x="-1895475" y="2684875"/>
            <a:chExt cx="9813750" cy="3268600"/>
          </a:xfrm>
        </p:grpSpPr>
        <p:sp>
          <p:nvSpPr>
            <p:cNvPr id="2228" name="Google Shape;2228;p20"/>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0"/>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0"/>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0"/>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0"/>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0"/>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0"/>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0"/>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0"/>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0"/>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0"/>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0"/>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0"/>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0"/>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0"/>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0"/>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0"/>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0"/>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0"/>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0"/>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0"/>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0"/>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0"/>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0"/>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0"/>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0"/>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0"/>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0"/>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0"/>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0"/>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0"/>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0"/>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0"/>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0"/>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20"/>
          <p:cNvGrpSpPr/>
          <p:nvPr/>
        </p:nvGrpSpPr>
        <p:grpSpPr>
          <a:xfrm>
            <a:off x="130100" y="231222"/>
            <a:ext cx="8839635" cy="4845464"/>
            <a:chOff x="3723896" y="3205574"/>
            <a:chExt cx="3393204" cy="1859992"/>
          </a:xfrm>
        </p:grpSpPr>
        <p:sp>
          <p:nvSpPr>
            <p:cNvPr id="2263" name="Google Shape;2263;p20"/>
            <p:cNvSpPr/>
            <p:nvPr/>
          </p:nvSpPr>
          <p:spPr>
            <a:xfrm>
              <a:off x="6903348"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0"/>
            <p:cNvSpPr/>
            <p:nvPr/>
          </p:nvSpPr>
          <p:spPr>
            <a:xfrm>
              <a:off x="4103159" y="4902359"/>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0"/>
            <p:cNvSpPr/>
            <p:nvPr/>
          </p:nvSpPr>
          <p:spPr>
            <a:xfrm>
              <a:off x="465596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0"/>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0"/>
            <p:cNvSpPr/>
            <p:nvPr/>
          </p:nvSpPr>
          <p:spPr>
            <a:xfrm>
              <a:off x="6750033" y="3263102"/>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0"/>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0"/>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0" name="Google Shape;2270;p20"/>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71"/>
        <p:cNvGrpSpPr/>
        <p:nvPr/>
      </p:nvGrpSpPr>
      <p:grpSpPr>
        <a:xfrm>
          <a:off x="0" y="0"/>
          <a:ext cx="0" cy="0"/>
          <a:chOff x="0" y="0"/>
          <a:chExt cx="0" cy="0"/>
        </a:xfrm>
      </p:grpSpPr>
      <p:grpSp>
        <p:nvGrpSpPr>
          <p:cNvPr id="2272" name="Google Shape;2272;p21"/>
          <p:cNvGrpSpPr/>
          <p:nvPr/>
        </p:nvGrpSpPr>
        <p:grpSpPr>
          <a:xfrm flipH="1">
            <a:off x="-907738" y="203766"/>
            <a:ext cx="11856973" cy="3949123"/>
            <a:chOff x="-1895475" y="2684875"/>
            <a:chExt cx="9813750" cy="3268600"/>
          </a:xfrm>
        </p:grpSpPr>
        <p:sp>
          <p:nvSpPr>
            <p:cNvPr id="2273" name="Google Shape;2273;p21"/>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1"/>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1"/>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1"/>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1"/>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1"/>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1"/>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1"/>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1"/>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1"/>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1"/>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1"/>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1"/>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1"/>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1"/>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1"/>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1"/>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1"/>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1"/>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1"/>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1"/>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1"/>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1"/>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1"/>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1"/>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1"/>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1"/>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1"/>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1"/>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1"/>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1"/>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1"/>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1"/>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1"/>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7" name="Google Shape;2307;p21"/>
          <p:cNvGrpSpPr/>
          <p:nvPr/>
        </p:nvGrpSpPr>
        <p:grpSpPr>
          <a:xfrm>
            <a:off x="88219" y="231223"/>
            <a:ext cx="8167047" cy="4827641"/>
            <a:chOff x="88219" y="231223"/>
            <a:chExt cx="8167047" cy="4827641"/>
          </a:xfrm>
        </p:grpSpPr>
        <p:sp>
          <p:nvSpPr>
            <p:cNvPr id="2308" name="Google Shape;2308;p21"/>
            <p:cNvSpPr/>
            <p:nvPr/>
          </p:nvSpPr>
          <p:spPr>
            <a:xfrm>
              <a:off x="3078889" y="5002334"/>
              <a:ext cx="66951" cy="56531"/>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1"/>
            <p:cNvSpPr/>
            <p:nvPr/>
          </p:nvSpPr>
          <p:spPr>
            <a:xfrm>
              <a:off x="4293094" y="900064"/>
              <a:ext cx="67016" cy="56531"/>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1"/>
            <p:cNvSpPr/>
            <p:nvPr/>
          </p:nvSpPr>
          <p:spPr>
            <a:xfrm>
              <a:off x="7442415" y="4029642"/>
              <a:ext cx="74376" cy="65518"/>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1"/>
            <p:cNvSpPr/>
            <p:nvPr/>
          </p:nvSpPr>
          <p:spPr>
            <a:xfrm>
              <a:off x="8180890" y="231223"/>
              <a:ext cx="74376" cy="65453"/>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1"/>
            <p:cNvSpPr/>
            <p:nvPr/>
          </p:nvSpPr>
          <p:spPr>
            <a:xfrm>
              <a:off x="6723950" y="1348468"/>
              <a:ext cx="74441" cy="63955"/>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1"/>
            <p:cNvSpPr/>
            <p:nvPr/>
          </p:nvSpPr>
          <p:spPr>
            <a:xfrm>
              <a:off x="88219" y="3273764"/>
              <a:ext cx="67016" cy="56531"/>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21"/>
          <p:cNvGrpSpPr/>
          <p:nvPr/>
        </p:nvGrpSpPr>
        <p:grpSpPr>
          <a:xfrm rot="10800000">
            <a:off x="0" y="-12"/>
            <a:ext cx="2870775" cy="1500388"/>
            <a:chOff x="380450" y="3097413"/>
            <a:chExt cx="2870775" cy="1500388"/>
          </a:xfrm>
        </p:grpSpPr>
        <p:grpSp>
          <p:nvGrpSpPr>
            <p:cNvPr id="2315" name="Google Shape;2315;p21"/>
            <p:cNvGrpSpPr/>
            <p:nvPr/>
          </p:nvGrpSpPr>
          <p:grpSpPr>
            <a:xfrm flipH="1">
              <a:off x="1003325" y="3435363"/>
              <a:ext cx="2247900" cy="1162438"/>
              <a:chOff x="6722300" y="92425"/>
              <a:chExt cx="2247900" cy="1162438"/>
            </a:xfrm>
          </p:grpSpPr>
          <p:sp>
            <p:nvSpPr>
              <p:cNvPr id="2316" name="Google Shape;2316;p21"/>
              <p:cNvSpPr/>
              <p:nvPr/>
            </p:nvSpPr>
            <p:spPr>
              <a:xfrm>
                <a:off x="7710875" y="1033700"/>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1"/>
              <p:cNvSpPr/>
              <p:nvPr/>
            </p:nvSpPr>
            <p:spPr>
              <a:xfrm>
                <a:off x="6813525" y="924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1"/>
              <p:cNvSpPr/>
              <p:nvPr/>
            </p:nvSpPr>
            <p:spPr>
              <a:xfrm>
                <a:off x="7782100" y="15757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1"/>
              <p:cNvSpPr/>
              <p:nvPr/>
            </p:nvSpPr>
            <p:spPr>
              <a:xfrm>
                <a:off x="7408100" y="75945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1"/>
              <p:cNvSpPr/>
              <p:nvPr/>
            </p:nvSpPr>
            <p:spPr>
              <a:xfrm>
                <a:off x="8331550" y="5352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1"/>
              <p:cNvSpPr/>
              <p:nvPr/>
            </p:nvSpPr>
            <p:spPr>
              <a:xfrm>
                <a:off x="8931800" y="69530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1"/>
              <p:cNvSpPr/>
              <p:nvPr/>
            </p:nvSpPr>
            <p:spPr>
              <a:xfrm>
                <a:off x="6722300" y="1000163"/>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3" name="Google Shape;2323;p21"/>
            <p:cNvSpPr/>
            <p:nvPr/>
          </p:nvSpPr>
          <p:spPr>
            <a:xfrm flipH="1">
              <a:off x="380450" y="3576550"/>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1"/>
            <p:cNvSpPr/>
            <p:nvPr/>
          </p:nvSpPr>
          <p:spPr>
            <a:xfrm flipH="1">
              <a:off x="1802425" y="3097413"/>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5" name="Google Shape;2325;p21"/>
          <p:cNvSpPr/>
          <p:nvPr/>
        </p:nvSpPr>
        <p:spPr>
          <a:xfrm rot="10800000" flipH="1">
            <a:off x="8153626" y="3989815"/>
            <a:ext cx="1690724" cy="1691361"/>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6" name="Google Shape;2326;p21"/>
          <p:cNvGrpSpPr/>
          <p:nvPr/>
        </p:nvGrpSpPr>
        <p:grpSpPr>
          <a:xfrm>
            <a:off x="720000" y="4597500"/>
            <a:ext cx="3325675" cy="12000"/>
            <a:chOff x="4016850" y="529025"/>
            <a:chExt cx="3325675" cy="12000"/>
          </a:xfrm>
        </p:grpSpPr>
        <p:sp>
          <p:nvSpPr>
            <p:cNvPr id="2327" name="Google Shape;2327;p21"/>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1"/>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1"/>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0" name="Google Shape;2330;p21"/>
          <p:cNvGrpSpPr/>
          <p:nvPr/>
        </p:nvGrpSpPr>
        <p:grpSpPr>
          <a:xfrm>
            <a:off x="7739306" y="4310898"/>
            <a:ext cx="892127" cy="298607"/>
            <a:chOff x="8432675" y="2101675"/>
            <a:chExt cx="567800" cy="190050"/>
          </a:xfrm>
        </p:grpSpPr>
        <p:sp>
          <p:nvSpPr>
            <p:cNvPr id="2331" name="Google Shape;2331;p21"/>
            <p:cNvSpPr/>
            <p:nvPr/>
          </p:nvSpPr>
          <p:spPr>
            <a:xfrm>
              <a:off x="8551950" y="2111375"/>
              <a:ext cx="2875" cy="30850"/>
            </a:xfrm>
            <a:custGeom>
              <a:avLst/>
              <a:gdLst/>
              <a:ahLst/>
              <a:cxnLst/>
              <a:rect l="l" t="t" r="r" b="b"/>
              <a:pathLst>
                <a:path w="115" h="1234" extrusionOk="0">
                  <a:moveTo>
                    <a:pt x="0" y="1"/>
                  </a:moveTo>
                  <a:lnTo>
                    <a:pt x="0" y="1234"/>
                  </a:lnTo>
                  <a:lnTo>
                    <a:pt x="114" y="123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1"/>
            <p:cNvSpPr/>
            <p:nvPr/>
          </p:nvSpPr>
          <p:spPr>
            <a:xfrm>
              <a:off x="8561650"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1"/>
            <p:cNvSpPr/>
            <p:nvPr/>
          </p:nvSpPr>
          <p:spPr>
            <a:xfrm>
              <a:off x="8571350" y="211137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1"/>
            <p:cNvSpPr/>
            <p:nvPr/>
          </p:nvSpPr>
          <p:spPr>
            <a:xfrm>
              <a:off x="8581625"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1"/>
            <p:cNvSpPr/>
            <p:nvPr/>
          </p:nvSpPr>
          <p:spPr>
            <a:xfrm>
              <a:off x="8591325" y="2108525"/>
              <a:ext cx="3450" cy="35425"/>
            </a:xfrm>
            <a:custGeom>
              <a:avLst/>
              <a:gdLst/>
              <a:ahLst/>
              <a:cxnLst/>
              <a:rect l="l" t="t" r="r" b="b"/>
              <a:pathLst>
                <a:path w="138" h="1417" extrusionOk="0">
                  <a:moveTo>
                    <a:pt x="0" y="1"/>
                  </a:moveTo>
                  <a:lnTo>
                    <a:pt x="0" y="1416"/>
                  </a:lnTo>
                  <a:lnTo>
                    <a:pt x="137" y="1416"/>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1"/>
            <p:cNvSpPr/>
            <p:nvPr/>
          </p:nvSpPr>
          <p:spPr>
            <a:xfrm>
              <a:off x="8601575"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1"/>
            <p:cNvSpPr/>
            <p:nvPr/>
          </p:nvSpPr>
          <p:spPr>
            <a:xfrm>
              <a:off x="8611300" y="210852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1"/>
            <p:cNvSpPr/>
            <p:nvPr/>
          </p:nvSpPr>
          <p:spPr>
            <a:xfrm>
              <a:off x="8621550" y="2115950"/>
              <a:ext cx="2875" cy="22850"/>
            </a:xfrm>
            <a:custGeom>
              <a:avLst/>
              <a:gdLst/>
              <a:ahLst/>
              <a:cxnLst/>
              <a:rect l="l" t="t" r="r" b="b"/>
              <a:pathLst>
                <a:path w="115" h="914" extrusionOk="0">
                  <a:moveTo>
                    <a:pt x="1" y="1"/>
                  </a:moveTo>
                  <a:lnTo>
                    <a:pt x="1" y="914"/>
                  </a:lnTo>
                  <a:lnTo>
                    <a:pt x="115" y="914"/>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1"/>
            <p:cNvSpPr/>
            <p:nvPr/>
          </p:nvSpPr>
          <p:spPr>
            <a:xfrm>
              <a:off x="8631250" y="2108525"/>
              <a:ext cx="4600" cy="34275"/>
            </a:xfrm>
            <a:custGeom>
              <a:avLst/>
              <a:gdLst/>
              <a:ahLst/>
              <a:cxnLst/>
              <a:rect l="l" t="t" r="r" b="b"/>
              <a:pathLst>
                <a:path w="184" h="1371" extrusionOk="0">
                  <a:moveTo>
                    <a:pt x="1" y="1"/>
                  </a:moveTo>
                  <a:lnTo>
                    <a:pt x="1" y="1370"/>
                  </a:lnTo>
                  <a:lnTo>
                    <a:pt x="184" y="1370"/>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1"/>
            <p:cNvSpPr/>
            <p:nvPr/>
          </p:nvSpPr>
          <p:spPr>
            <a:xfrm>
              <a:off x="8640950" y="211367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1"/>
            <p:cNvSpPr/>
            <p:nvPr/>
          </p:nvSpPr>
          <p:spPr>
            <a:xfrm>
              <a:off x="8651225" y="211137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1"/>
            <p:cNvSpPr/>
            <p:nvPr/>
          </p:nvSpPr>
          <p:spPr>
            <a:xfrm>
              <a:off x="8660925"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1"/>
            <p:cNvSpPr/>
            <p:nvPr/>
          </p:nvSpPr>
          <p:spPr>
            <a:xfrm>
              <a:off x="8671200" y="2111375"/>
              <a:ext cx="2875" cy="30850"/>
            </a:xfrm>
            <a:custGeom>
              <a:avLst/>
              <a:gdLst/>
              <a:ahLst/>
              <a:cxnLst/>
              <a:rect l="l" t="t" r="r" b="b"/>
              <a:pathLst>
                <a:path w="115" h="1234" extrusionOk="0">
                  <a:moveTo>
                    <a:pt x="1" y="1"/>
                  </a:moveTo>
                  <a:lnTo>
                    <a:pt x="1" y="1234"/>
                  </a:lnTo>
                  <a:lnTo>
                    <a:pt x="115" y="1234"/>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1"/>
            <p:cNvSpPr/>
            <p:nvPr/>
          </p:nvSpPr>
          <p:spPr>
            <a:xfrm>
              <a:off x="8680900"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1"/>
            <p:cNvSpPr/>
            <p:nvPr/>
          </p:nvSpPr>
          <p:spPr>
            <a:xfrm>
              <a:off x="8690600" y="2108525"/>
              <a:ext cx="3450" cy="35425"/>
            </a:xfrm>
            <a:custGeom>
              <a:avLst/>
              <a:gdLst/>
              <a:ahLst/>
              <a:cxnLst/>
              <a:rect l="l" t="t" r="r" b="b"/>
              <a:pathLst>
                <a:path w="138" h="1417" extrusionOk="0">
                  <a:moveTo>
                    <a:pt x="1" y="1"/>
                  </a:moveTo>
                  <a:lnTo>
                    <a:pt x="1" y="1416"/>
                  </a:lnTo>
                  <a:lnTo>
                    <a:pt x="138" y="1416"/>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1"/>
            <p:cNvSpPr/>
            <p:nvPr/>
          </p:nvSpPr>
          <p:spPr>
            <a:xfrm>
              <a:off x="8700875"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1"/>
            <p:cNvSpPr/>
            <p:nvPr/>
          </p:nvSpPr>
          <p:spPr>
            <a:xfrm>
              <a:off x="8710575"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1"/>
            <p:cNvSpPr/>
            <p:nvPr/>
          </p:nvSpPr>
          <p:spPr>
            <a:xfrm>
              <a:off x="8720850" y="2115950"/>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1"/>
            <p:cNvSpPr/>
            <p:nvPr/>
          </p:nvSpPr>
          <p:spPr>
            <a:xfrm>
              <a:off x="8730550"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1"/>
            <p:cNvSpPr/>
            <p:nvPr/>
          </p:nvSpPr>
          <p:spPr>
            <a:xfrm>
              <a:off x="8740825" y="2113675"/>
              <a:ext cx="2875" cy="25700"/>
            </a:xfrm>
            <a:custGeom>
              <a:avLst/>
              <a:gdLst/>
              <a:ahLst/>
              <a:cxnLst/>
              <a:rect l="l" t="t" r="r" b="b"/>
              <a:pathLst>
                <a:path w="115" h="1028" extrusionOk="0">
                  <a:moveTo>
                    <a:pt x="0" y="0"/>
                  </a:moveTo>
                  <a:lnTo>
                    <a:pt x="0" y="1027"/>
                  </a:lnTo>
                  <a:lnTo>
                    <a:pt x="114" y="1027"/>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1"/>
            <p:cNvSpPr/>
            <p:nvPr/>
          </p:nvSpPr>
          <p:spPr>
            <a:xfrm>
              <a:off x="8754525" y="211137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1"/>
            <p:cNvSpPr/>
            <p:nvPr/>
          </p:nvSpPr>
          <p:spPr>
            <a:xfrm>
              <a:off x="8764225"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1"/>
            <p:cNvSpPr/>
            <p:nvPr/>
          </p:nvSpPr>
          <p:spPr>
            <a:xfrm>
              <a:off x="8774500" y="2111375"/>
              <a:ext cx="2875" cy="30850"/>
            </a:xfrm>
            <a:custGeom>
              <a:avLst/>
              <a:gdLst/>
              <a:ahLst/>
              <a:cxnLst/>
              <a:rect l="l" t="t" r="r" b="b"/>
              <a:pathLst>
                <a:path w="115" h="1234" extrusionOk="0">
                  <a:moveTo>
                    <a:pt x="0" y="1"/>
                  </a:moveTo>
                  <a:lnTo>
                    <a:pt x="0" y="1234"/>
                  </a:lnTo>
                  <a:lnTo>
                    <a:pt x="114" y="123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1"/>
            <p:cNvSpPr/>
            <p:nvPr/>
          </p:nvSpPr>
          <p:spPr>
            <a:xfrm>
              <a:off x="8784200"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1"/>
            <p:cNvSpPr/>
            <p:nvPr/>
          </p:nvSpPr>
          <p:spPr>
            <a:xfrm>
              <a:off x="8793900" y="2108525"/>
              <a:ext cx="3450" cy="35425"/>
            </a:xfrm>
            <a:custGeom>
              <a:avLst/>
              <a:gdLst/>
              <a:ahLst/>
              <a:cxnLst/>
              <a:rect l="l" t="t" r="r" b="b"/>
              <a:pathLst>
                <a:path w="138" h="1417" extrusionOk="0">
                  <a:moveTo>
                    <a:pt x="0" y="1"/>
                  </a:moveTo>
                  <a:lnTo>
                    <a:pt x="0" y="1416"/>
                  </a:lnTo>
                  <a:lnTo>
                    <a:pt x="137" y="1416"/>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1"/>
            <p:cNvSpPr/>
            <p:nvPr/>
          </p:nvSpPr>
          <p:spPr>
            <a:xfrm>
              <a:off x="8804150"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1"/>
            <p:cNvSpPr/>
            <p:nvPr/>
          </p:nvSpPr>
          <p:spPr>
            <a:xfrm>
              <a:off x="8813850" y="2108525"/>
              <a:ext cx="4600" cy="34275"/>
            </a:xfrm>
            <a:custGeom>
              <a:avLst/>
              <a:gdLst/>
              <a:ahLst/>
              <a:cxnLst/>
              <a:rect l="l" t="t" r="r" b="b"/>
              <a:pathLst>
                <a:path w="184" h="1371" extrusionOk="0">
                  <a:moveTo>
                    <a:pt x="1" y="1"/>
                  </a:moveTo>
                  <a:lnTo>
                    <a:pt x="1" y="1370"/>
                  </a:lnTo>
                  <a:lnTo>
                    <a:pt x="184" y="1370"/>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1"/>
            <p:cNvSpPr/>
            <p:nvPr/>
          </p:nvSpPr>
          <p:spPr>
            <a:xfrm>
              <a:off x="8824125"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1"/>
            <p:cNvSpPr/>
            <p:nvPr/>
          </p:nvSpPr>
          <p:spPr>
            <a:xfrm>
              <a:off x="8833825"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1"/>
            <p:cNvSpPr/>
            <p:nvPr/>
          </p:nvSpPr>
          <p:spPr>
            <a:xfrm>
              <a:off x="8844100" y="2113675"/>
              <a:ext cx="2875" cy="25700"/>
            </a:xfrm>
            <a:custGeom>
              <a:avLst/>
              <a:gdLst/>
              <a:ahLst/>
              <a:cxnLst/>
              <a:rect l="l" t="t" r="r" b="b"/>
              <a:pathLst>
                <a:path w="115" h="1028" extrusionOk="0">
                  <a:moveTo>
                    <a:pt x="1" y="0"/>
                  </a:moveTo>
                  <a:lnTo>
                    <a:pt x="1" y="1027"/>
                  </a:lnTo>
                  <a:lnTo>
                    <a:pt x="115" y="1027"/>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1"/>
            <p:cNvSpPr/>
            <p:nvPr/>
          </p:nvSpPr>
          <p:spPr>
            <a:xfrm>
              <a:off x="8853800" y="211137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1"/>
            <p:cNvSpPr/>
            <p:nvPr/>
          </p:nvSpPr>
          <p:spPr>
            <a:xfrm>
              <a:off x="8863500"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1"/>
            <p:cNvSpPr/>
            <p:nvPr/>
          </p:nvSpPr>
          <p:spPr>
            <a:xfrm>
              <a:off x="8873775" y="211137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1"/>
            <p:cNvSpPr/>
            <p:nvPr/>
          </p:nvSpPr>
          <p:spPr>
            <a:xfrm>
              <a:off x="8883475"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1"/>
            <p:cNvSpPr/>
            <p:nvPr/>
          </p:nvSpPr>
          <p:spPr>
            <a:xfrm>
              <a:off x="8893750" y="2108525"/>
              <a:ext cx="2875" cy="35425"/>
            </a:xfrm>
            <a:custGeom>
              <a:avLst/>
              <a:gdLst/>
              <a:ahLst/>
              <a:cxnLst/>
              <a:rect l="l" t="t" r="r" b="b"/>
              <a:pathLst>
                <a:path w="115" h="1417" extrusionOk="0">
                  <a:moveTo>
                    <a:pt x="1" y="1"/>
                  </a:moveTo>
                  <a:lnTo>
                    <a:pt x="1" y="1416"/>
                  </a:lnTo>
                  <a:lnTo>
                    <a:pt x="115" y="1416"/>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1"/>
            <p:cNvSpPr/>
            <p:nvPr/>
          </p:nvSpPr>
          <p:spPr>
            <a:xfrm>
              <a:off x="8903450"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1"/>
            <p:cNvSpPr/>
            <p:nvPr/>
          </p:nvSpPr>
          <p:spPr>
            <a:xfrm>
              <a:off x="8913150"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1"/>
            <p:cNvSpPr/>
            <p:nvPr/>
          </p:nvSpPr>
          <p:spPr>
            <a:xfrm>
              <a:off x="8923425" y="2115950"/>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1"/>
            <p:cNvSpPr/>
            <p:nvPr/>
          </p:nvSpPr>
          <p:spPr>
            <a:xfrm>
              <a:off x="8933125" y="2108525"/>
              <a:ext cx="4600" cy="34275"/>
            </a:xfrm>
            <a:custGeom>
              <a:avLst/>
              <a:gdLst/>
              <a:ahLst/>
              <a:cxnLst/>
              <a:rect l="l" t="t" r="r" b="b"/>
              <a:pathLst>
                <a:path w="184"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1"/>
            <p:cNvSpPr/>
            <p:nvPr/>
          </p:nvSpPr>
          <p:spPr>
            <a:xfrm>
              <a:off x="8943400" y="211367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1"/>
            <p:cNvSpPr/>
            <p:nvPr/>
          </p:nvSpPr>
          <p:spPr>
            <a:xfrm>
              <a:off x="8605575" y="215875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1"/>
            <p:cNvSpPr/>
            <p:nvPr/>
          </p:nvSpPr>
          <p:spPr>
            <a:xfrm>
              <a:off x="8615275" y="2148475"/>
              <a:ext cx="4600" cy="46825"/>
            </a:xfrm>
            <a:custGeom>
              <a:avLst/>
              <a:gdLst/>
              <a:ahLst/>
              <a:cxnLst/>
              <a:rect l="l" t="t" r="r" b="b"/>
              <a:pathLst>
                <a:path w="184" h="1873" extrusionOk="0">
                  <a:moveTo>
                    <a:pt x="1" y="1"/>
                  </a:moveTo>
                  <a:lnTo>
                    <a:pt x="1"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1"/>
            <p:cNvSpPr/>
            <p:nvPr/>
          </p:nvSpPr>
          <p:spPr>
            <a:xfrm>
              <a:off x="8625550" y="215875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1"/>
            <p:cNvSpPr/>
            <p:nvPr/>
          </p:nvSpPr>
          <p:spPr>
            <a:xfrm>
              <a:off x="8635250" y="2148475"/>
              <a:ext cx="4600" cy="46825"/>
            </a:xfrm>
            <a:custGeom>
              <a:avLst/>
              <a:gdLst/>
              <a:ahLst/>
              <a:cxnLst/>
              <a:rect l="l" t="t" r="r" b="b"/>
              <a:pathLst>
                <a:path w="184" h="1873" extrusionOk="0">
                  <a:moveTo>
                    <a:pt x="1" y="1"/>
                  </a:moveTo>
                  <a:lnTo>
                    <a:pt x="1"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1"/>
            <p:cNvSpPr/>
            <p:nvPr/>
          </p:nvSpPr>
          <p:spPr>
            <a:xfrm>
              <a:off x="8645525" y="2155900"/>
              <a:ext cx="2875" cy="34825"/>
            </a:xfrm>
            <a:custGeom>
              <a:avLst/>
              <a:gdLst/>
              <a:ahLst/>
              <a:cxnLst/>
              <a:rect l="l" t="t" r="r" b="b"/>
              <a:pathLst>
                <a:path w="115" h="1393" extrusionOk="0">
                  <a:moveTo>
                    <a:pt x="1" y="0"/>
                  </a:moveTo>
                  <a:lnTo>
                    <a:pt x="1" y="1393"/>
                  </a:lnTo>
                  <a:lnTo>
                    <a:pt x="115" y="139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1"/>
            <p:cNvSpPr/>
            <p:nvPr/>
          </p:nvSpPr>
          <p:spPr>
            <a:xfrm>
              <a:off x="8655225" y="2162750"/>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1"/>
            <p:cNvSpPr/>
            <p:nvPr/>
          </p:nvSpPr>
          <p:spPr>
            <a:xfrm>
              <a:off x="8664925" y="2155325"/>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1"/>
            <p:cNvSpPr/>
            <p:nvPr/>
          </p:nvSpPr>
          <p:spPr>
            <a:xfrm>
              <a:off x="8675200" y="216275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1"/>
            <p:cNvSpPr/>
            <p:nvPr/>
          </p:nvSpPr>
          <p:spPr>
            <a:xfrm>
              <a:off x="8684900" y="2155325"/>
              <a:ext cx="4600" cy="34825"/>
            </a:xfrm>
            <a:custGeom>
              <a:avLst/>
              <a:gdLst/>
              <a:ahLst/>
              <a:cxnLst/>
              <a:rect l="l" t="t" r="r" b="b"/>
              <a:pathLst>
                <a:path w="184"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1"/>
            <p:cNvSpPr/>
            <p:nvPr/>
          </p:nvSpPr>
          <p:spPr>
            <a:xfrm>
              <a:off x="8695175" y="2161025"/>
              <a:ext cx="3450" cy="25700"/>
            </a:xfrm>
            <a:custGeom>
              <a:avLst/>
              <a:gdLst/>
              <a:ahLst/>
              <a:cxnLst/>
              <a:rect l="l" t="t" r="r" b="b"/>
              <a:pathLst>
                <a:path w="138" h="1028" extrusionOk="0">
                  <a:moveTo>
                    <a:pt x="0" y="1"/>
                  </a:moveTo>
                  <a:lnTo>
                    <a:pt x="0" y="1028"/>
                  </a:lnTo>
                  <a:lnTo>
                    <a:pt x="137" y="1028"/>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1"/>
            <p:cNvSpPr/>
            <p:nvPr/>
          </p:nvSpPr>
          <p:spPr>
            <a:xfrm>
              <a:off x="8704875"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1"/>
            <p:cNvSpPr/>
            <p:nvPr/>
          </p:nvSpPr>
          <p:spPr>
            <a:xfrm>
              <a:off x="8715150" y="2148475"/>
              <a:ext cx="4000" cy="46825"/>
            </a:xfrm>
            <a:custGeom>
              <a:avLst/>
              <a:gdLst/>
              <a:ahLst/>
              <a:cxnLst/>
              <a:rect l="l" t="t" r="r" b="b"/>
              <a:pathLst>
                <a:path w="160"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1"/>
            <p:cNvSpPr/>
            <p:nvPr/>
          </p:nvSpPr>
          <p:spPr>
            <a:xfrm>
              <a:off x="8724850"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1"/>
            <p:cNvSpPr/>
            <p:nvPr/>
          </p:nvSpPr>
          <p:spPr>
            <a:xfrm>
              <a:off x="8734550" y="2148475"/>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1"/>
            <p:cNvSpPr/>
            <p:nvPr/>
          </p:nvSpPr>
          <p:spPr>
            <a:xfrm>
              <a:off x="8744825" y="2155900"/>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1"/>
            <p:cNvSpPr/>
            <p:nvPr/>
          </p:nvSpPr>
          <p:spPr>
            <a:xfrm>
              <a:off x="8754525" y="216275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1"/>
            <p:cNvSpPr/>
            <p:nvPr/>
          </p:nvSpPr>
          <p:spPr>
            <a:xfrm>
              <a:off x="8764800" y="2155325"/>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1"/>
            <p:cNvSpPr/>
            <p:nvPr/>
          </p:nvSpPr>
          <p:spPr>
            <a:xfrm>
              <a:off x="8774500" y="2162750"/>
              <a:ext cx="3425" cy="22850"/>
            </a:xfrm>
            <a:custGeom>
              <a:avLst/>
              <a:gdLst/>
              <a:ahLst/>
              <a:cxnLst/>
              <a:rect l="l" t="t" r="r" b="b"/>
              <a:pathLst>
                <a:path w="137"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1"/>
            <p:cNvSpPr/>
            <p:nvPr/>
          </p:nvSpPr>
          <p:spPr>
            <a:xfrm>
              <a:off x="8784200" y="2155325"/>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1"/>
            <p:cNvSpPr/>
            <p:nvPr/>
          </p:nvSpPr>
          <p:spPr>
            <a:xfrm>
              <a:off x="8794450" y="2161025"/>
              <a:ext cx="3450" cy="25700"/>
            </a:xfrm>
            <a:custGeom>
              <a:avLst/>
              <a:gdLst/>
              <a:ahLst/>
              <a:cxnLst/>
              <a:rect l="l" t="t" r="r" b="b"/>
              <a:pathLst>
                <a:path w="138" h="1028" extrusionOk="0">
                  <a:moveTo>
                    <a:pt x="1" y="1"/>
                  </a:moveTo>
                  <a:lnTo>
                    <a:pt x="1" y="1028"/>
                  </a:lnTo>
                  <a:lnTo>
                    <a:pt x="138" y="1028"/>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1"/>
            <p:cNvSpPr/>
            <p:nvPr/>
          </p:nvSpPr>
          <p:spPr>
            <a:xfrm>
              <a:off x="8888050" y="2155325"/>
              <a:ext cx="4025" cy="34825"/>
            </a:xfrm>
            <a:custGeom>
              <a:avLst/>
              <a:gdLst/>
              <a:ahLst/>
              <a:cxnLst/>
              <a:rect l="l" t="t" r="r" b="b"/>
              <a:pathLst>
                <a:path w="161"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1"/>
            <p:cNvSpPr/>
            <p:nvPr/>
          </p:nvSpPr>
          <p:spPr>
            <a:xfrm>
              <a:off x="8897750" y="2161025"/>
              <a:ext cx="3450" cy="25700"/>
            </a:xfrm>
            <a:custGeom>
              <a:avLst/>
              <a:gdLst/>
              <a:ahLst/>
              <a:cxnLst/>
              <a:rect l="l" t="t" r="r" b="b"/>
              <a:pathLst>
                <a:path w="138" h="1028" extrusionOk="0">
                  <a:moveTo>
                    <a:pt x="0" y="1"/>
                  </a:moveTo>
                  <a:lnTo>
                    <a:pt x="0" y="1028"/>
                  </a:lnTo>
                  <a:lnTo>
                    <a:pt x="137" y="1028"/>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1"/>
            <p:cNvSpPr/>
            <p:nvPr/>
          </p:nvSpPr>
          <p:spPr>
            <a:xfrm>
              <a:off x="8907450"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1"/>
            <p:cNvSpPr/>
            <p:nvPr/>
          </p:nvSpPr>
          <p:spPr>
            <a:xfrm>
              <a:off x="8917725" y="2148475"/>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1"/>
            <p:cNvSpPr/>
            <p:nvPr/>
          </p:nvSpPr>
          <p:spPr>
            <a:xfrm>
              <a:off x="8927425"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1"/>
            <p:cNvSpPr/>
            <p:nvPr/>
          </p:nvSpPr>
          <p:spPr>
            <a:xfrm>
              <a:off x="8937700" y="2148475"/>
              <a:ext cx="4000" cy="46825"/>
            </a:xfrm>
            <a:custGeom>
              <a:avLst/>
              <a:gdLst/>
              <a:ahLst/>
              <a:cxnLst/>
              <a:rect l="l" t="t" r="r" b="b"/>
              <a:pathLst>
                <a:path w="160"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1"/>
            <p:cNvSpPr/>
            <p:nvPr/>
          </p:nvSpPr>
          <p:spPr>
            <a:xfrm>
              <a:off x="8947400" y="2155900"/>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1"/>
            <p:cNvSpPr/>
            <p:nvPr/>
          </p:nvSpPr>
          <p:spPr>
            <a:xfrm>
              <a:off x="8957100" y="216275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1"/>
            <p:cNvSpPr/>
            <p:nvPr/>
          </p:nvSpPr>
          <p:spPr>
            <a:xfrm>
              <a:off x="8967375" y="2155325"/>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1"/>
            <p:cNvSpPr/>
            <p:nvPr/>
          </p:nvSpPr>
          <p:spPr>
            <a:xfrm>
              <a:off x="8977075" y="2162750"/>
              <a:ext cx="3425" cy="22850"/>
            </a:xfrm>
            <a:custGeom>
              <a:avLst/>
              <a:gdLst/>
              <a:ahLst/>
              <a:cxnLst/>
              <a:rect l="l" t="t" r="r" b="b"/>
              <a:pathLst>
                <a:path w="137"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1"/>
            <p:cNvSpPr/>
            <p:nvPr/>
          </p:nvSpPr>
          <p:spPr>
            <a:xfrm>
              <a:off x="8987325" y="2155325"/>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1"/>
            <p:cNvSpPr/>
            <p:nvPr/>
          </p:nvSpPr>
          <p:spPr>
            <a:xfrm>
              <a:off x="8997025" y="2161025"/>
              <a:ext cx="3450" cy="25700"/>
            </a:xfrm>
            <a:custGeom>
              <a:avLst/>
              <a:gdLst/>
              <a:ahLst/>
              <a:cxnLst/>
              <a:rect l="l" t="t" r="r" b="b"/>
              <a:pathLst>
                <a:path w="138" h="1028" extrusionOk="0">
                  <a:moveTo>
                    <a:pt x="1" y="1"/>
                  </a:moveTo>
                  <a:lnTo>
                    <a:pt x="1" y="1028"/>
                  </a:lnTo>
                  <a:lnTo>
                    <a:pt x="138" y="1028"/>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1"/>
            <p:cNvSpPr/>
            <p:nvPr/>
          </p:nvSpPr>
          <p:spPr>
            <a:xfrm>
              <a:off x="8432675" y="2208400"/>
              <a:ext cx="2875" cy="30275"/>
            </a:xfrm>
            <a:custGeom>
              <a:avLst/>
              <a:gdLst/>
              <a:ahLst/>
              <a:cxnLst/>
              <a:rect l="l" t="t" r="r" b="b"/>
              <a:pathLst>
                <a:path w="115" h="1211" extrusionOk="0">
                  <a:moveTo>
                    <a:pt x="1" y="0"/>
                  </a:moveTo>
                  <a:lnTo>
                    <a:pt x="1" y="1210"/>
                  </a:lnTo>
                  <a:lnTo>
                    <a:pt x="115" y="121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1"/>
            <p:cNvSpPr/>
            <p:nvPr/>
          </p:nvSpPr>
          <p:spPr>
            <a:xfrm>
              <a:off x="8442375"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1"/>
            <p:cNvSpPr/>
            <p:nvPr/>
          </p:nvSpPr>
          <p:spPr>
            <a:xfrm>
              <a:off x="8452075" y="220840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1"/>
            <p:cNvSpPr/>
            <p:nvPr/>
          </p:nvSpPr>
          <p:spPr>
            <a:xfrm>
              <a:off x="8462350"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1"/>
            <p:cNvSpPr/>
            <p:nvPr/>
          </p:nvSpPr>
          <p:spPr>
            <a:xfrm>
              <a:off x="8472050" y="2205550"/>
              <a:ext cx="3450" cy="34825"/>
            </a:xfrm>
            <a:custGeom>
              <a:avLst/>
              <a:gdLst/>
              <a:ahLst/>
              <a:cxnLst/>
              <a:rect l="l" t="t" r="r" b="b"/>
              <a:pathLst>
                <a:path w="138" h="1393" extrusionOk="0">
                  <a:moveTo>
                    <a:pt x="1" y="0"/>
                  </a:moveTo>
                  <a:lnTo>
                    <a:pt x="1" y="1392"/>
                  </a:lnTo>
                  <a:lnTo>
                    <a:pt x="138" y="1392"/>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1"/>
            <p:cNvSpPr/>
            <p:nvPr/>
          </p:nvSpPr>
          <p:spPr>
            <a:xfrm>
              <a:off x="8482325"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1"/>
            <p:cNvSpPr/>
            <p:nvPr/>
          </p:nvSpPr>
          <p:spPr>
            <a:xfrm>
              <a:off x="8492025" y="2204975"/>
              <a:ext cx="4600" cy="34825"/>
            </a:xfrm>
            <a:custGeom>
              <a:avLst/>
              <a:gdLst/>
              <a:ahLst/>
              <a:cxnLst/>
              <a:rect l="l" t="t" r="r" b="b"/>
              <a:pathLst>
                <a:path w="184" h="1393" extrusionOk="0">
                  <a:moveTo>
                    <a:pt x="1" y="0"/>
                  </a:moveTo>
                  <a:lnTo>
                    <a:pt x="1"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1"/>
            <p:cNvSpPr/>
            <p:nvPr/>
          </p:nvSpPr>
          <p:spPr>
            <a:xfrm>
              <a:off x="8502300" y="2212400"/>
              <a:ext cx="2875" cy="22850"/>
            </a:xfrm>
            <a:custGeom>
              <a:avLst/>
              <a:gdLst/>
              <a:ahLst/>
              <a:cxnLst/>
              <a:rect l="l" t="t" r="r" b="b"/>
              <a:pathLst>
                <a:path w="115" h="914" extrusionOk="0">
                  <a:moveTo>
                    <a:pt x="0" y="0"/>
                  </a:moveTo>
                  <a:lnTo>
                    <a:pt x="0"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1"/>
            <p:cNvSpPr/>
            <p:nvPr/>
          </p:nvSpPr>
          <p:spPr>
            <a:xfrm>
              <a:off x="8512000"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1"/>
            <p:cNvSpPr/>
            <p:nvPr/>
          </p:nvSpPr>
          <p:spPr>
            <a:xfrm>
              <a:off x="8521700" y="2210675"/>
              <a:ext cx="3450" cy="25700"/>
            </a:xfrm>
            <a:custGeom>
              <a:avLst/>
              <a:gdLst/>
              <a:ahLst/>
              <a:cxnLst/>
              <a:rect l="l" t="t" r="r" b="b"/>
              <a:pathLst>
                <a:path w="138" h="1028" extrusionOk="0">
                  <a:moveTo>
                    <a:pt x="0" y="1"/>
                  </a:moveTo>
                  <a:lnTo>
                    <a:pt x="0" y="1028"/>
                  </a:lnTo>
                  <a:lnTo>
                    <a:pt x="137" y="1028"/>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1"/>
            <p:cNvSpPr/>
            <p:nvPr/>
          </p:nvSpPr>
          <p:spPr>
            <a:xfrm>
              <a:off x="8531975"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1"/>
            <p:cNvSpPr/>
            <p:nvPr/>
          </p:nvSpPr>
          <p:spPr>
            <a:xfrm>
              <a:off x="8541675"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1"/>
            <p:cNvSpPr/>
            <p:nvPr/>
          </p:nvSpPr>
          <p:spPr>
            <a:xfrm>
              <a:off x="8551950"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1"/>
            <p:cNvSpPr/>
            <p:nvPr/>
          </p:nvSpPr>
          <p:spPr>
            <a:xfrm>
              <a:off x="8561650"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1"/>
            <p:cNvSpPr/>
            <p:nvPr/>
          </p:nvSpPr>
          <p:spPr>
            <a:xfrm>
              <a:off x="8571925" y="2205550"/>
              <a:ext cx="2875" cy="34825"/>
            </a:xfrm>
            <a:custGeom>
              <a:avLst/>
              <a:gdLst/>
              <a:ahLst/>
              <a:cxnLst/>
              <a:rect l="l" t="t" r="r" b="b"/>
              <a:pathLst>
                <a:path w="115" h="1393" extrusionOk="0">
                  <a:moveTo>
                    <a:pt x="0" y="0"/>
                  </a:moveTo>
                  <a:lnTo>
                    <a:pt x="0" y="1392"/>
                  </a:lnTo>
                  <a:lnTo>
                    <a:pt x="114" y="1392"/>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1"/>
            <p:cNvSpPr/>
            <p:nvPr/>
          </p:nvSpPr>
          <p:spPr>
            <a:xfrm>
              <a:off x="8581625"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1"/>
            <p:cNvSpPr/>
            <p:nvPr/>
          </p:nvSpPr>
          <p:spPr>
            <a:xfrm>
              <a:off x="8591325"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1"/>
            <p:cNvSpPr/>
            <p:nvPr/>
          </p:nvSpPr>
          <p:spPr>
            <a:xfrm>
              <a:off x="8601575" y="2212400"/>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1"/>
            <p:cNvSpPr/>
            <p:nvPr/>
          </p:nvSpPr>
          <p:spPr>
            <a:xfrm>
              <a:off x="8611300"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1"/>
            <p:cNvSpPr/>
            <p:nvPr/>
          </p:nvSpPr>
          <p:spPr>
            <a:xfrm>
              <a:off x="8621550" y="2210675"/>
              <a:ext cx="2875" cy="25700"/>
            </a:xfrm>
            <a:custGeom>
              <a:avLst/>
              <a:gdLst/>
              <a:ahLst/>
              <a:cxnLst/>
              <a:rect l="l" t="t" r="r" b="b"/>
              <a:pathLst>
                <a:path w="115" h="1028" extrusionOk="0">
                  <a:moveTo>
                    <a:pt x="1" y="1"/>
                  </a:moveTo>
                  <a:lnTo>
                    <a:pt x="1" y="1028"/>
                  </a:lnTo>
                  <a:lnTo>
                    <a:pt x="115" y="1028"/>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1"/>
            <p:cNvSpPr/>
            <p:nvPr/>
          </p:nvSpPr>
          <p:spPr>
            <a:xfrm>
              <a:off x="8635250" y="220840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1"/>
            <p:cNvSpPr/>
            <p:nvPr/>
          </p:nvSpPr>
          <p:spPr>
            <a:xfrm>
              <a:off x="8644950"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1"/>
            <p:cNvSpPr/>
            <p:nvPr/>
          </p:nvSpPr>
          <p:spPr>
            <a:xfrm>
              <a:off x="8655225" y="220840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1"/>
            <p:cNvSpPr/>
            <p:nvPr/>
          </p:nvSpPr>
          <p:spPr>
            <a:xfrm>
              <a:off x="8664925"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1"/>
            <p:cNvSpPr/>
            <p:nvPr/>
          </p:nvSpPr>
          <p:spPr>
            <a:xfrm>
              <a:off x="8675200" y="2205550"/>
              <a:ext cx="2875" cy="34825"/>
            </a:xfrm>
            <a:custGeom>
              <a:avLst/>
              <a:gdLst/>
              <a:ahLst/>
              <a:cxnLst/>
              <a:rect l="l" t="t" r="r" b="b"/>
              <a:pathLst>
                <a:path w="115" h="1393" extrusionOk="0">
                  <a:moveTo>
                    <a:pt x="0" y="0"/>
                  </a:moveTo>
                  <a:lnTo>
                    <a:pt x="0" y="1392"/>
                  </a:lnTo>
                  <a:lnTo>
                    <a:pt x="115" y="1392"/>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1"/>
            <p:cNvSpPr/>
            <p:nvPr/>
          </p:nvSpPr>
          <p:spPr>
            <a:xfrm>
              <a:off x="8684900"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1"/>
            <p:cNvSpPr/>
            <p:nvPr/>
          </p:nvSpPr>
          <p:spPr>
            <a:xfrm>
              <a:off x="8694600" y="2204975"/>
              <a:ext cx="4600" cy="34825"/>
            </a:xfrm>
            <a:custGeom>
              <a:avLst/>
              <a:gdLst/>
              <a:ahLst/>
              <a:cxnLst/>
              <a:rect l="l" t="t" r="r" b="b"/>
              <a:pathLst>
                <a:path w="184" h="1393" extrusionOk="0">
                  <a:moveTo>
                    <a:pt x="1" y="0"/>
                  </a:moveTo>
                  <a:lnTo>
                    <a:pt x="1"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1"/>
            <p:cNvSpPr/>
            <p:nvPr/>
          </p:nvSpPr>
          <p:spPr>
            <a:xfrm>
              <a:off x="8704875"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1"/>
            <p:cNvSpPr/>
            <p:nvPr/>
          </p:nvSpPr>
          <p:spPr>
            <a:xfrm>
              <a:off x="8714575"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1"/>
            <p:cNvSpPr/>
            <p:nvPr/>
          </p:nvSpPr>
          <p:spPr>
            <a:xfrm>
              <a:off x="8724850" y="2210675"/>
              <a:ext cx="2875" cy="25700"/>
            </a:xfrm>
            <a:custGeom>
              <a:avLst/>
              <a:gdLst/>
              <a:ahLst/>
              <a:cxnLst/>
              <a:rect l="l" t="t" r="r" b="b"/>
              <a:pathLst>
                <a:path w="115" h="1028" extrusionOk="0">
                  <a:moveTo>
                    <a:pt x="0" y="1"/>
                  </a:moveTo>
                  <a:lnTo>
                    <a:pt x="0" y="1028"/>
                  </a:lnTo>
                  <a:lnTo>
                    <a:pt x="114" y="1028"/>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1"/>
            <p:cNvSpPr/>
            <p:nvPr/>
          </p:nvSpPr>
          <p:spPr>
            <a:xfrm>
              <a:off x="8734550"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1"/>
            <p:cNvSpPr/>
            <p:nvPr/>
          </p:nvSpPr>
          <p:spPr>
            <a:xfrm>
              <a:off x="8744250"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1"/>
            <p:cNvSpPr/>
            <p:nvPr/>
          </p:nvSpPr>
          <p:spPr>
            <a:xfrm>
              <a:off x="8754525"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1"/>
            <p:cNvSpPr/>
            <p:nvPr/>
          </p:nvSpPr>
          <p:spPr>
            <a:xfrm>
              <a:off x="8764225"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1"/>
            <p:cNvSpPr/>
            <p:nvPr/>
          </p:nvSpPr>
          <p:spPr>
            <a:xfrm>
              <a:off x="8774500" y="2205550"/>
              <a:ext cx="3425" cy="34825"/>
            </a:xfrm>
            <a:custGeom>
              <a:avLst/>
              <a:gdLst/>
              <a:ahLst/>
              <a:cxnLst/>
              <a:rect l="l" t="t" r="r" b="b"/>
              <a:pathLst>
                <a:path w="137" h="1393" extrusionOk="0">
                  <a:moveTo>
                    <a:pt x="0" y="0"/>
                  </a:moveTo>
                  <a:lnTo>
                    <a:pt x="0" y="1392"/>
                  </a:lnTo>
                  <a:lnTo>
                    <a:pt x="137" y="1392"/>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1"/>
            <p:cNvSpPr/>
            <p:nvPr/>
          </p:nvSpPr>
          <p:spPr>
            <a:xfrm>
              <a:off x="8784200"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1"/>
            <p:cNvSpPr/>
            <p:nvPr/>
          </p:nvSpPr>
          <p:spPr>
            <a:xfrm>
              <a:off x="8794450" y="2204975"/>
              <a:ext cx="4025" cy="34825"/>
            </a:xfrm>
            <a:custGeom>
              <a:avLst/>
              <a:gdLst/>
              <a:ahLst/>
              <a:cxnLst/>
              <a:rect l="l" t="t" r="r" b="b"/>
              <a:pathLst>
                <a:path w="161" h="1393" extrusionOk="0">
                  <a:moveTo>
                    <a:pt x="1" y="0"/>
                  </a:moveTo>
                  <a:lnTo>
                    <a:pt x="1" y="1393"/>
                  </a:lnTo>
                  <a:lnTo>
                    <a:pt x="161" y="1393"/>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1"/>
            <p:cNvSpPr/>
            <p:nvPr/>
          </p:nvSpPr>
          <p:spPr>
            <a:xfrm>
              <a:off x="8804150" y="2212400"/>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1"/>
            <p:cNvSpPr/>
            <p:nvPr/>
          </p:nvSpPr>
          <p:spPr>
            <a:xfrm>
              <a:off x="8813850" y="2204975"/>
              <a:ext cx="4600" cy="34825"/>
            </a:xfrm>
            <a:custGeom>
              <a:avLst/>
              <a:gdLst/>
              <a:ahLst/>
              <a:cxnLst/>
              <a:rect l="l" t="t" r="r" b="b"/>
              <a:pathLst>
                <a:path w="184" h="1393" extrusionOk="0">
                  <a:moveTo>
                    <a:pt x="1" y="0"/>
                  </a:moveTo>
                  <a:lnTo>
                    <a:pt x="1" y="1393"/>
                  </a:lnTo>
                  <a:lnTo>
                    <a:pt x="184" y="1393"/>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1"/>
            <p:cNvSpPr/>
            <p:nvPr/>
          </p:nvSpPr>
          <p:spPr>
            <a:xfrm>
              <a:off x="8824125" y="2210675"/>
              <a:ext cx="3450" cy="25700"/>
            </a:xfrm>
            <a:custGeom>
              <a:avLst/>
              <a:gdLst/>
              <a:ahLst/>
              <a:cxnLst/>
              <a:rect l="l" t="t" r="r" b="b"/>
              <a:pathLst>
                <a:path w="138" h="1028" extrusionOk="0">
                  <a:moveTo>
                    <a:pt x="1" y="1"/>
                  </a:moveTo>
                  <a:lnTo>
                    <a:pt x="1" y="1028"/>
                  </a:lnTo>
                  <a:lnTo>
                    <a:pt x="138" y="1028"/>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1"/>
            <p:cNvSpPr/>
            <p:nvPr/>
          </p:nvSpPr>
          <p:spPr>
            <a:xfrm>
              <a:off x="8828125" y="2251200"/>
              <a:ext cx="2875" cy="30825"/>
            </a:xfrm>
            <a:custGeom>
              <a:avLst/>
              <a:gdLst/>
              <a:ahLst/>
              <a:cxnLst/>
              <a:rect l="l" t="t" r="r" b="b"/>
              <a:pathLst>
                <a:path w="115" h="1233" extrusionOk="0">
                  <a:moveTo>
                    <a:pt x="1" y="0"/>
                  </a:moveTo>
                  <a:lnTo>
                    <a:pt x="1" y="1233"/>
                  </a:lnTo>
                  <a:lnTo>
                    <a:pt x="115" y="123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1"/>
            <p:cNvSpPr/>
            <p:nvPr/>
          </p:nvSpPr>
          <p:spPr>
            <a:xfrm>
              <a:off x="8816725" y="2245475"/>
              <a:ext cx="4575" cy="46250"/>
            </a:xfrm>
            <a:custGeom>
              <a:avLst/>
              <a:gdLst/>
              <a:ahLst/>
              <a:cxnLst/>
              <a:rect l="l" t="t" r="r" b="b"/>
              <a:pathLst>
                <a:path w="183" h="1850" extrusionOk="0">
                  <a:moveTo>
                    <a:pt x="0" y="1"/>
                  </a:moveTo>
                  <a:lnTo>
                    <a:pt x="0"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1"/>
            <p:cNvSpPr/>
            <p:nvPr/>
          </p:nvSpPr>
          <p:spPr>
            <a:xfrm>
              <a:off x="8808150" y="2251200"/>
              <a:ext cx="3450" cy="30825"/>
            </a:xfrm>
            <a:custGeom>
              <a:avLst/>
              <a:gdLst/>
              <a:ahLst/>
              <a:cxnLst/>
              <a:rect l="l" t="t" r="r" b="b"/>
              <a:pathLst>
                <a:path w="138" h="1233" extrusionOk="0">
                  <a:moveTo>
                    <a:pt x="1" y="0"/>
                  </a:moveTo>
                  <a:lnTo>
                    <a:pt x="1" y="1233"/>
                  </a:lnTo>
                  <a:lnTo>
                    <a:pt x="138" y="123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1"/>
            <p:cNvSpPr/>
            <p:nvPr/>
          </p:nvSpPr>
          <p:spPr>
            <a:xfrm>
              <a:off x="8796750" y="2245475"/>
              <a:ext cx="4575" cy="46250"/>
            </a:xfrm>
            <a:custGeom>
              <a:avLst/>
              <a:gdLst/>
              <a:ahLst/>
              <a:cxnLst/>
              <a:rect l="l" t="t" r="r" b="b"/>
              <a:pathLst>
                <a:path w="183" h="1850" extrusionOk="0">
                  <a:moveTo>
                    <a:pt x="0" y="1"/>
                  </a:moveTo>
                  <a:lnTo>
                    <a:pt x="0"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1"/>
            <p:cNvSpPr/>
            <p:nvPr/>
          </p:nvSpPr>
          <p:spPr>
            <a:xfrm>
              <a:off x="8788175" y="2250050"/>
              <a:ext cx="3450" cy="34825"/>
            </a:xfrm>
            <a:custGeom>
              <a:avLst/>
              <a:gdLst/>
              <a:ahLst/>
              <a:cxnLst/>
              <a:rect l="l" t="t" r="r" b="b"/>
              <a:pathLst>
                <a:path w="138" h="1393"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1"/>
            <p:cNvSpPr/>
            <p:nvPr/>
          </p:nvSpPr>
          <p:spPr>
            <a:xfrm>
              <a:off x="8777925" y="2255175"/>
              <a:ext cx="3425" cy="22850"/>
            </a:xfrm>
            <a:custGeom>
              <a:avLst/>
              <a:gdLst/>
              <a:ahLst/>
              <a:cxnLst/>
              <a:rect l="l" t="t" r="r" b="b"/>
              <a:pathLst>
                <a:path w="137"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1"/>
            <p:cNvSpPr/>
            <p:nvPr/>
          </p:nvSpPr>
          <p:spPr>
            <a:xfrm>
              <a:off x="8767075" y="2250625"/>
              <a:ext cx="4575" cy="34250"/>
            </a:xfrm>
            <a:custGeom>
              <a:avLst/>
              <a:gdLst/>
              <a:ahLst/>
              <a:cxnLst/>
              <a:rect l="l" t="t" r="r" b="b"/>
              <a:pathLst>
                <a:path w="183" h="1370" extrusionOk="0">
                  <a:moveTo>
                    <a:pt x="0" y="0"/>
                  </a:moveTo>
                  <a:lnTo>
                    <a:pt x="0"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1"/>
            <p:cNvSpPr/>
            <p:nvPr/>
          </p:nvSpPr>
          <p:spPr>
            <a:xfrm>
              <a:off x="8758500" y="2255175"/>
              <a:ext cx="2900" cy="22850"/>
            </a:xfrm>
            <a:custGeom>
              <a:avLst/>
              <a:gdLst/>
              <a:ahLst/>
              <a:cxnLst/>
              <a:rect l="l" t="t" r="r" b="b"/>
              <a:pathLst>
                <a:path w="116" h="914" extrusionOk="0">
                  <a:moveTo>
                    <a:pt x="1" y="1"/>
                  </a:moveTo>
                  <a:lnTo>
                    <a:pt x="1" y="914"/>
                  </a:lnTo>
                  <a:lnTo>
                    <a:pt x="115" y="914"/>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1"/>
            <p:cNvSpPr/>
            <p:nvPr/>
          </p:nvSpPr>
          <p:spPr>
            <a:xfrm>
              <a:off x="8747100" y="2250625"/>
              <a:ext cx="4600" cy="34250"/>
            </a:xfrm>
            <a:custGeom>
              <a:avLst/>
              <a:gdLst/>
              <a:ahLst/>
              <a:cxnLst/>
              <a:rect l="l" t="t" r="r" b="b"/>
              <a:pathLst>
                <a:path w="184" h="1370" extrusionOk="0">
                  <a:moveTo>
                    <a:pt x="0" y="0"/>
                  </a:moveTo>
                  <a:lnTo>
                    <a:pt x="0"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1"/>
            <p:cNvSpPr/>
            <p:nvPr/>
          </p:nvSpPr>
          <p:spPr>
            <a:xfrm>
              <a:off x="8738550" y="2254050"/>
              <a:ext cx="3425" cy="25700"/>
            </a:xfrm>
            <a:custGeom>
              <a:avLst/>
              <a:gdLst/>
              <a:ahLst/>
              <a:cxnLst/>
              <a:rect l="l" t="t" r="r" b="b"/>
              <a:pathLst>
                <a:path w="137"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1"/>
            <p:cNvSpPr/>
            <p:nvPr/>
          </p:nvSpPr>
          <p:spPr>
            <a:xfrm>
              <a:off x="8728275" y="2251200"/>
              <a:ext cx="3450" cy="30825"/>
            </a:xfrm>
            <a:custGeom>
              <a:avLst/>
              <a:gdLst/>
              <a:ahLst/>
              <a:cxnLst/>
              <a:rect l="l" t="t" r="r" b="b"/>
              <a:pathLst>
                <a:path w="138" h="1233" extrusionOk="0">
                  <a:moveTo>
                    <a:pt x="0" y="0"/>
                  </a:moveTo>
                  <a:lnTo>
                    <a:pt x="0" y="1233"/>
                  </a:lnTo>
                  <a:lnTo>
                    <a:pt x="137" y="123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1"/>
            <p:cNvSpPr/>
            <p:nvPr/>
          </p:nvSpPr>
          <p:spPr>
            <a:xfrm>
              <a:off x="8717425"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1"/>
            <p:cNvSpPr/>
            <p:nvPr/>
          </p:nvSpPr>
          <p:spPr>
            <a:xfrm>
              <a:off x="8708875" y="2251200"/>
              <a:ext cx="2875" cy="30825"/>
            </a:xfrm>
            <a:custGeom>
              <a:avLst/>
              <a:gdLst/>
              <a:ahLst/>
              <a:cxnLst/>
              <a:rect l="l" t="t" r="r" b="b"/>
              <a:pathLst>
                <a:path w="115" h="1233" extrusionOk="0">
                  <a:moveTo>
                    <a:pt x="0" y="0"/>
                  </a:moveTo>
                  <a:lnTo>
                    <a:pt x="0" y="1233"/>
                  </a:lnTo>
                  <a:lnTo>
                    <a:pt x="114" y="123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1"/>
            <p:cNvSpPr/>
            <p:nvPr/>
          </p:nvSpPr>
          <p:spPr>
            <a:xfrm>
              <a:off x="8697450"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1"/>
            <p:cNvSpPr/>
            <p:nvPr/>
          </p:nvSpPr>
          <p:spPr>
            <a:xfrm>
              <a:off x="8688900" y="2250050"/>
              <a:ext cx="3450" cy="34825"/>
            </a:xfrm>
            <a:custGeom>
              <a:avLst/>
              <a:gdLst/>
              <a:ahLst/>
              <a:cxnLst/>
              <a:rect l="l" t="t" r="r" b="b"/>
              <a:pathLst>
                <a:path w="138" h="1393"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1"/>
            <p:cNvSpPr/>
            <p:nvPr/>
          </p:nvSpPr>
          <p:spPr>
            <a:xfrm>
              <a:off x="8678625" y="225517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1"/>
            <p:cNvSpPr/>
            <p:nvPr/>
          </p:nvSpPr>
          <p:spPr>
            <a:xfrm>
              <a:off x="8667775"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1"/>
            <p:cNvSpPr/>
            <p:nvPr/>
          </p:nvSpPr>
          <p:spPr>
            <a:xfrm>
              <a:off x="8658650" y="2255175"/>
              <a:ext cx="3450" cy="22850"/>
            </a:xfrm>
            <a:custGeom>
              <a:avLst/>
              <a:gdLst/>
              <a:ahLst/>
              <a:cxnLst/>
              <a:rect l="l" t="t" r="r" b="b"/>
              <a:pathLst>
                <a:path w="138" h="914" extrusionOk="0">
                  <a:moveTo>
                    <a:pt x="1" y="1"/>
                  </a:moveTo>
                  <a:lnTo>
                    <a:pt x="1"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1"/>
            <p:cNvSpPr/>
            <p:nvPr/>
          </p:nvSpPr>
          <p:spPr>
            <a:xfrm>
              <a:off x="8647800"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1"/>
            <p:cNvSpPr/>
            <p:nvPr/>
          </p:nvSpPr>
          <p:spPr>
            <a:xfrm>
              <a:off x="8639250" y="2254050"/>
              <a:ext cx="2875" cy="25700"/>
            </a:xfrm>
            <a:custGeom>
              <a:avLst/>
              <a:gdLst/>
              <a:ahLst/>
              <a:cxnLst/>
              <a:rect l="l" t="t" r="r" b="b"/>
              <a:pathLst>
                <a:path w="115" h="1028" extrusionOk="0">
                  <a:moveTo>
                    <a:pt x="0" y="0"/>
                  </a:moveTo>
                  <a:lnTo>
                    <a:pt x="0" y="1027"/>
                  </a:lnTo>
                  <a:lnTo>
                    <a:pt x="115" y="1027"/>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1"/>
            <p:cNvSpPr/>
            <p:nvPr/>
          </p:nvSpPr>
          <p:spPr>
            <a:xfrm>
              <a:off x="8544525" y="2250625"/>
              <a:ext cx="4600" cy="34250"/>
            </a:xfrm>
            <a:custGeom>
              <a:avLst/>
              <a:gdLst/>
              <a:ahLst/>
              <a:cxnLst/>
              <a:rect l="l" t="t" r="r" b="b"/>
              <a:pathLst>
                <a:path w="184" h="1370" extrusionOk="0">
                  <a:moveTo>
                    <a:pt x="0" y="0"/>
                  </a:moveTo>
                  <a:lnTo>
                    <a:pt x="0"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1"/>
            <p:cNvSpPr/>
            <p:nvPr/>
          </p:nvSpPr>
          <p:spPr>
            <a:xfrm>
              <a:off x="8535975" y="2254050"/>
              <a:ext cx="2875" cy="25700"/>
            </a:xfrm>
            <a:custGeom>
              <a:avLst/>
              <a:gdLst/>
              <a:ahLst/>
              <a:cxnLst/>
              <a:rect l="l" t="t" r="r" b="b"/>
              <a:pathLst>
                <a:path w="115" h="1028" extrusionOk="0">
                  <a:moveTo>
                    <a:pt x="0" y="0"/>
                  </a:moveTo>
                  <a:lnTo>
                    <a:pt x="0" y="1027"/>
                  </a:lnTo>
                  <a:lnTo>
                    <a:pt x="114" y="1027"/>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1"/>
            <p:cNvSpPr/>
            <p:nvPr/>
          </p:nvSpPr>
          <p:spPr>
            <a:xfrm>
              <a:off x="8525700" y="2251200"/>
              <a:ext cx="3450" cy="30825"/>
            </a:xfrm>
            <a:custGeom>
              <a:avLst/>
              <a:gdLst/>
              <a:ahLst/>
              <a:cxnLst/>
              <a:rect l="l" t="t" r="r" b="b"/>
              <a:pathLst>
                <a:path w="138" h="1233" extrusionOk="0">
                  <a:moveTo>
                    <a:pt x="0" y="0"/>
                  </a:moveTo>
                  <a:lnTo>
                    <a:pt x="0" y="1233"/>
                  </a:lnTo>
                  <a:lnTo>
                    <a:pt x="137" y="123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1"/>
            <p:cNvSpPr/>
            <p:nvPr/>
          </p:nvSpPr>
          <p:spPr>
            <a:xfrm>
              <a:off x="8514850"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1"/>
            <p:cNvSpPr/>
            <p:nvPr/>
          </p:nvSpPr>
          <p:spPr>
            <a:xfrm>
              <a:off x="8505725" y="2251200"/>
              <a:ext cx="3450" cy="30825"/>
            </a:xfrm>
            <a:custGeom>
              <a:avLst/>
              <a:gdLst/>
              <a:ahLst/>
              <a:cxnLst/>
              <a:rect l="l" t="t" r="r" b="b"/>
              <a:pathLst>
                <a:path w="138" h="1233" extrusionOk="0">
                  <a:moveTo>
                    <a:pt x="0" y="0"/>
                  </a:moveTo>
                  <a:lnTo>
                    <a:pt x="0" y="1233"/>
                  </a:lnTo>
                  <a:lnTo>
                    <a:pt x="137" y="123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1"/>
            <p:cNvSpPr/>
            <p:nvPr/>
          </p:nvSpPr>
          <p:spPr>
            <a:xfrm>
              <a:off x="8494875"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1"/>
            <p:cNvSpPr/>
            <p:nvPr/>
          </p:nvSpPr>
          <p:spPr>
            <a:xfrm>
              <a:off x="8485750" y="2250050"/>
              <a:ext cx="3450" cy="34825"/>
            </a:xfrm>
            <a:custGeom>
              <a:avLst/>
              <a:gdLst/>
              <a:ahLst/>
              <a:cxnLst/>
              <a:rect l="l" t="t" r="r" b="b"/>
              <a:pathLst>
                <a:path w="138" h="1393"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1"/>
            <p:cNvSpPr/>
            <p:nvPr/>
          </p:nvSpPr>
          <p:spPr>
            <a:xfrm>
              <a:off x="8476050" y="225517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1"/>
            <p:cNvSpPr/>
            <p:nvPr/>
          </p:nvSpPr>
          <p:spPr>
            <a:xfrm>
              <a:off x="8465200"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1"/>
            <p:cNvSpPr/>
            <p:nvPr/>
          </p:nvSpPr>
          <p:spPr>
            <a:xfrm>
              <a:off x="8456075" y="2255175"/>
              <a:ext cx="3450" cy="22850"/>
            </a:xfrm>
            <a:custGeom>
              <a:avLst/>
              <a:gdLst/>
              <a:ahLst/>
              <a:cxnLst/>
              <a:rect l="l" t="t" r="r" b="b"/>
              <a:pathLst>
                <a:path w="138" h="914" extrusionOk="0">
                  <a:moveTo>
                    <a:pt x="1" y="1"/>
                  </a:moveTo>
                  <a:lnTo>
                    <a:pt x="1"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1"/>
            <p:cNvSpPr/>
            <p:nvPr/>
          </p:nvSpPr>
          <p:spPr>
            <a:xfrm>
              <a:off x="8445225"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1"/>
            <p:cNvSpPr/>
            <p:nvPr/>
          </p:nvSpPr>
          <p:spPr>
            <a:xfrm>
              <a:off x="8436100" y="2254050"/>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5" name="Google Shape;2475;p21"/>
          <p:cNvSpPr txBox="1">
            <a:spLocks noGrp="1"/>
          </p:cNvSpPr>
          <p:nvPr>
            <p:ph type="title" hasCustomPrompt="1"/>
          </p:nvPr>
        </p:nvSpPr>
        <p:spPr>
          <a:xfrm>
            <a:off x="720000" y="1770750"/>
            <a:ext cx="2031000" cy="989400"/>
          </a:xfrm>
          <a:prstGeom prst="rect">
            <a:avLst/>
          </a:prstGeom>
        </p:spPr>
        <p:txBody>
          <a:bodyPr spcFirstLastPara="1" wrap="square" lIns="0" tIns="0" rIns="0" bIns="0" anchor="ctr" anchorCtr="0">
            <a:noAutofit/>
          </a:bodyPr>
          <a:lstStyle>
            <a:lvl1pPr lvl="0" algn="ctr" rtl="0">
              <a:spcBef>
                <a:spcPts val="0"/>
              </a:spcBef>
              <a:spcAft>
                <a:spcPts val="0"/>
              </a:spcAft>
              <a:buSzPts val="6700"/>
              <a:buNone/>
              <a:defRPr sz="4000">
                <a:solidFill>
                  <a:schemeClr val="dk1"/>
                </a:solidFill>
              </a:defRPr>
            </a:lvl1pPr>
            <a:lvl2pPr lvl="1" algn="ctr" rtl="0">
              <a:spcBef>
                <a:spcPts val="0"/>
              </a:spcBef>
              <a:spcAft>
                <a:spcPts val="0"/>
              </a:spcAft>
              <a:buSzPts val="6700"/>
              <a:buNone/>
              <a:defRPr sz="6700"/>
            </a:lvl2pPr>
            <a:lvl3pPr lvl="2" algn="ctr" rtl="0">
              <a:spcBef>
                <a:spcPts val="0"/>
              </a:spcBef>
              <a:spcAft>
                <a:spcPts val="0"/>
              </a:spcAft>
              <a:buSzPts val="6700"/>
              <a:buNone/>
              <a:defRPr sz="6700"/>
            </a:lvl3pPr>
            <a:lvl4pPr lvl="3" algn="ctr" rtl="0">
              <a:spcBef>
                <a:spcPts val="0"/>
              </a:spcBef>
              <a:spcAft>
                <a:spcPts val="0"/>
              </a:spcAft>
              <a:buSzPts val="6700"/>
              <a:buNone/>
              <a:defRPr sz="6700"/>
            </a:lvl4pPr>
            <a:lvl5pPr lvl="4" algn="ctr" rtl="0">
              <a:spcBef>
                <a:spcPts val="0"/>
              </a:spcBef>
              <a:spcAft>
                <a:spcPts val="0"/>
              </a:spcAft>
              <a:buSzPts val="6700"/>
              <a:buNone/>
              <a:defRPr sz="6700"/>
            </a:lvl5pPr>
            <a:lvl6pPr lvl="5" algn="ctr" rtl="0">
              <a:spcBef>
                <a:spcPts val="0"/>
              </a:spcBef>
              <a:spcAft>
                <a:spcPts val="0"/>
              </a:spcAft>
              <a:buSzPts val="6700"/>
              <a:buNone/>
              <a:defRPr sz="6700"/>
            </a:lvl6pPr>
            <a:lvl7pPr lvl="6" algn="ctr" rtl="0">
              <a:spcBef>
                <a:spcPts val="0"/>
              </a:spcBef>
              <a:spcAft>
                <a:spcPts val="0"/>
              </a:spcAft>
              <a:buSzPts val="6700"/>
              <a:buNone/>
              <a:defRPr sz="6700"/>
            </a:lvl7pPr>
            <a:lvl8pPr lvl="7" algn="ctr" rtl="0">
              <a:spcBef>
                <a:spcPts val="0"/>
              </a:spcBef>
              <a:spcAft>
                <a:spcPts val="0"/>
              </a:spcAft>
              <a:buSzPts val="6700"/>
              <a:buNone/>
              <a:defRPr sz="6700"/>
            </a:lvl8pPr>
            <a:lvl9pPr lvl="8" algn="ctr" rtl="0">
              <a:spcBef>
                <a:spcPts val="0"/>
              </a:spcBef>
              <a:spcAft>
                <a:spcPts val="0"/>
              </a:spcAft>
              <a:buSzPts val="6700"/>
              <a:buNone/>
              <a:defRPr sz="6700"/>
            </a:lvl9pPr>
          </a:lstStyle>
          <a:p>
            <a:r>
              <a:t>xx%</a:t>
            </a:r>
          </a:p>
        </p:txBody>
      </p:sp>
      <p:sp>
        <p:nvSpPr>
          <p:cNvPr id="2476" name="Google Shape;2476;p21"/>
          <p:cNvSpPr txBox="1">
            <a:spLocks noGrp="1"/>
          </p:cNvSpPr>
          <p:nvPr>
            <p:ph type="subTitle" idx="1"/>
          </p:nvPr>
        </p:nvSpPr>
        <p:spPr>
          <a:xfrm>
            <a:off x="720000" y="2760150"/>
            <a:ext cx="2031000" cy="612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477" name="Google Shape;2477;p21"/>
          <p:cNvSpPr txBox="1">
            <a:spLocks noGrp="1"/>
          </p:cNvSpPr>
          <p:nvPr>
            <p:ph type="title" idx="2" hasCustomPrompt="1"/>
          </p:nvPr>
        </p:nvSpPr>
        <p:spPr>
          <a:xfrm>
            <a:off x="3556500" y="1770750"/>
            <a:ext cx="2031000" cy="989400"/>
          </a:xfrm>
          <a:prstGeom prst="rect">
            <a:avLst/>
          </a:prstGeom>
        </p:spPr>
        <p:txBody>
          <a:bodyPr spcFirstLastPara="1" wrap="square" lIns="0" tIns="0" rIns="0" bIns="0" anchor="ctr" anchorCtr="0">
            <a:noAutofit/>
          </a:bodyPr>
          <a:lstStyle>
            <a:lvl1pPr lvl="0" algn="ctr" rtl="0">
              <a:spcBef>
                <a:spcPts val="0"/>
              </a:spcBef>
              <a:spcAft>
                <a:spcPts val="0"/>
              </a:spcAft>
              <a:buSzPts val="6700"/>
              <a:buNone/>
              <a:defRPr sz="4000">
                <a:solidFill>
                  <a:schemeClr val="accent5"/>
                </a:solidFill>
              </a:defRPr>
            </a:lvl1pPr>
            <a:lvl2pPr lvl="1" algn="ctr" rtl="0">
              <a:spcBef>
                <a:spcPts val="0"/>
              </a:spcBef>
              <a:spcAft>
                <a:spcPts val="0"/>
              </a:spcAft>
              <a:buSzPts val="6700"/>
              <a:buNone/>
              <a:defRPr sz="6700"/>
            </a:lvl2pPr>
            <a:lvl3pPr lvl="2" algn="ctr" rtl="0">
              <a:spcBef>
                <a:spcPts val="0"/>
              </a:spcBef>
              <a:spcAft>
                <a:spcPts val="0"/>
              </a:spcAft>
              <a:buSzPts val="6700"/>
              <a:buNone/>
              <a:defRPr sz="6700"/>
            </a:lvl3pPr>
            <a:lvl4pPr lvl="3" algn="ctr" rtl="0">
              <a:spcBef>
                <a:spcPts val="0"/>
              </a:spcBef>
              <a:spcAft>
                <a:spcPts val="0"/>
              </a:spcAft>
              <a:buSzPts val="6700"/>
              <a:buNone/>
              <a:defRPr sz="6700"/>
            </a:lvl4pPr>
            <a:lvl5pPr lvl="4" algn="ctr" rtl="0">
              <a:spcBef>
                <a:spcPts val="0"/>
              </a:spcBef>
              <a:spcAft>
                <a:spcPts val="0"/>
              </a:spcAft>
              <a:buSzPts val="6700"/>
              <a:buNone/>
              <a:defRPr sz="6700"/>
            </a:lvl5pPr>
            <a:lvl6pPr lvl="5" algn="ctr" rtl="0">
              <a:spcBef>
                <a:spcPts val="0"/>
              </a:spcBef>
              <a:spcAft>
                <a:spcPts val="0"/>
              </a:spcAft>
              <a:buSzPts val="6700"/>
              <a:buNone/>
              <a:defRPr sz="6700"/>
            </a:lvl6pPr>
            <a:lvl7pPr lvl="6" algn="ctr" rtl="0">
              <a:spcBef>
                <a:spcPts val="0"/>
              </a:spcBef>
              <a:spcAft>
                <a:spcPts val="0"/>
              </a:spcAft>
              <a:buSzPts val="6700"/>
              <a:buNone/>
              <a:defRPr sz="6700"/>
            </a:lvl7pPr>
            <a:lvl8pPr lvl="7" algn="ctr" rtl="0">
              <a:spcBef>
                <a:spcPts val="0"/>
              </a:spcBef>
              <a:spcAft>
                <a:spcPts val="0"/>
              </a:spcAft>
              <a:buSzPts val="6700"/>
              <a:buNone/>
              <a:defRPr sz="6700"/>
            </a:lvl8pPr>
            <a:lvl9pPr lvl="8" algn="ctr" rtl="0">
              <a:spcBef>
                <a:spcPts val="0"/>
              </a:spcBef>
              <a:spcAft>
                <a:spcPts val="0"/>
              </a:spcAft>
              <a:buSzPts val="6700"/>
              <a:buNone/>
              <a:defRPr sz="6700"/>
            </a:lvl9pPr>
          </a:lstStyle>
          <a:p>
            <a:r>
              <a:t>xx%</a:t>
            </a:r>
          </a:p>
        </p:txBody>
      </p:sp>
      <p:sp>
        <p:nvSpPr>
          <p:cNvPr id="2478" name="Google Shape;2478;p21"/>
          <p:cNvSpPr txBox="1">
            <a:spLocks noGrp="1"/>
          </p:cNvSpPr>
          <p:nvPr>
            <p:ph type="subTitle" idx="3"/>
          </p:nvPr>
        </p:nvSpPr>
        <p:spPr>
          <a:xfrm>
            <a:off x="3556500" y="2760150"/>
            <a:ext cx="2031000" cy="612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479" name="Google Shape;2479;p21"/>
          <p:cNvSpPr txBox="1">
            <a:spLocks noGrp="1"/>
          </p:cNvSpPr>
          <p:nvPr>
            <p:ph type="title" idx="4" hasCustomPrompt="1"/>
          </p:nvPr>
        </p:nvSpPr>
        <p:spPr>
          <a:xfrm>
            <a:off x="6393000" y="1770750"/>
            <a:ext cx="2031000" cy="989400"/>
          </a:xfrm>
          <a:prstGeom prst="rect">
            <a:avLst/>
          </a:prstGeom>
        </p:spPr>
        <p:txBody>
          <a:bodyPr spcFirstLastPara="1" wrap="square" lIns="0" tIns="0" rIns="0" bIns="0" anchor="ctr" anchorCtr="0">
            <a:noAutofit/>
          </a:bodyPr>
          <a:lstStyle>
            <a:lvl1pPr lvl="0" algn="ctr" rtl="0">
              <a:spcBef>
                <a:spcPts val="0"/>
              </a:spcBef>
              <a:spcAft>
                <a:spcPts val="0"/>
              </a:spcAft>
              <a:buSzPts val="6700"/>
              <a:buNone/>
              <a:defRPr sz="4000">
                <a:solidFill>
                  <a:schemeClr val="accent3"/>
                </a:solidFill>
              </a:defRPr>
            </a:lvl1pPr>
            <a:lvl2pPr lvl="1" algn="ctr" rtl="0">
              <a:spcBef>
                <a:spcPts val="0"/>
              </a:spcBef>
              <a:spcAft>
                <a:spcPts val="0"/>
              </a:spcAft>
              <a:buSzPts val="6700"/>
              <a:buNone/>
              <a:defRPr sz="6700"/>
            </a:lvl2pPr>
            <a:lvl3pPr lvl="2" algn="ctr" rtl="0">
              <a:spcBef>
                <a:spcPts val="0"/>
              </a:spcBef>
              <a:spcAft>
                <a:spcPts val="0"/>
              </a:spcAft>
              <a:buSzPts val="6700"/>
              <a:buNone/>
              <a:defRPr sz="6700"/>
            </a:lvl3pPr>
            <a:lvl4pPr lvl="3" algn="ctr" rtl="0">
              <a:spcBef>
                <a:spcPts val="0"/>
              </a:spcBef>
              <a:spcAft>
                <a:spcPts val="0"/>
              </a:spcAft>
              <a:buSzPts val="6700"/>
              <a:buNone/>
              <a:defRPr sz="6700"/>
            </a:lvl4pPr>
            <a:lvl5pPr lvl="4" algn="ctr" rtl="0">
              <a:spcBef>
                <a:spcPts val="0"/>
              </a:spcBef>
              <a:spcAft>
                <a:spcPts val="0"/>
              </a:spcAft>
              <a:buSzPts val="6700"/>
              <a:buNone/>
              <a:defRPr sz="6700"/>
            </a:lvl5pPr>
            <a:lvl6pPr lvl="5" algn="ctr" rtl="0">
              <a:spcBef>
                <a:spcPts val="0"/>
              </a:spcBef>
              <a:spcAft>
                <a:spcPts val="0"/>
              </a:spcAft>
              <a:buSzPts val="6700"/>
              <a:buNone/>
              <a:defRPr sz="6700"/>
            </a:lvl6pPr>
            <a:lvl7pPr lvl="6" algn="ctr" rtl="0">
              <a:spcBef>
                <a:spcPts val="0"/>
              </a:spcBef>
              <a:spcAft>
                <a:spcPts val="0"/>
              </a:spcAft>
              <a:buSzPts val="6700"/>
              <a:buNone/>
              <a:defRPr sz="6700"/>
            </a:lvl7pPr>
            <a:lvl8pPr lvl="7" algn="ctr" rtl="0">
              <a:spcBef>
                <a:spcPts val="0"/>
              </a:spcBef>
              <a:spcAft>
                <a:spcPts val="0"/>
              </a:spcAft>
              <a:buSzPts val="6700"/>
              <a:buNone/>
              <a:defRPr sz="6700"/>
            </a:lvl8pPr>
            <a:lvl9pPr lvl="8" algn="ctr" rtl="0">
              <a:spcBef>
                <a:spcPts val="0"/>
              </a:spcBef>
              <a:spcAft>
                <a:spcPts val="0"/>
              </a:spcAft>
              <a:buSzPts val="6700"/>
              <a:buNone/>
              <a:defRPr sz="6700"/>
            </a:lvl9pPr>
          </a:lstStyle>
          <a:p>
            <a:r>
              <a:t>xx%</a:t>
            </a:r>
          </a:p>
        </p:txBody>
      </p:sp>
      <p:sp>
        <p:nvSpPr>
          <p:cNvPr id="2480" name="Google Shape;2480;p21"/>
          <p:cNvSpPr txBox="1">
            <a:spLocks noGrp="1"/>
          </p:cNvSpPr>
          <p:nvPr>
            <p:ph type="subTitle" idx="5"/>
          </p:nvPr>
        </p:nvSpPr>
        <p:spPr>
          <a:xfrm>
            <a:off x="6393000" y="2760150"/>
            <a:ext cx="2031000" cy="612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2819"/>
        <p:cNvGrpSpPr/>
        <p:nvPr/>
      </p:nvGrpSpPr>
      <p:grpSpPr>
        <a:xfrm>
          <a:off x="0" y="0"/>
          <a:ext cx="0" cy="0"/>
          <a:chOff x="0" y="0"/>
          <a:chExt cx="0" cy="0"/>
        </a:xfrm>
      </p:grpSpPr>
      <p:grpSp>
        <p:nvGrpSpPr>
          <p:cNvPr id="2820" name="Google Shape;2820;p25"/>
          <p:cNvGrpSpPr/>
          <p:nvPr/>
        </p:nvGrpSpPr>
        <p:grpSpPr>
          <a:xfrm flipH="1">
            <a:off x="-373663" y="2044691"/>
            <a:ext cx="11856973" cy="3949123"/>
            <a:chOff x="-1895475" y="2684875"/>
            <a:chExt cx="9813750" cy="3268600"/>
          </a:xfrm>
        </p:grpSpPr>
        <p:sp>
          <p:nvSpPr>
            <p:cNvPr id="2821" name="Google Shape;2821;p25"/>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5"/>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5"/>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5"/>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5"/>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5"/>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5"/>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5"/>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5"/>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5"/>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5"/>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5"/>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5"/>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5"/>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5"/>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5"/>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5"/>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5"/>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5"/>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5"/>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5"/>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5"/>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5"/>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5"/>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5"/>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5"/>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5"/>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5"/>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5"/>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5"/>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5"/>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5"/>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5"/>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5"/>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25"/>
          <p:cNvGrpSpPr/>
          <p:nvPr/>
        </p:nvGrpSpPr>
        <p:grpSpPr>
          <a:xfrm flipH="1">
            <a:off x="719996" y="3326100"/>
            <a:ext cx="365800" cy="1454000"/>
            <a:chOff x="6860300" y="2466325"/>
            <a:chExt cx="365800" cy="1454000"/>
          </a:xfrm>
        </p:grpSpPr>
        <p:sp>
          <p:nvSpPr>
            <p:cNvPr id="2856" name="Google Shape;2856;p25"/>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57" name="Google Shape;2857;p25"/>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58" name="Google Shape;2858;p25"/>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59" name="Google Shape;2859;p25"/>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0" name="Google Shape;2860;p25"/>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1" name="Google Shape;2861;p25"/>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2" name="Google Shape;2862;p25"/>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3" name="Google Shape;2863;p25"/>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4" name="Google Shape;2864;p25"/>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5" name="Google Shape;2865;p25"/>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6" name="Google Shape;2866;p25"/>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7" name="Google Shape;2867;p25"/>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8" name="Google Shape;2868;p25"/>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69" name="Google Shape;2869;p25"/>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0" name="Google Shape;2870;p25"/>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1" name="Google Shape;2871;p25"/>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2" name="Google Shape;2872;p25"/>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3" name="Google Shape;2873;p25"/>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4" name="Google Shape;2874;p25"/>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5" name="Google Shape;2875;p25"/>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6" name="Google Shape;2876;p25"/>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7" name="Google Shape;2877;p25"/>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8" name="Google Shape;2878;p25"/>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79" name="Google Shape;2879;p25"/>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0" name="Google Shape;2880;p25"/>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1" name="Google Shape;2881;p25"/>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2" name="Google Shape;2882;p25"/>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3" name="Google Shape;2883;p25"/>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4" name="Google Shape;2884;p25"/>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5" name="Google Shape;2885;p25"/>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6" name="Google Shape;2886;p25"/>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7" name="Google Shape;2887;p25"/>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8" name="Google Shape;2888;p25"/>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89" name="Google Shape;2889;p25"/>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0" name="Google Shape;2890;p25"/>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1" name="Google Shape;2891;p25"/>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2" name="Google Shape;2892;p25"/>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3" name="Google Shape;2893;p25"/>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4" name="Google Shape;2894;p25"/>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5" name="Google Shape;2895;p25"/>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6" name="Google Shape;2896;p25"/>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7" name="Google Shape;2897;p25"/>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8" name="Google Shape;2898;p25"/>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99" name="Google Shape;2899;p25"/>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00" name="Google Shape;2900;p25"/>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01" name="Google Shape;2901;p25"/>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02" name="Google Shape;2902;p25"/>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03" name="Google Shape;2903;p25"/>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04" name="Google Shape;2904;p25"/>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05" name="Google Shape;2905;p25"/>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06" name="Google Shape;2906;p25"/>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07" name="Google Shape;2907;p25"/>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08" name="Google Shape;2908;p25"/>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909" name="Google Shape;2909;p25"/>
          <p:cNvGrpSpPr/>
          <p:nvPr/>
        </p:nvGrpSpPr>
        <p:grpSpPr>
          <a:xfrm flipH="1">
            <a:off x="227061" y="181009"/>
            <a:ext cx="8839635" cy="4877855"/>
            <a:chOff x="3723896" y="3186300"/>
            <a:chExt cx="3393204" cy="1872425"/>
          </a:xfrm>
        </p:grpSpPr>
        <p:sp>
          <p:nvSpPr>
            <p:cNvPr id="2910" name="Google Shape;2910;p25"/>
            <p:cNvSpPr/>
            <p:nvPr/>
          </p:nvSpPr>
          <p:spPr>
            <a:xfrm>
              <a:off x="4826575"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5"/>
            <p:cNvSpPr/>
            <p:nvPr/>
          </p:nvSpPr>
          <p:spPr>
            <a:xfrm>
              <a:off x="6033680" y="4229601"/>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5"/>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5"/>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5"/>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5"/>
            <p:cNvSpPr/>
            <p:nvPr/>
          </p:nvSpPr>
          <p:spPr>
            <a:xfrm>
              <a:off x="6513208" y="4909855"/>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5"/>
            <p:cNvSpPr/>
            <p:nvPr/>
          </p:nvSpPr>
          <p:spPr>
            <a:xfrm>
              <a:off x="3887645" y="3264075"/>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5"/>
            <p:cNvSpPr/>
            <p:nvPr/>
          </p:nvSpPr>
          <p:spPr>
            <a:xfrm>
              <a:off x="7055078"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8" name="Google Shape;2918;p25"/>
          <p:cNvSpPr txBox="1">
            <a:spLocks noGrp="1"/>
          </p:cNvSpPr>
          <p:nvPr>
            <p:ph type="title"/>
          </p:nvPr>
        </p:nvSpPr>
        <p:spPr>
          <a:xfrm>
            <a:off x="4572000" y="418525"/>
            <a:ext cx="3852000" cy="926700"/>
          </a:xfrm>
          <a:prstGeom prst="rect">
            <a:avLst/>
          </a:prstGeom>
        </p:spPr>
        <p:txBody>
          <a:bodyPr spcFirstLastPara="1" wrap="square" lIns="0" tIns="0" rIns="0" bIns="0" anchor="ctr" anchorCtr="0">
            <a:noAutofit/>
          </a:bodyPr>
          <a:lstStyle>
            <a:lvl1pPr lvl="0" algn="r" rtl="0">
              <a:spcBef>
                <a:spcPts val="0"/>
              </a:spcBef>
              <a:spcAft>
                <a:spcPts val="0"/>
              </a:spcAft>
              <a:buSzPts val="3600"/>
              <a:buNone/>
              <a:defRPr sz="6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19" name="Google Shape;2919;p25"/>
          <p:cNvSpPr txBox="1">
            <a:spLocks noGrp="1"/>
          </p:cNvSpPr>
          <p:nvPr>
            <p:ph type="subTitle" idx="1"/>
          </p:nvPr>
        </p:nvSpPr>
        <p:spPr>
          <a:xfrm>
            <a:off x="5687950" y="2360550"/>
            <a:ext cx="2736000" cy="9267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20" name="Google Shape;2920;p25"/>
          <p:cNvSpPr txBox="1">
            <a:spLocks noGrp="1"/>
          </p:cNvSpPr>
          <p:nvPr>
            <p:ph type="subTitle" idx="2"/>
          </p:nvPr>
        </p:nvSpPr>
        <p:spPr>
          <a:xfrm>
            <a:off x="5147725" y="2009100"/>
            <a:ext cx="3276000" cy="351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21" name="Google Shape;2921;p25"/>
          <p:cNvSpPr txBox="1"/>
          <p:nvPr/>
        </p:nvSpPr>
        <p:spPr>
          <a:xfrm>
            <a:off x="5102075" y="3608675"/>
            <a:ext cx="3321900" cy="6597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None/>
            </a:pPr>
            <a:r>
              <a:rPr lang="en" sz="1200">
                <a:solidFill>
                  <a:schemeClr val="dk2"/>
                </a:solidFill>
                <a:latin typeface="Fira Sans Light"/>
                <a:ea typeface="Fira Sans Light"/>
                <a:cs typeface="Fira Sans Light"/>
                <a:sym typeface="Fira Sans Light"/>
              </a:rPr>
              <a:t>CREDITS: This presentation template was created by </a:t>
            </a:r>
            <a:r>
              <a:rPr lang="en" sz="1200" b="1">
                <a:solidFill>
                  <a:schemeClr val="dk1"/>
                </a:solidFill>
                <a:uFill>
                  <a:noFill/>
                </a:uFill>
                <a:latin typeface="Fira Sans"/>
                <a:ea typeface="Fira Sans"/>
                <a:cs typeface="Fira Sans"/>
                <a:sym typeface="Fira Sans"/>
                <a:hlinkClick r:id="rId2">
                  <a:extLst>
                    <a:ext uri="{A12FA001-AC4F-418D-AE19-62706E023703}">
                      <ahyp:hlinkClr xmlns:ahyp="http://schemas.microsoft.com/office/drawing/2018/hyperlinkcolor" val="tx"/>
                    </a:ext>
                  </a:extLst>
                </a:hlinkClick>
              </a:rPr>
              <a:t>Slidesgo</a:t>
            </a:r>
            <a:r>
              <a:rPr lang="en" sz="1200">
                <a:solidFill>
                  <a:schemeClr val="dk2"/>
                </a:solidFill>
                <a:latin typeface="Fira Sans Light"/>
                <a:ea typeface="Fira Sans Light"/>
                <a:cs typeface="Fira Sans Light"/>
                <a:sym typeface="Fira Sans Light"/>
              </a:rPr>
              <a:t>, including icons by </a:t>
            </a:r>
            <a:r>
              <a:rPr lang="en" sz="1200" b="1">
                <a:solidFill>
                  <a:schemeClr val="dk1"/>
                </a:solidFill>
                <a:uFill>
                  <a:noFill/>
                </a:u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Flaticon</a:t>
            </a:r>
            <a:r>
              <a:rPr lang="en" sz="1200">
                <a:solidFill>
                  <a:schemeClr val="dk2"/>
                </a:solidFill>
                <a:latin typeface="Fira Sans Light"/>
                <a:ea typeface="Fira Sans Light"/>
                <a:cs typeface="Fira Sans Light"/>
                <a:sym typeface="Fira Sans Light"/>
              </a:rPr>
              <a:t>, and infographics &amp; images by </a:t>
            </a:r>
            <a:r>
              <a:rPr lang="en" sz="1200" b="1">
                <a:solidFill>
                  <a:schemeClr val="dk1"/>
                </a:solidFill>
                <a:uFill>
                  <a:noFill/>
                </a:u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Freepik</a:t>
            </a:r>
            <a:endParaRPr sz="1200">
              <a:solidFill>
                <a:schemeClr val="dk2"/>
              </a:solidFill>
              <a:latin typeface="Fira Sans Light"/>
              <a:ea typeface="Fira Sans Light"/>
              <a:cs typeface="Fira Sans Light"/>
              <a:sym typeface="Fira Sans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2922"/>
        <p:cNvGrpSpPr/>
        <p:nvPr/>
      </p:nvGrpSpPr>
      <p:grpSpPr>
        <a:xfrm>
          <a:off x="0" y="0"/>
          <a:ext cx="0" cy="0"/>
          <a:chOff x="0" y="0"/>
          <a:chExt cx="0" cy="0"/>
        </a:xfrm>
      </p:grpSpPr>
      <p:grpSp>
        <p:nvGrpSpPr>
          <p:cNvPr id="2923" name="Google Shape;2923;p26"/>
          <p:cNvGrpSpPr/>
          <p:nvPr/>
        </p:nvGrpSpPr>
        <p:grpSpPr>
          <a:xfrm rot="10800000">
            <a:off x="-1043488" y="2202143"/>
            <a:ext cx="11856973" cy="3949123"/>
            <a:chOff x="-1895475" y="2684875"/>
            <a:chExt cx="9813750" cy="3268600"/>
          </a:xfrm>
        </p:grpSpPr>
        <p:sp>
          <p:nvSpPr>
            <p:cNvPr id="2924" name="Google Shape;2924;p26"/>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6"/>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6"/>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6"/>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6"/>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6"/>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6"/>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6"/>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6"/>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6"/>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6"/>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6"/>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6"/>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6"/>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6"/>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6"/>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6"/>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6"/>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6"/>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6"/>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6"/>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6"/>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6"/>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6"/>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6"/>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6"/>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6"/>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6"/>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6"/>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6"/>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6"/>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6"/>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6"/>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6"/>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26"/>
          <p:cNvGrpSpPr/>
          <p:nvPr/>
        </p:nvGrpSpPr>
        <p:grpSpPr>
          <a:xfrm>
            <a:off x="5098325" y="300775"/>
            <a:ext cx="3325675" cy="12000"/>
            <a:chOff x="4016850" y="529025"/>
            <a:chExt cx="3325675" cy="12000"/>
          </a:xfrm>
        </p:grpSpPr>
        <p:sp>
          <p:nvSpPr>
            <p:cNvPr id="2959" name="Google Shape;2959;p26"/>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6"/>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6"/>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2" name="Google Shape;2962;p26"/>
          <p:cNvGrpSpPr/>
          <p:nvPr/>
        </p:nvGrpSpPr>
        <p:grpSpPr>
          <a:xfrm>
            <a:off x="130100" y="181009"/>
            <a:ext cx="8839635" cy="4858789"/>
            <a:chOff x="3723896" y="3186300"/>
            <a:chExt cx="3393204" cy="1865107"/>
          </a:xfrm>
        </p:grpSpPr>
        <p:sp>
          <p:nvSpPr>
            <p:cNvPr id="2963" name="Google Shape;2963;p26"/>
            <p:cNvSpPr/>
            <p:nvPr/>
          </p:nvSpPr>
          <p:spPr>
            <a:xfrm>
              <a:off x="7049599" y="4656771"/>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6"/>
            <p:cNvSpPr/>
            <p:nvPr/>
          </p:nvSpPr>
          <p:spPr>
            <a:xfrm>
              <a:off x="5097670" y="5019360"/>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6"/>
            <p:cNvSpPr/>
            <p:nvPr/>
          </p:nvSpPr>
          <p:spPr>
            <a:xfrm>
              <a:off x="3924710"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6"/>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6"/>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6"/>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6"/>
            <p:cNvSpPr/>
            <p:nvPr/>
          </p:nvSpPr>
          <p:spPr>
            <a:xfrm>
              <a:off x="6542459" y="5026856"/>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6"/>
            <p:cNvSpPr/>
            <p:nvPr/>
          </p:nvSpPr>
          <p:spPr>
            <a:xfrm>
              <a:off x="4648153" y="3732080"/>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6"/>
            <p:cNvSpPr/>
            <p:nvPr/>
          </p:nvSpPr>
          <p:spPr>
            <a:xfrm>
              <a:off x="4802803"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2972"/>
        <p:cNvGrpSpPr/>
        <p:nvPr/>
      </p:nvGrpSpPr>
      <p:grpSpPr>
        <a:xfrm>
          <a:off x="0" y="0"/>
          <a:ext cx="0" cy="0"/>
          <a:chOff x="0" y="0"/>
          <a:chExt cx="0" cy="0"/>
        </a:xfrm>
      </p:grpSpPr>
      <p:grpSp>
        <p:nvGrpSpPr>
          <p:cNvPr id="2973" name="Google Shape;2973;p27"/>
          <p:cNvGrpSpPr/>
          <p:nvPr/>
        </p:nvGrpSpPr>
        <p:grpSpPr>
          <a:xfrm rot="10800000" flipH="1">
            <a:off x="-1780963" y="-19484"/>
            <a:ext cx="11856973" cy="3949123"/>
            <a:chOff x="-1895475" y="2684875"/>
            <a:chExt cx="9813750" cy="3268600"/>
          </a:xfrm>
        </p:grpSpPr>
        <p:sp>
          <p:nvSpPr>
            <p:cNvPr id="2974" name="Google Shape;2974;p27"/>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7"/>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7"/>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7"/>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7"/>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7"/>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7"/>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7"/>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7"/>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7"/>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7"/>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7"/>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7"/>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7"/>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7"/>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7"/>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7"/>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7"/>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7"/>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7"/>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7"/>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7"/>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7"/>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7"/>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7"/>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7"/>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7"/>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7"/>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7"/>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7"/>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7"/>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7"/>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7"/>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7"/>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27"/>
          <p:cNvGrpSpPr/>
          <p:nvPr/>
        </p:nvGrpSpPr>
        <p:grpSpPr>
          <a:xfrm flipH="1">
            <a:off x="399205" y="155022"/>
            <a:ext cx="8576082" cy="4845464"/>
            <a:chOff x="3490760" y="3205574"/>
            <a:chExt cx="3292036" cy="1859992"/>
          </a:xfrm>
        </p:grpSpPr>
        <p:sp>
          <p:nvSpPr>
            <p:cNvPr id="3009" name="Google Shape;3009;p27"/>
            <p:cNvSpPr/>
            <p:nvPr/>
          </p:nvSpPr>
          <p:spPr>
            <a:xfrm>
              <a:off x="6757096" y="4569020"/>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7"/>
            <p:cNvSpPr/>
            <p:nvPr/>
          </p:nvSpPr>
          <p:spPr>
            <a:xfrm>
              <a:off x="5068420" y="3439843"/>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7"/>
            <p:cNvSpPr/>
            <p:nvPr/>
          </p:nvSpPr>
          <p:spPr>
            <a:xfrm>
              <a:off x="562122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7"/>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7"/>
            <p:cNvSpPr/>
            <p:nvPr/>
          </p:nvSpPr>
          <p:spPr>
            <a:xfrm>
              <a:off x="6750033" y="3263102"/>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7"/>
            <p:cNvSpPr/>
            <p:nvPr/>
          </p:nvSpPr>
          <p:spPr>
            <a:xfrm>
              <a:off x="3490760"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7"/>
            <p:cNvSpPr/>
            <p:nvPr/>
          </p:nvSpPr>
          <p:spPr>
            <a:xfrm>
              <a:off x="5460197" y="4061596"/>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7"/>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7" name="Google Shape;3017;p27"/>
          <p:cNvGrpSpPr/>
          <p:nvPr/>
        </p:nvGrpSpPr>
        <p:grpSpPr>
          <a:xfrm>
            <a:off x="719858" y="4603480"/>
            <a:ext cx="862570" cy="258597"/>
            <a:chOff x="8333950" y="1178400"/>
            <a:chExt cx="521600" cy="156375"/>
          </a:xfrm>
        </p:grpSpPr>
        <p:sp>
          <p:nvSpPr>
            <p:cNvPr id="3018" name="Google Shape;3018;p27"/>
            <p:cNvSpPr/>
            <p:nvPr/>
          </p:nvSpPr>
          <p:spPr>
            <a:xfrm>
              <a:off x="8439525" y="1188675"/>
              <a:ext cx="3450" cy="30275"/>
            </a:xfrm>
            <a:custGeom>
              <a:avLst/>
              <a:gdLst/>
              <a:ahLst/>
              <a:cxnLst/>
              <a:rect l="l" t="t" r="r" b="b"/>
              <a:pathLst>
                <a:path w="138" h="1211" extrusionOk="0">
                  <a:moveTo>
                    <a:pt x="1" y="1"/>
                  </a:moveTo>
                  <a:lnTo>
                    <a:pt x="1" y="1210"/>
                  </a:lnTo>
                  <a:lnTo>
                    <a:pt x="138" y="1210"/>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7"/>
            <p:cNvSpPr/>
            <p:nvPr/>
          </p:nvSpPr>
          <p:spPr>
            <a:xfrm>
              <a:off x="8449800" y="1178400"/>
              <a:ext cx="4600" cy="46825"/>
            </a:xfrm>
            <a:custGeom>
              <a:avLst/>
              <a:gdLst/>
              <a:ahLst/>
              <a:cxnLst/>
              <a:rect l="l" t="t" r="r" b="b"/>
              <a:pathLst>
                <a:path w="184"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7"/>
            <p:cNvSpPr/>
            <p:nvPr/>
          </p:nvSpPr>
          <p:spPr>
            <a:xfrm>
              <a:off x="84595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7"/>
            <p:cNvSpPr/>
            <p:nvPr/>
          </p:nvSpPr>
          <p:spPr>
            <a:xfrm>
              <a:off x="8469775" y="1178400"/>
              <a:ext cx="4025" cy="46825"/>
            </a:xfrm>
            <a:custGeom>
              <a:avLst/>
              <a:gdLst/>
              <a:ahLst/>
              <a:cxnLst/>
              <a:rect l="l" t="t" r="r" b="b"/>
              <a:pathLst>
                <a:path w="161"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7"/>
            <p:cNvSpPr/>
            <p:nvPr/>
          </p:nvSpPr>
          <p:spPr>
            <a:xfrm>
              <a:off x="8479475" y="1185825"/>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7"/>
            <p:cNvSpPr/>
            <p:nvPr/>
          </p:nvSpPr>
          <p:spPr>
            <a:xfrm>
              <a:off x="8489750" y="1192675"/>
              <a:ext cx="2875" cy="22850"/>
            </a:xfrm>
            <a:custGeom>
              <a:avLst/>
              <a:gdLst/>
              <a:ahLst/>
              <a:cxnLst/>
              <a:rect l="l" t="t" r="r" b="b"/>
              <a:pathLst>
                <a:path w="115" h="914" extrusionOk="0">
                  <a:moveTo>
                    <a:pt x="0" y="0"/>
                  </a:moveTo>
                  <a:lnTo>
                    <a:pt x="0" y="913"/>
                  </a:lnTo>
                  <a:lnTo>
                    <a:pt x="114" y="91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7"/>
            <p:cNvSpPr/>
            <p:nvPr/>
          </p:nvSpPr>
          <p:spPr>
            <a:xfrm>
              <a:off x="849945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7"/>
            <p:cNvSpPr/>
            <p:nvPr/>
          </p:nvSpPr>
          <p:spPr>
            <a:xfrm>
              <a:off x="8509150" y="11926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7"/>
            <p:cNvSpPr/>
            <p:nvPr/>
          </p:nvSpPr>
          <p:spPr>
            <a:xfrm>
              <a:off x="8519425"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7"/>
            <p:cNvSpPr/>
            <p:nvPr/>
          </p:nvSpPr>
          <p:spPr>
            <a:xfrm>
              <a:off x="8529125"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7"/>
            <p:cNvSpPr/>
            <p:nvPr/>
          </p:nvSpPr>
          <p:spPr>
            <a:xfrm>
              <a:off x="8539400" y="1188675"/>
              <a:ext cx="2875" cy="30275"/>
            </a:xfrm>
            <a:custGeom>
              <a:avLst/>
              <a:gdLst/>
              <a:ahLst/>
              <a:cxnLst/>
              <a:rect l="l" t="t" r="r" b="b"/>
              <a:pathLst>
                <a:path w="115" h="1211" extrusionOk="0">
                  <a:moveTo>
                    <a:pt x="0" y="1"/>
                  </a:moveTo>
                  <a:lnTo>
                    <a:pt x="0" y="1210"/>
                  </a:lnTo>
                  <a:lnTo>
                    <a:pt x="114" y="1210"/>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7"/>
            <p:cNvSpPr/>
            <p:nvPr/>
          </p:nvSpPr>
          <p:spPr>
            <a:xfrm>
              <a:off x="8549100"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7"/>
            <p:cNvSpPr/>
            <p:nvPr/>
          </p:nvSpPr>
          <p:spPr>
            <a:xfrm>
              <a:off x="85588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7"/>
            <p:cNvSpPr/>
            <p:nvPr/>
          </p:nvSpPr>
          <p:spPr>
            <a:xfrm>
              <a:off x="8569050"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7"/>
            <p:cNvSpPr/>
            <p:nvPr/>
          </p:nvSpPr>
          <p:spPr>
            <a:xfrm>
              <a:off x="8578750"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7"/>
            <p:cNvSpPr/>
            <p:nvPr/>
          </p:nvSpPr>
          <p:spPr>
            <a:xfrm>
              <a:off x="858902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7"/>
            <p:cNvSpPr/>
            <p:nvPr/>
          </p:nvSpPr>
          <p:spPr>
            <a:xfrm>
              <a:off x="859872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7"/>
            <p:cNvSpPr/>
            <p:nvPr/>
          </p:nvSpPr>
          <p:spPr>
            <a:xfrm>
              <a:off x="8609000" y="1192675"/>
              <a:ext cx="2875" cy="22850"/>
            </a:xfrm>
            <a:custGeom>
              <a:avLst/>
              <a:gdLst/>
              <a:ahLst/>
              <a:cxnLst/>
              <a:rect l="l" t="t" r="r" b="b"/>
              <a:pathLst>
                <a:path w="115" h="914" extrusionOk="0">
                  <a:moveTo>
                    <a:pt x="1" y="0"/>
                  </a:moveTo>
                  <a:lnTo>
                    <a:pt x="1"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7"/>
            <p:cNvSpPr/>
            <p:nvPr/>
          </p:nvSpPr>
          <p:spPr>
            <a:xfrm>
              <a:off x="86187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7"/>
            <p:cNvSpPr/>
            <p:nvPr/>
          </p:nvSpPr>
          <p:spPr>
            <a:xfrm>
              <a:off x="8628400" y="1190400"/>
              <a:ext cx="3450" cy="26250"/>
            </a:xfrm>
            <a:custGeom>
              <a:avLst/>
              <a:gdLst/>
              <a:ahLst/>
              <a:cxnLst/>
              <a:rect l="l" t="t" r="r" b="b"/>
              <a:pathLst>
                <a:path w="138" h="1050" extrusionOk="0">
                  <a:moveTo>
                    <a:pt x="1" y="0"/>
                  </a:moveTo>
                  <a:lnTo>
                    <a:pt x="1" y="1050"/>
                  </a:lnTo>
                  <a:lnTo>
                    <a:pt x="138" y="105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7"/>
            <p:cNvSpPr/>
            <p:nvPr/>
          </p:nvSpPr>
          <p:spPr>
            <a:xfrm>
              <a:off x="872200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7"/>
            <p:cNvSpPr/>
            <p:nvPr/>
          </p:nvSpPr>
          <p:spPr>
            <a:xfrm>
              <a:off x="8731700"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7"/>
            <p:cNvSpPr/>
            <p:nvPr/>
          </p:nvSpPr>
          <p:spPr>
            <a:xfrm>
              <a:off x="8741975" y="1188675"/>
              <a:ext cx="3425" cy="30275"/>
            </a:xfrm>
            <a:custGeom>
              <a:avLst/>
              <a:gdLst/>
              <a:ahLst/>
              <a:cxnLst/>
              <a:rect l="l" t="t" r="r" b="b"/>
              <a:pathLst>
                <a:path w="137"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7"/>
            <p:cNvSpPr/>
            <p:nvPr/>
          </p:nvSpPr>
          <p:spPr>
            <a:xfrm>
              <a:off x="8751675"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7"/>
            <p:cNvSpPr/>
            <p:nvPr/>
          </p:nvSpPr>
          <p:spPr>
            <a:xfrm>
              <a:off x="8761925" y="1188675"/>
              <a:ext cx="2900" cy="30275"/>
            </a:xfrm>
            <a:custGeom>
              <a:avLst/>
              <a:gdLst/>
              <a:ahLst/>
              <a:cxnLst/>
              <a:rect l="l" t="t" r="r" b="b"/>
              <a:pathLst>
                <a:path w="116" h="1211" extrusionOk="0">
                  <a:moveTo>
                    <a:pt x="1" y="1"/>
                  </a:moveTo>
                  <a:lnTo>
                    <a:pt x="1" y="1210"/>
                  </a:lnTo>
                  <a:lnTo>
                    <a:pt x="115" y="1210"/>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7"/>
            <p:cNvSpPr/>
            <p:nvPr/>
          </p:nvSpPr>
          <p:spPr>
            <a:xfrm>
              <a:off x="8771625"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7"/>
            <p:cNvSpPr/>
            <p:nvPr/>
          </p:nvSpPr>
          <p:spPr>
            <a:xfrm>
              <a:off x="8781325"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7"/>
            <p:cNvSpPr/>
            <p:nvPr/>
          </p:nvSpPr>
          <p:spPr>
            <a:xfrm>
              <a:off x="8791600"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7"/>
            <p:cNvSpPr/>
            <p:nvPr/>
          </p:nvSpPr>
          <p:spPr>
            <a:xfrm>
              <a:off x="88013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7"/>
            <p:cNvSpPr/>
            <p:nvPr/>
          </p:nvSpPr>
          <p:spPr>
            <a:xfrm>
              <a:off x="881157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7"/>
            <p:cNvSpPr/>
            <p:nvPr/>
          </p:nvSpPr>
          <p:spPr>
            <a:xfrm>
              <a:off x="882127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7"/>
            <p:cNvSpPr/>
            <p:nvPr/>
          </p:nvSpPr>
          <p:spPr>
            <a:xfrm>
              <a:off x="8831550" y="1190400"/>
              <a:ext cx="2875" cy="26250"/>
            </a:xfrm>
            <a:custGeom>
              <a:avLst/>
              <a:gdLst/>
              <a:ahLst/>
              <a:cxnLst/>
              <a:rect l="l" t="t" r="r" b="b"/>
              <a:pathLst>
                <a:path w="115" h="1050" extrusionOk="0">
                  <a:moveTo>
                    <a:pt x="1" y="0"/>
                  </a:moveTo>
                  <a:lnTo>
                    <a:pt x="1" y="1050"/>
                  </a:lnTo>
                  <a:lnTo>
                    <a:pt x="115" y="105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7"/>
            <p:cNvSpPr/>
            <p:nvPr/>
          </p:nvSpPr>
          <p:spPr>
            <a:xfrm>
              <a:off x="8663225" y="129822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7"/>
            <p:cNvSpPr/>
            <p:nvPr/>
          </p:nvSpPr>
          <p:spPr>
            <a:xfrm>
              <a:off x="8673475" y="12879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7"/>
            <p:cNvSpPr/>
            <p:nvPr/>
          </p:nvSpPr>
          <p:spPr>
            <a:xfrm>
              <a:off x="8683200" y="1298225"/>
              <a:ext cx="3425" cy="30850"/>
            </a:xfrm>
            <a:custGeom>
              <a:avLst/>
              <a:gdLst/>
              <a:ahLst/>
              <a:cxnLst/>
              <a:rect l="l" t="t" r="r" b="b"/>
              <a:pathLst>
                <a:path w="137"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7"/>
            <p:cNvSpPr/>
            <p:nvPr/>
          </p:nvSpPr>
          <p:spPr>
            <a:xfrm>
              <a:off x="8693450" y="12879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7"/>
            <p:cNvSpPr/>
            <p:nvPr/>
          </p:nvSpPr>
          <p:spPr>
            <a:xfrm>
              <a:off x="8703150" y="129537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7"/>
            <p:cNvSpPr/>
            <p:nvPr/>
          </p:nvSpPr>
          <p:spPr>
            <a:xfrm>
              <a:off x="8712850"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7"/>
            <p:cNvSpPr/>
            <p:nvPr/>
          </p:nvSpPr>
          <p:spPr>
            <a:xfrm>
              <a:off x="8723125" y="129537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7"/>
            <p:cNvSpPr/>
            <p:nvPr/>
          </p:nvSpPr>
          <p:spPr>
            <a:xfrm>
              <a:off x="8732825"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7"/>
            <p:cNvSpPr/>
            <p:nvPr/>
          </p:nvSpPr>
          <p:spPr>
            <a:xfrm>
              <a:off x="8743100" y="1295375"/>
              <a:ext cx="4025" cy="34275"/>
            </a:xfrm>
            <a:custGeom>
              <a:avLst/>
              <a:gdLst/>
              <a:ahLst/>
              <a:cxnLst/>
              <a:rect l="l" t="t" r="r" b="b"/>
              <a:pathLst>
                <a:path w="161" h="1371" extrusionOk="0">
                  <a:moveTo>
                    <a:pt x="1" y="1"/>
                  </a:moveTo>
                  <a:lnTo>
                    <a:pt x="1" y="1370"/>
                  </a:lnTo>
                  <a:lnTo>
                    <a:pt x="160" y="1370"/>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7"/>
            <p:cNvSpPr/>
            <p:nvPr/>
          </p:nvSpPr>
          <p:spPr>
            <a:xfrm>
              <a:off x="8752800" y="130052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7"/>
            <p:cNvSpPr/>
            <p:nvPr/>
          </p:nvSpPr>
          <p:spPr>
            <a:xfrm>
              <a:off x="8762500"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7"/>
            <p:cNvSpPr/>
            <p:nvPr/>
          </p:nvSpPr>
          <p:spPr>
            <a:xfrm>
              <a:off x="8772775" y="12879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7"/>
            <p:cNvSpPr/>
            <p:nvPr/>
          </p:nvSpPr>
          <p:spPr>
            <a:xfrm>
              <a:off x="8782475"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7"/>
            <p:cNvSpPr/>
            <p:nvPr/>
          </p:nvSpPr>
          <p:spPr>
            <a:xfrm>
              <a:off x="8792750" y="1287975"/>
              <a:ext cx="4600" cy="46800"/>
            </a:xfrm>
            <a:custGeom>
              <a:avLst/>
              <a:gdLst/>
              <a:ahLst/>
              <a:cxnLst/>
              <a:rect l="l" t="t" r="r" b="b"/>
              <a:pathLst>
                <a:path w="184"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
            <p:cNvSpPr/>
            <p:nvPr/>
          </p:nvSpPr>
          <p:spPr>
            <a:xfrm>
              <a:off x="8802450" y="1295375"/>
              <a:ext cx="3450" cy="34850"/>
            </a:xfrm>
            <a:custGeom>
              <a:avLst/>
              <a:gdLst/>
              <a:ahLst/>
              <a:cxnLst/>
              <a:rect l="l" t="t" r="r" b="b"/>
              <a:pathLst>
                <a:path w="138" h="1394"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7"/>
            <p:cNvSpPr/>
            <p:nvPr/>
          </p:nvSpPr>
          <p:spPr>
            <a:xfrm>
              <a:off x="8812725" y="1302225"/>
              <a:ext cx="2875" cy="22850"/>
            </a:xfrm>
            <a:custGeom>
              <a:avLst/>
              <a:gdLst/>
              <a:ahLst/>
              <a:cxnLst/>
              <a:rect l="l" t="t" r="r" b="b"/>
              <a:pathLst>
                <a:path w="115" h="914" extrusionOk="0">
                  <a:moveTo>
                    <a:pt x="0" y="1"/>
                  </a:moveTo>
                  <a:lnTo>
                    <a:pt x="0" y="914"/>
                  </a:lnTo>
                  <a:lnTo>
                    <a:pt x="114" y="91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7"/>
            <p:cNvSpPr/>
            <p:nvPr/>
          </p:nvSpPr>
          <p:spPr>
            <a:xfrm>
              <a:off x="8822425"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
            <p:cNvSpPr/>
            <p:nvPr/>
          </p:nvSpPr>
          <p:spPr>
            <a:xfrm>
              <a:off x="8832125" y="130222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7"/>
            <p:cNvSpPr/>
            <p:nvPr/>
          </p:nvSpPr>
          <p:spPr>
            <a:xfrm>
              <a:off x="8842400"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7"/>
            <p:cNvSpPr/>
            <p:nvPr/>
          </p:nvSpPr>
          <p:spPr>
            <a:xfrm>
              <a:off x="8852100" y="130052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7"/>
            <p:cNvSpPr/>
            <p:nvPr/>
          </p:nvSpPr>
          <p:spPr>
            <a:xfrm>
              <a:off x="87254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7"/>
            <p:cNvSpPr/>
            <p:nvPr/>
          </p:nvSpPr>
          <p:spPr>
            <a:xfrm>
              <a:off x="8714575" y="1225775"/>
              <a:ext cx="4575" cy="46800"/>
            </a:xfrm>
            <a:custGeom>
              <a:avLst/>
              <a:gdLst/>
              <a:ahLst/>
              <a:cxnLst/>
              <a:rect l="l" t="t" r="r" b="b"/>
              <a:pathLst>
                <a:path w="183"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7"/>
            <p:cNvSpPr/>
            <p:nvPr/>
          </p:nvSpPr>
          <p:spPr>
            <a:xfrm>
              <a:off x="87054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7"/>
            <p:cNvSpPr/>
            <p:nvPr/>
          </p:nvSpPr>
          <p:spPr>
            <a:xfrm>
              <a:off x="8694600"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7"/>
            <p:cNvSpPr/>
            <p:nvPr/>
          </p:nvSpPr>
          <p:spPr>
            <a:xfrm>
              <a:off x="8686050" y="1230325"/>
              <a:ext cx="2875" cy="34850"/>
            </a:xfrm>
            <a:custGeom>
              <a:avLst/>
              <a:gdLst/>
              <a:ahLst/>
              <a:cxnLst/>
              <a:rect l="l" t="t" r="r" b="b"/>
              <a:pathLst>
                <a:path w="115" h="1394" extrusionOk="0">
                  <a:moveTo>
                    <a:pt x="0" y="1"/>
                  </a:moveTo>
                  <a:lnTo>
                    <a:pt x="0" y="1393"/>
                  </a:lnTo>
                  <a:lnTo>
                    <a:pt x="114" y="1393"/>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7"/>
            <p:cNvSpPr/>
            <p:nvPr/>
          </p:nvSpPr>
          <p:spPr>
            <a:xfrm>
              <a:off x="8675775"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7"/>
            <p:cNvSpPr/>
            <p:nvPr/>
          </p:nvSpPr>
          <p:spPr>
            <a:xfrm>
              <a:off x="866492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7"/>
            <p:cNvSpPr/>
            <p:nvPr/>
          </p:nvSpPr>
          <p:spPr>
            <a:xfrm>
              <a:off x="8655800"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7"/>
            <p:cNvSpPr/>
            <p:nvPr/>
          </p:nvSpPr>
          <p:spPr>
            <a:xfrm>
              <a:off x="8644950"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7"/>
            <p:cNvSpPr/>
            <p:nvPr/>
          </p:nvSpPr>
          <p:spPr>
            <a:xfrm>
              <a:off x="8636400" y="1234325"/>
              <a:ext cx="2875" cy="26275"/>
            </a:xfrm>
            <a:custGeom>
              <a:avLst/>
              <a:gdLst/>
              <a:ahLst/>
              <a:cxnLst/>
              <a:rect l="l" t="t" r="r" b="b"/>
              <a:pathLst>
                <a:path w="115" h="1051" extrusionOk="0">
                  <a:moveTo>
                    <a:pt x="0" y="1"/>
                  </a:moveTo>
                  <a:lnTo>
                    <a:pt x="0" y="1051"/>
                  </a:lnTo>
                  <a:lnTo>
                    <a:pt x="114" y="1051"/>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7"/>
            <p:cNvSpPr/>
            <p:nvPr/>
          </p:nvSpPr>
          <p:spPr>
            <a:xfrm>
              <a:off x="86261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7"/>
            <p:cNvSpPr/>
            <p:nvPr/>
          </p:nvSpPr>
          <p:spPr>
            <a:xfrm>
              <a:off x="8615275"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7"/>
            <p:cNvSpPr/>
            <p:nvPr/>
          </p:nvSpPr>
          <p:spPr>
            <a:xfrm>
              <a:off x="8606150"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7"/>
            <p:cNvSpPr/>
            <p:nvPr/>
          </p:nvSpPr>
          <p:spPr>
            <a:xfrm>
              <a:off x="8595300" y="12257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7"/>
            <p:cNvSpPr/>
            <p:nvPr/>
          </p:nvSpPr>
          <p:spPr>
            <a:xfrm>
              <a:off x="8586175"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7"/>
            <p:cNvSpPr/>
            <p:nvPr/>
          </p:nvSpPr>
          <p:spPr>
            <a:xfrm>
              <a:off x="857647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7"/>
            <p:cNvSpPr/>
            <p:nvPr/>
          </p:nvSpPr>
          <p:spPr>
            <a:xfrm>
              <a:off x="8565625" y="1230900"/>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7"/>
            <p:cNvSpPr/>
            <p:nvPr/>
          </p:nvSpPr>
          <p:spPr>
            <a:xfrm>
              <a:off x="85565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7"/>
            <p:cNvSpPr/>
            <p:nvPr/>
          </p:nvSpPr>
          <p:spPr>
            <a:xfrm>
              <a:off x="8545675"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7"/>
            <p:cNvSpPr/>
            <p:nvPr/>
          </p:nvSpPr>
          <p:spPr>
            <a:xfrm>
              <a:off x="8536525"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7"/>
            <p:cNvSpPr/>
            <p:nvPr/>
          </p:nvSpPr>
          <p:spPr>
            <a:xfrm>
              <a:off x="844237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7"/>
            <p:cNvSpPr/>
            <p:nvPr/>
          </p:nvSpPr>
          <p:spPr>
            <a:xfrm>
              <a:off x="8433250" y="1234325"/>
              <a:ext cx="3450" cy="26275"/>
            </a:xfrm>
            <a:custGeom>
              <a:avLst/>
              <a:gdLst/>
              <a:ahLst/>
              <a:cxnLst/>
              <a:rect l="l" t="t" r="r" b="b"/>
              <a:pathLst>
                <a:path w="138" h="1051" extrusionOk="0">
                  <a:moveTo>
                    <a:pt x="1" y="1"/>
                  </a:moveTo>
                  <a:lnTo>
                    <a:pt x="1" y="1051"/>
                  </a:lnTo>
                  <a:lnTo>
                    <a:pt x="137" y="1051"/>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7"/>
            <p:cNvSpPr/>
            <p:nvPr/>
          </p:nvSpPr>
          <p:spPr>
            <a:xfrm>
              <a:off x="84235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7"/>
            <p:cNvSpPr/>
            <p:nvPr/>
          </p:nvSpPr>
          <p:spPr>
            <a:xfrm>
              <a:off x="8412700"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7"/>
            <p:cNvSpPr/>
            <p:nvPr/>
          </p:nvSpPr>
          <p:spPr>
            <a:xfrm>
              <a:off x="8403575"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7"/>
            <p:cNvSpPr/>
            <p:nvPr/>
          </p:nvSpPr>
          <p:spPr>
            <a:xfrm>
              <a:off x="8392725"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7"/>
            <p:cNvSpPr/>
            <p:nvPr/>
          </p:nvSpPr>
          <p:spPr>
            <a:xfrm>
              <a:off x="8383600"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7"/>
            <p:cNvSpPr/>
            <p:nvPr/>
          </p:nvSpPr>
          <p:spPr>
            <a:xfrm>
              <a:off x="83739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7"/>
            <p:cNvSpPr/>
            <p:nvPr/>
          </p:nvSpPr>
          <p:spPr>
            <a:xfrm>
              <a:off x="8362500"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7"/>
            <p:cNvSpPr/>
            <p:nvPr/>
          </p:nvSpPr>
          <p:spPr>
            <a:xfrm>
              <a:off x="835392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7"/>
            <p:cNvSpPr/>
            <p:nvPr/>
          </p:nvSpPr>
          <p:spPr>
            <a:xfrm>
              <a:off x="8343100" y="1230900"/>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7"/>
            <p:cNvSpPr/>
            <p:nvPr/>
          </p:nvSpPr>
          <p:spPr>
            <a:xfrm>
              <a:off x="8333950"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grpSp>
        <p:nvGrpSpPr>
          <p:cNvPr id="115" name="Google Shape;115;p3"/>
          <p:cNvGrpSpPr/>
          <p:nvPr/>
        </p:nvGrpSpPr>
        <p:grpSpPr>
          <a:xfrm rot="10800000">
            <a:off x="-1043488" y="2202143"/>
            <a:ext cx="11856973" cy="3949123"/>
            <a:chOff x="-1895475" y="2684875"/>
            <a:chExt cx="9813750" cy="3268600"/>
          </a:xfrm>
        </p:grpSpPr>
        <p:sp>
          <p:nvSpPr>
            <p:cNvPr id="116" name="Google Shape;116;p3"/>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3"/>
          <p:cNvGrpSpPr/>
          <p:nvPr/>
        </p:nvGrpSpPr>
        <p:grpSpPr>
          <a:xfrm>
            <a:off x="380450" y="3097413"/>
            <a:ext cx="2870775" cy="1500388"/>
            <a:chOff x="380450" y="3097413"/>
            <a:chExt cx="2870775" cy="1500388"/>
          </a:xfrm>
        </p:grpSpPr>
        <p:grpSp>
          <p:nvGrpSpPr>
            <p:cNvPr id="151" name="Google Shape;151;p3"/>
            <p:cNvGrpSpPr/>
            <p:nvPr/>
          </p:nvGrpSpPr>
          <p:grpSpPr>
            <a:xfrm flipH="1">
              <a:off x="1003325" y="3435363"/>
              <a:ext cx="2247900" cy="1162438"/>
              <a:chOff x="6722300" y="92425"/>
              <a:chExt cx="2247900" cy="1162438"/>
            </a:xfrm>
          </p:grpSpPr>
          <p:sp>
            <p:nvSpPr>
              <p:cNvPr id="152" name="Google Shape;152;p3"/>
              <p:cNvSpPr/>
              <p:nvPr/>
            </p:nvSpPr>
            <p:spPr>
              <a:xfrm>
                <a:off x="7710875" y="1033700"/>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813525" y="924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782100" y="15757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08100" y="75945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331550" y="5352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931800" y="69530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722300" y="1000163"/>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3"/>
            <p:cNvSpPr/>
            <p:nvPr/>
          </p:nvSpPr>
          <p:spPr>
            <a:xfrm flipH="1">
              <a:off x="380450" y="3576550"/>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flipH="1">
              <a:off x="1802425" y="3097413"/>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3"/>
          <p:cNvSpPr/>
          <p:nvPr/>
        </p:nvSpPr>
        <p:spPr>
          <a:xfrm rot="10800000" flipH="1">
            <a:off x="-686835" y="-945144"/>
            <a:ext cx="1971290" cy="1972032"/>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3"/>
          <p:cNvGrpSpPr/>
          <p:nvPr/>
        </p:nvGrpSpPr>
        <p:grpSpPr>
          <a:xfrm>
            <a:off x="719989" y="349919"/>
            <a:ext cx="1194822" cy="399922"/>
            <a:chOff x="8432675" y="2101675"/>
            <a:chExt cx="567800" cy="190050"/>
          </a:xfrm>
        </p:grpSpPr>
        <p:sp>
          <p:nvSpPr>
            <p:cNvPr id="163" name="Google Shape;163;p3"/>
            <p:cNvSpPr/>
            <p:nvPr/>
          </p:nvSpPr>
          <p:spPr>
            <a:xfrm>
              <a:off x="8551950" y="2111375"/>
              <a:ext cx="2875" cy="30850"/>
            </a:xfrm>
            <a:custGeom>
              <a:avLst/>
              <a:gdLst/>
              <a:ahLst/>
              <a:cxnLst/>
              <a:rect l="l" t="t" r="r" b="b"/>
              <a:pathLst>
                <a:path w="115" h="1234" extrusionOk="0">
                  <a:moveTo>
                    <a:pt x="0" y="1"/>
                  </a:moveTo>
                  <a:lnTo>
                    <a:pt x="0" y="1234"/>
                  </a:lnTo>
                  <a:lnTo>
                    <a:pt x="114" y="123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561650"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571350" y="211137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581625"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591325" y="2108525"/>
              <a:ext cx="3450" cy="35425"/>
            </a:xfrm>
            <a:custGeom>
              <a:avLst/>
              <a:gdLst/>
              <a:ahLst/>
              <a:cxnLst/>
              <a:rect l="l" t="t" r="r" b="b"/>
              <a:pathLst>
                <a:path w="138" h="1417" extrusionOk="0">
                  <a:moveTo>
                    <a:pt x="0" y="1"/>
                  </a:moveTo>
                  <a:lnTo>
                    <a:pt x="0" y="1416"/>
                  </a:lnTo>
                  <a:lnTo>
                    <a:pt x="137" y="1416"/>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601575"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611300" y="210852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621550" y="2115950"/>
              <a:ext cx="2875" cy="22850"/>
            </a:xfrm>
            <a:custGeom>
              <a:avLst/>
              <a:gdLst/>
              <a:ahLst/>
              <a:cxnLst/>
              <a:rect l="l" t="t" r="r" b="b"/>
              <a:pathLst>
                <a:path w="115" h="914" extrusionOk="0">
                  <a:moveTo>
                    <a:pt x="1" y="1"/>
                  </a:moveTo>
                  <a:lnTo>
                    <a:pt x="1" y="914"/>
                  </a:lnTo>
                  <a:lnTo>
                    <a:pt x="115" y="914"/>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631250" y="2108525"/>
              <a:ext cx="4600" cy="34275"/>
            </a:xfrm>
            <a:custGeom>
              <a:avLst/>
              <a:gdLst/>
              <a:ahLst/>
              <a:cxnLst/>
              <a:rect l="l" t="t" r="r" b="b"/>
              <a:pathLst>
                <a:path w="184" h="1371" extrusionOk="0">
                  <a:moveTo>
                    <a:pt x="1" y="1"/>
                  </a:moveTo>
                  <a:lnTo>
                    <a:pt x="1" y="1370"/>
                  </a:lnTo>
                  <a:lnTo>
                    <a:pt x="184" y="1370"/>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640950" y="211367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651225" y="211137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660925"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671200" y="2111375"/>
              <a:ext cx="2875" cy="30850"/>
            </a:xfrm>
            <a:custGeom>
              <a:avLst/>
              <a:gdLst/>
              <a:ahLst/>
              <a:cxnLst/>
              <a:rect l="l" t="t" r="r" b="b"/>
              <a:pathLst>
                <a:path w="115" h="1234" extrusionOk="0">
                  <a:moveTo>
                    <a:pt x="1" y="1"/>
                  </a:moveTo>
                  <a:lnTo>
                    <a:pt x="1" y="1234"/>
                  </a:lnTo>
                  <a:lnTo>
                    <a:pt x="115" y="1234"/>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680900"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690600" y="2108525"/>
              <a:ext cx="3450" cy="35425"/>
            </a:xfrm>
            <a:custGeom>
              <a:avLst/>
              <a:gdLst/>
              <a:ahLst/>
              <a:cxnLst/>
              <a:rect l="l" t="t" r="r" b="b"/>
              <a:pathLst>
                <a:path w="138" h="1417" extrusionOk="0">
                  <a:moveTo>
                    <a:pt x="1" y="1"/>
                  </a:moveTo>
                  <a:lnTo>
                    <a:pt x="1" y="1416"/>
                  </a:lnTo>
                  <a:lnTo>
                    <a:pt x="138" y="1416"/>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700875"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710575"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720850" y="2115950"/>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730550"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740825" y="2113675"/>
              <a:ext cx="2875" cy="25700"/>
            </a:xfrm>
            <a:custGeom>
              <a:avLst/>
              <a:gdLst/>
              <a:ahLst/>
              <a:cxnLst/>
              <a:rect l="l" t="t" r="r" b="b"/>
              <a:pathLst>
                <a:path w="115" h="1028" extrusionOk="0">
                  <a:moveTo>
                    <a:pt x="0" y="0"/>
                  </a:moveTo>
                  <a:lnTo>
                    <a:pt x="0" y="1027"/>
                  </a:lnTo>
                  <a:lnTo>
                    <a:pt x="114" y="1027"/>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754525" y="211137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764225"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774500" y="2111375"/>
              <a:ext cx="2875" cy="30850"/>
            </a:xfrm>
            <a:custGeom>
              <a:avLst/>
              <a:gdLst/>
              <a:ahLst/>
              <a:cxnLst/>
              <a:rect l="l" t="t" r="r" b="b"/>
              <a:pathLst>
                <a:path w="115" h="1234" extrusionOk="0">
                  <a:moveTo>
                    <a:pt x="0" y="1"/>
                  </a:moveTo>
                  <a:lnTo>
                    <a:pt x="0" y="1234"/>
                  </a:lnTo>
                  <a:lnTo>
                    <a:pt x="114" y="123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784200"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793900" y="2108525"/>
              <a:ext cx="3450" cy="35425"/>
            </a:xfrm>
            <a:custGeom>
              <a:avLst/>
              <a:gdLst/>
              <a:ahLst/>
              <a:cxnLst/>
              <a:rect l="l" t="t" r="r" b="b"/>
              <a:pathLst>
                <a:path w="138" h="1417" extrusionOk="0">
                  <a:moveTo>
                    <a:pt x="0" y="1"/>
                  </a:moveTo>
                  <a:lnTo>
                    <a:pt x="0" y="1416"/>
                  </a:lnTo>
                  <a:lnTo>
                    <a:pt x="137" y="1416"/>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804150"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813850" y="2108525"/>
              <a:ext cx="4600" cy="34275"/>
            </a:xfrm>
            <a:custGeom>
              <a:avLst/>
              <a:gdLst/>
              <a:ahLst/>
              <a:cxnLst/>
              <a:rect l="l" t="t" r="r" b="b"/>
              <a:pathLst>
                <a:path w="184" h="1371" extrusionOk="0">
                  <a:moveTo>
                    <a:pt x="1" y="1"/>
                  </a:moveTo>
                  <a:lnTo>
                    <a:pt x="1" y="1370"/>
                  </a:lnTo>
                  <a:lnTo>
                    <a:pt x="184" y="1370"/>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824125"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833825"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844100" y="2113675"/>
              <a:ext cx="2875" cy="25700"/>
            </a:xfrm>
            <a:custGeom>
              <a:avLst/>
              <a:gdLst/>
              <a:ahLst/>
              <a:cxnLst/>
              <a:rect l="l" t="t" r="r" b="b"/>
              <a:pathLst>
                <a:path w="115" h="1028" extrusionOk="0">
                  <a:moveTo>
                    <a:pt x="1" y="0"/>
                  </a:moveTo>
                  <a:lnTo>
                    <a:pt x="1" y="1027"/>
                  </a:lnTo>
                  <a:lnTo>
                    <a:pt x="115" y="1027"/>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853800" y="211137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8863500"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8873775" y="211137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883475"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893750" y="2108525"/>
              <a:ext cx="2875" cy="35425"/>
            </a:xfrm>
            <a:custGeom>
              <a:avLst/>
              <a:gdLst/>
              <a:ahLst/>
              <a:cxnLst/>
              <a:rect l="l" t="t" r="r" b="b"/>
              <a:pathLst>
                <a:path w="115" h="1417" extrusionOk="0">
                  <a:moveTo>
                    <a:pt x="1" y="1"/>
                  </a:moveTo>
                  <a:lnTo>
                    <a:pt x="1" y="1416"/>
                  </a:lnTo>
                  <a:lnTo>
                    <a:pt x="115" y="1416"/>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903450"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913150"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923425" y="2115950"/>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933125" y="2108525"/>
              <a:ext cx="4600" cy="34275"/>
            </a:xfrm>
            <a:custGeom>
              <a:avLst/>
              <a:gdLst/>
              <a:ahLst/>
              <a:cxnLst/>
              <a:rect l="l" t="t" r="r" b="b"/>
              <a:pathLst>
                <a:path w="184"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943400" y="211367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8605575" y="215875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8615275" y="2148475"/>
              <a:ext cx="4600" cy="46825"/>
            </a:xfrm>
            <a:custGeom>
              <a:avLst/>
              <a:gdLst/>
              <a:ahLst/>
              <a:cxnLst/>
              <a:rect l="l" t="t" r="r" b="b"/>
              <a:pathLst>
                <a:path w="184" h="1873" extrusionOk="0">
                  <a:moveTo>
                    <a:pt x="1" y="1"/>
                  </a:moveTo>
                  <a:lnTo>
                    <a:pt x="1"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625550" y="215875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635250" y="2148475"/>
              <a:ext cx="4600" cy="46825"/>
            </a:xfrm>
            <a:custGeom>
              <a:avLst/>
              <a:gdLst/>
              <a:ahLst/>
              <a:cxnLst/>
              <a:rect l="l" t="t" r="r" b="b"/>
              <a:pathLst>
                <a:path w="184" h="1873" extrusionOk="0">
                  <a:moveTo>
                    <a:pt x="1" y="1"/>
                  </a:moveTo>
                  <a:lnTo>
                    <a:pt x="1"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645525" y="2155900"/>
              <a:ext cx="2875" cy="34825"/>
            </a:xfrm>
            <a:custGeom>
              <a:avLst/>
              <a:gdLst/>
              <a:ahLst/>
              <a:cxnLst/>
              <a:rect l="l" t="t" r="r" b="b"/>
              <a:pathLst>
                <a:path w="115" h="1393" extrusionOk="0">
                  <a:moveTo>
                    <a:pt x="1" y="0"/>
                  </a:moveTo>
                  <a:lnTo>
                    <a:pt x="1" y="1393"/>
                  </a:lnTo>
                  <a:lnTo>
                    <a:pt x="115" y="139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655225" y="2162750"/>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664925" y="2155325"/>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675200" y="216275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684900" y="2155325"/>
              <a:ext cx="4600" cy="34825"/>
            </a:xfrm>
            <a:custGeom>
              <a:avLst/>
              <a:gdLst/>
              <a:ahLst/>
              <a:cxnLst/>
              <a:rect l="l" t="t" r="r" b="b"/>
              <a:pathLst>
                <a:path w="184"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695175" y="2161025"/>
              <a:ext cx="3450" cy="25700"/>
            </a:xfrm>
            <a:custGeom>
              <a:avLst/>
              <a:gdLst/>
              <a:ahLst/>
              <a:cxnLst/>
              <a:rect l="l" t="t" r="r" b="b"/>
              <a:pathLst>
                <a:path w="138" h="1028" extrusionOk="0">
                  <a:moveTo>
                    <a:pt x="0" y="1"/>
                  </a:moveTo>
                  <a:lnTo>
                    <a:pt x="0" y="1028"/>
                  </a:lnTo>
                  <a:lnTo>
                    <a:pt x="137" y="1028"/>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704875"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15150" y="2148475"/>
              <a:ext cx="4000" cy="46825"/>
            </a:xfrm>
            <a:custGeom>
              <a:avLst/>
              <a:gdLst/>
              <a:ahLst/>
              <a:cxnLst/>
              <a:rect l="l" t="t" r="r" b="b"/>
              <a:pathLst>
                <a:path w="160"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724850"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734550" y="2148475"/>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744825" y="2155900"/>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754525" y="216275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764800" y="2155325"/>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774500" y="2162750"/>
              <a:ext cx="3425" cy="22850"/>
            </a:xfrm>
            <a:custGeom>
              <a:avLst/>
              <a:gdLst/>
              <a:ahLst/>
              <a:cxnLst/>
              <a:rect l="l" t="t" r="r" b="b"/>
              <a:pathLst>
                <a:path w="137"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8784200" y="2155325"/>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794450" y="2161025"/>
              <a:ext cx="3450" cy="25700"/>
            </a:xfrm>
            <a:custGeom>
              <a:avLst/>
              <a:gdLst/>
              <a:ahLst/>
              <a:cxnLst/>
              <a:rect l="l" t="t" r="r" b="b"/>
              <a:pathLst>
                <a:path w="138" h="1028" extrusionOk="0">
                  <a:moveTo>
                    <a:pt x="1" y="1"/>
                  </a:moveTo>
                  <a:lnTo>
                    <a:pt x="1" y="1028"/>
                  </a:lnTo>
                  <a:lnTo>
                    <a:pt x="138" y="1028"/>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888050" y="2155325"/>
              <a:ext cx="4025" cy="34825"/>
            </a:xfrm>
            <a:custGeom>
              <a:avLst/>
              <a:gdLst/>
              <a:ahLst/>
              <a:cxnLst/>
              <a:rect l="l" t="t" r="r" b="b"/>
              <a:pathLst>
                <a:path w="161"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97750" y="2161025"/>
              <a:ext cx="3450" cy="25700"/>
            </a:xfrm>
            <a:custGeom>
              <a:avLst/>
              <a:gdLst/>
              <a:ahLst/>
              <a:cxnLst/>
              <a:rect l="l" t="t" r="r" b="b"/>
              <a:pathLst>
                <a:path w="138" h="1028" extrusionOk="0">
                  <a:moveTo>
                    <a:pt x="0" y="1"/>
                  </a:moveTo>
                  <a:lnTo>
                    <a:pt x="0" y="1028"/>
                  </a:lnTo>
                  <a:lnTo>
                    <a:pt x="137" y="1028"/>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8907450"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8917725" y="2148475"/>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927425"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937700" y="2148475"/>
              <a:ext cx="4000" cy="46825"/>
            </a:xfrm>
            <a:custGeom>
              <a:avLst/>
              <a:gdLst/>
              <a:ahLst/>
              <a:cxnLst/>
              <a:rect l="l" t="t" r="r" b="b"/>
              <a:pathLst>
                <a:path w="160"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947400" y="2155900"/>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8957100" y="216275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967375" y="2155325"/>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977075" y="2162750"/>
              <a:ext cx="3425" cy="22850"/>
            </a:xfrm>
            <a:custGeom>
              <a:avLst/>
              <a:gdLst/>
              <a:ahLst/>
              <a:cxnLst/>
              <a:rect l="l" t="t" r="r" b="b"/>
              <a:pathLst>
                <a:path w="137"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987325" y="2155325"/>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997025" y="2161025"/>
              <a:ext cx="3450" cy="25700"/>
            </a:xfrm>
            <a:custGeom>
              <a:avLst/>
              <a:gdLst/>
              <a:ahLst/>
              <a:cxnLst/>
              <a:rect l="l" t="t" r="r" b="b"/>
              <a:pathLst>
                <a:path w="138" h="1028" extrusionOk="0">
                  <a:moveTo>
                    <a:pt x="1" y="1"/>
                  </a:moveTo>
                  <a:lnTo>
                    <a:pt x="1" y="1028"/>
                  </a:lnTo>
                  <a:lnTo>
                    <a:pt x="138" y="1028"/>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432675" y="2208400"/>
              <a:ext cx="2875" cy="30275"/>
            </a:xfrm>
            <a:custGeom>
              <a:avLst/>
              <a:gdLst/>
              <a:ahLst/>
              <a:cxnLst/>
              <a:rect l="l" t="t" r="r" b="b"/>
              <a:pathLst>
                <a:path w="115" h="1211" extrusionOk="0">
                  <a:moveTo>
                    <a:pt x="1" y="0"/>
                  </a:moveTo>
                  <a:lnTo>
                    <a:pt x="1" y="1210"/>
                  </a:lnTo>
                  <a:lnTo>
                    <a:pt x="115" y="121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442375"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452075" y="220840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462350"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8472050" y="2205550"/>
              <a:ext cx="3450" cy="34825"/>
            </a:xfrm>
            <a:custGeom>
              <a:avLst/>
              <a:gdLst/>
              <a:ahLst/>
              <a:cxnLst/>
              <a:rect l="l" t="t" r="r" b="b"/>
              <a:pathLst>
                <a:path w="138" h="1393" extrusionOk="0">
                  <a:moveTo>
                    <a:pt x="1" y="0"/>
                  </a:moveTo>
                  <a:lnTo>
                    <a:pt x="1" y="1392"/>
                  </a:lnTo>
                  <a:lnTo>
                    <a:pt x="138" y="1392"/>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8482325"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8492025" y="2204975"/>
              <a:ext cx="4600" cy="34825"/>
            </a:xfrm>
            <a:custGeom>
              <a:avLst/>
              <a:gdLst/>
              <a:ahLst/>
              <a:cxnLst/>
              <a:rect l="l" t="t" r="r" b="b"/>
              <a:pathLst>
                <a:path w="184" h="1393" extrusionOk="0">
                  <a:moveTo>
                    <a:pt x="1" y="0"/>
                  </a:moveTo>
                  <a:lnTo>
                    <a:pt x="1"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8502300" y="2212400"/>
              <a:ext cx="2875" cy="22850"/>
            </a:xfrm>
            <a:custGeom>
              <a:avLst/>
              <a:gdLst/>
              <a:ahLst/>
              <a:cxnLst/>
              <a:rect l="l" t="t" r="r" b="b"/>
              <a:pathLst>
                <a:path w="115" h="914" extrusionOk="0">
                  <a:moveTo>
                    <a:pt x="0" y="0"/>
                  </a:moveTo>
                  <a:lnTo>
                    <a:pt x="0"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512000"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521700" y="2210675"/>
              <a:ext cx="3450" cy="25700"/>
            </a:xfrm>
            <a:custGeom>
              <a:avLst/>
              <a:gdLst/>
              <a:ahLst/>
              <a:cxnLst/>
              <a:rect l="l" t="t" r="r" b="b"/>
              <a:pathLst>
                <a:path w="138" h="1028" extrusionOk="0">
                  <a:moveTo>
                    <a:pt x="0" y="1"/>
                  </a:moveTo>
                  <a:lnTo>
                    <a:pt x="0" y="1028"/>
                  </a:lnTo>
                  <a:lnTo>
                    <a:pt x="137" y="1028"/>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531975"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541675"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551950"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561650"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571925" y="2205550"/>
              <a:ext cx="2875" cy="34825"/>
            </a:xfrm>
            <a:custGeom>
              <a:avLst/>
              <a:gdLst/>
              <a:ahLst/>
              <a:cxnLst/>
              <a:rect l="l" t="t" r="r" b="b"/>
              <a:pathLst>
                <a:path w="115" h="1393" extrusionOk="0">
                  <a:moveTo>
                    <a:pt x="0" y="0"/>
                  </a:moveTo>
                  <a:lnTo>
                    <a:pt x="0" y="1392"/>
                  </a:lnTo>
                  <a:lnTo>
                    <a:pt x="114" y="1392"/>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581625"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591325"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601575" y="2212400"/>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611300"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621550" y="2210675"/>
              <a:ext cx="2875" cy="25700"/>
            </a:xfrm>
            <a:custGeom>
              <a:avLst/>
              <a:gdLst/>
              <a:ahLst/>
              <a:cxnLst/>
              <a:rect l="l" t="t" r="r" b="b"/>
              <a:pathLst>
                <a:path w="115" h="1028" extrusionOk="0">
                  <a:moveTo>
                    <a:pt x="1" y="1"/>
                  </a:moveTo>
                  <a:lnTo>
                    <a:pt x="1" y="1028"/>
                  </a:lnTo>
                  <a:lnTo>
                    <a:pt x="115" y="1028"/>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8635250" y="220840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8644950"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8655225" y="220840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8664925"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8675200" y="2205550"/>
              <a:ext cx="2875" cy="34825"/>
            </a:xfrm>
            <a:custGeom>
              <a:avLst/>
              <a:gdLst/>
              <a:ahLst/>
              <a:cxnLst/>
              <a:rect l="l" t="t" r="r" b="b"/>
              <a:pathLst>
                <a:path w="115" h="1393" extrusionOk="0">
                  <a:moveTo>
                    <a:pt x="0" y="0"/>
                  </a:moveTo>
                  <a:lnTo>
                    <a:pt x="0" y="1392"/>
                  </a:lnTo>
                  <a:lnTo>
                    <a:pt x="115" y="1392"/>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684900"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694600" y="2204975"/>
              <a:ext cx="4600" cy="34825"/>
            </a:xfrm>
            <a:custGeom>
              <a:avLst/>
              <a:gdLst/>
              <a:ahLst/>
              <a:cxnLst/>
              <a:rect l="l" t="t" r="r" b="b"/>
              <a:pathLst>
                <a:path w="184" h="1393" extrusionOk="0">
                  <a:moveTo>
                    <a:pt x="1" y="0"/>
                  </a:moveTo>
                  <a:lnTo>
                    <a:pt x="1"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704875"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714575"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724850" y="2210675"/>
              <a:ext cx="2875" cy="25700"/>
            </a:xfrm>
            <a:custGeom>
              <a:avLst/>
              <a:gdLst/>
              <a:ahLst/>
              <a:cxnLst/>
              <a:rect l="l" t="t" r="r" b="b"/>
              <a:pathLst>
                <a:path w="115" h="1028" extrusionOk="0">
                  <a:moveTo>
                    <a:pt x="0" y="1"/>
                  </a:moveTo>
                  <a:lnTo>
                    <a:pt x="0" y="1028"/>
                  </a:lnTo>
                  <a:lnTo>
                    <a:pt x="114" y="1028"/>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734550"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744250"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754525"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764225"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774500" y="2205550"/>
              <a:ext cx="3425" cy="34825"/>
            </a:xfrm>
            <a:custGeom>
              <a:avLst/>
              <a:gdLst/>
              <a:ahLst/>
              <a:cxnLst/>
              <a:rect l="l" t="t" r="r" b="b"/>
              <a:pathLst>
                <a:path w="137" h="1393" extrusionOk="0">
                  <a:moveTo>
                    <a:pt x="0" y="0"/>
                  </a:moveTo>
                  <a:lnTo>
                    <a:pt x="0" y="1392"/>
                  </a:lnTo>
                  <a:lnTo>
                    <a:pt x="137" y="1392"/>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8784200"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794450" y="2204975"/>
              <a:ext cx="4025" cy="34825"/>
            </a:xfrm>
            <a:custGeom>
              <a:avLst/>
              <a:gdLst/>
              <a:ahLst/>
              <a:cxnLst/>
              <a:rect l="l" t="t" r="r" b="b"/>
              <a:pathLst>
                <a:path w="161" h="1393" extrusionOk="0">
                  <a:moveTo>
                    <a:pt x="1" y="0"/>
                  </a:moveTo>
                  <a:lnTo>
                    <a:pt x="1" y="1393"/>
                  </a:lnTo>
                  <a:lnTo>
                    <a:pt x="161" y="1393"/>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8804150" y="2212400"/>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8813850" y="2204975"/>
              <a:ext cx="4600" cy="34825"/>
            </a:xfrm>
            <a:custGeom>
              <a:avLst/>
              <a:gdLst/>
              <a:ahLst/>
              <a:cxnLst/>
              <a:rect l="l" t="t" r="r" b="b"/>
              <a:pathLst>
                <a:path w="184" h="1393" extrusionOk="0">
                  <a:moveTo>
                    <a:pt x="1" y="0"/>
                  </a:moveTo>
                  <a:lnTo>
                    <a:pt x="1" y="1393"/>
                  </a:lnTo>
                  <a:lnTo>
                    <a:pt x="184" y="1393"/>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8824125" y="2210675"/>
              <a:ext cx="3450" cy="25700"/>
            </a:xfrm>
            <a:custGeom>
              <a:avLst/>
              <a:gdLst/>
              <a:ahLst/>
              <a:cxnLst/>
              <a:rect l="l" t="t" r="r" b="b"/>
              <a:pathLst>
                <a:path w="138" h="1028" extrusionOk="0">
                  <a:moveTo>
                    <a:pt x="1" y="1"/>
                  </a:moveTo>
                  <a:lnTo>
                    <a:pt x="1" y="1028"/>
                  </a:lnTo>
                  <a:lnTo>
                    <a:pt x="138" y="1028"/>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8828125" y="2251200"/>
              <a:ext cx="2875" cy="30825"/>
            </a:xfrm>
            <a:custGeom>
              <a:avLst/>
              <a:gdLst/>
              <a:ahLst/>
              <a:cxnLst/>
              <a:rect l="l" t="t" r="r" b="b"/>
              <a:pathLst>
                <a:path w="115" h="1233" extrusionOk="0">
                  <a:moveTo>
                    <a:pt x="1" y="0"/>
                  </a:moveTo>
                  <a:lnTo>
                    <a:pt x="1" y="1233"/>
                  </a:lnTo>
                  <a:lnTo>
                    <a:pt x="115" y="123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8816725" y="2245475"/>
              <a:ext cx="4575" cy="46250"/>
            </a:xfrm>
            <a:custGeom>
              <a:avLst/>
              <a:gdLst/>
              <a:ahLst/>
              <a:cxnLst/>
              <a:rect l="l" t="t" r="r" b="b"/>
              <a:pathLst>
                <a:path w="183" h="1850" extrusionOk="0">
                  <a:moveTo>
                    <a:pt x="0" y="1"/>
                  </a:moveTo>
                  <a:lnTo>
                    <a:pt x="0"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8808150" y="2251200"/>
              <a:ext cx="3450" cy="30825"/>
            </a:xfrm>
            <a:custGeom>
              <a:avLst/>
              <a:gdLst/>
              <a:ahLst/>
              <a:cxnLst/>
              <a:rect l="l" t="t" r="r" b="b"/>
              <a:pathLst>
                <a:path w="138" h="1233" extrusionOk="0">
                  <a:moveTo>
                    <a:pt x="1" y="0"/>
                  </a:moveTo>
                  <a:lnTo>
                    <a:pt x="1" y="1233"/>
                  </a:lnTo>
                  <a:lnTo>
                    <a:pt x="138" y="123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8796750" y="2245475"/>
              <a:ext cx="4575" cy="46250"/>
            </a:xfrm>
            <a:custGeom>
              <a:avLst/>
              <a:gdLst/>
              <a:ahLst/>
              <a:cxnLst/>
              <a:rect l="l" t="t" r="r" b="b"/>
              <a:pathLst>
                <a:path w="183" h="1850" extrusionOk="0">
                  <a:moveTo>
                    <a:pt x="0" y="1"/>
                  </a:moveTo>
                  <a:lnTo>
                    <a:pt x="0"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8788175" y="2250050"/>
              <a:ext cx="3450" cy="34825"/>
            </a:xfrm>
            <a:custGeom>
              <a:avLst/>
              <a:gdLst/>
              <a:ahLst/>
              <a:cxnLst/>
              <a:rect l="l" t="t" r="r" b="b"/>
              <a:pathLst>
                <a:path w="138" h="1393"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8777925" y="2255175"/>
              <a:ext cx="3425" cy="22850"/>
            </a:xfrm>
            <a:custGeom>
              <a:avLst/>
              <a:gdLst/>
              <a:ahLst/>
              <a:cxnLst/>
              <a:rect l="l" t="t" r="r" b="b"/>
              <a:pathLst>
                <a:path w="137"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8767075" y="2250625"/>
              <a:ext cx="4575" cy="34250"/>
            </a:xfrm>
            <a:custGeom>
              <a:avLst/>
              <a:gdLst/>
              <a:ahLst/>
              <a:cxnLst/>
              <a:rect l="l" t="t" r="r" b="b"/>
              <a:pathLst>
                <a:path w="183" h="1370" extrusionOk="0">
                  <a:moveTo>
                    <a:pt x="0" y="0"/>
                  </a:moveTo>
                  <a:lnTo>
                    <a:pt x="0"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8758500" y="2255175"/>
              <a:ext cx="2900" cy="22850"/>
            </a:xfrm>
            <a:custGeom>
              <a:avLst/>
              <a:gdLst/>
              <a:ahLst/>
              <a:cxnLst/>
              <a:rect l="l" t="t" r="r" b="b"/>
              <a:pathLst>
                <a:path w="116" h="914" extrusionOk="0">
                  <a:moveTo>
                    <a:pt x="1" y="1"/>
                  </a:moveTo>
                  <a:lnTo>
                    <a:pt x="1" y="914"/>
                  </a:lnTo>
                  <a:lnTo>
                    <a:pt x="115" y="914"/>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8747100" y="2250625"/>
              <a:ext cx="4600" cy="34250"/>
            </a:xfrm>
            <a:custGeom>
              <a:avLst/>
              <a:gdLst/>
              <a:ahLst/>
              <a:cxnLst/>
              <a:rect l="l" t="t" r="r" b="b"/>
              <a:pathLst>
                <a:path w="184" h="1370" extrusionOk="0">
                  <a:moveTo>
                    <a:pt x="0" y="0"/>
                  </a:moveTo>
                  <a:lnTo>
                    <a:pt x="0"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8738550" y="2254050"/>
              <a:ext cx="3425" cy="25700"/>
            </a:xfrm>
            <a:custGeom>
              <a:avLst/>
              <a:gdLst/>
              <a:ahLst/>
              <a:cxnLst/>
              <a:rect l="l" t="t" r="r" b="b"/>
              <a:pathLst>
                <a:path w="137"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8728275" y="2251200"/>
              <a:ext cx="3450" cy="30825"/>
            </a:xfrm>
            <a:custGeom>
              <a:avLst/>
              <a:gdLst/>
              <a:ahLst/>
              <a:cxnLst/>
              <a:rect l="l" t="t" r="r" b="b"/>
              <a:pathLst>
                <a:path w="138" h="1233" extrusionOk="0">
                  <a:moveTo>
                    <a:pt x="0" y="0"/>
                  </a:moveTo>
                  <a:lnTo>
                    <a:pt x="0" y="1233"/>
                  </a:lnTo>
                  <a:lnTo>
                    <a:pt x="137" y="123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8717425"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8708875" y="2251200"/>
              <a:ext cx="2875" cy="30825"/>
            </a:xfrm>
            <a:custGeom>
              <a:avLst/>
              <a:gdLst/>
              <a:ahLst/>
              <a:cxnLst/>
              <a:rect l="l" t="t" r="r" b="b"/>
              <a:pathLst>
                <a:path w="115" h="1233" extrusionOk="0">
                  <a:moveTo>
                    <a:pt x="0" y="0"/>
                  </a:moveTo>
                  <a:lnTo>
                    <a:pt x="0" y="1233"/>
                  </a:lnTo>
                  <a:lnTo>
                    <a:pt x="114" y="123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8697450"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8688900" y="2250050"/>
              <a:ext cx="3450" cy="34825"/>
            </a:xfrm>
            <a:custGeom>
              <a:avLst/>
              <a:gdLst/>
              <a:ahLst/>
              <a:cxnLst/>
              <a:rect l="l" t="t" r="r" b="b"/>
              <a:pathLst>
                <a:path w="138" h="1393"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8678625" y="225517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8667775"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8658650" y="2255175"/>
              <a:ext cx="3450" cy="22850"/>
            </a:xfrm>
            <a:custGeom>
              <a:avLst/>
              <a:gdLst/>
              <a:ahLst/>
              <a:cxnLst/>
              <a:rect l="l" t="t" r="r" b="b"/>
              <a:pathLst>
                <a:path w="138" h="914" extrusionOk="0">
                  <a:moveTo>
                    <a:pt x="1" y="1"/>
                  </a:moveTo>
                  <a:lnTo>
                    <a:pt x="1"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8647800"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8639250" y="2254050"/>
              <a:ext cx="2875" cy="25700"/>
            </a:xfrm>
            <a:custGeom>
              <a:avLst/>
              <a:gdLst/>
              <a:ahLst/>
              <a:cxnLst/>
              <a:rect l="l" t="t" r="r" b="b"/>
              <a:pathLst>
                <a:path w="115" h="1028" extrusionOk="0">
                  <a:moveTo>
                    <a:pt x="0" y="0"/>
                  </a:moveTo>
                  <a:lnTo>
                    <a:pt x="0" y="1027"/>
                  </a:lnTo>
                  <a:lnTo>
                    <a:pt x="115" y="1027"/>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8544525" y="2250625"/>
              <a:ext cx="4600" cy="34250"/>
            </a:xfrm>
            <a:custGeom>
              <a:avLst/>
              <a:gdLst/>
              <a:ahLst/>
              <a:cxnLst/>
              <a:rect l="l" t="t" r="r" b="b"/>
              <a:pathLst>
                <a:path w="184" h="1370" extrusionOk="0">
                  <a:moveTo>
                    <a:pt x="0" y="0"/>
                  </a:moveTo>
                  <a:lnTo>
                    <a:pt x="0"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8535975" y="2254050"/>
              <a:ext cx="2875" cy="25700"/>
            </a:xfrm>
            <a:custGeom>
              <a:avLst/>
              <a:gdLst/>
              <a:ahLst/>
              <a:cxnLst/>
              <a:rect l="l" t="t" r="r" b="b"/>
              <a:pathLst>
                <a:path w="115" h="1028" extrusionOk="0">
                  <a:moveTo>
                    <a:pt x="0" y="0"/>
                  </a:moveTo>
                  <a:lnTo>
                    <a:pt x="0" y="1027"/>
                  </a:lnTo>
                  <a:lnTo>
                    <a:pt x="114" y="1027"/>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8525700" y="2251200"/>
              <a:ext cx="3450" cy="30825"/>
            </a:xfrm>
            <a:custGeom>
              <a:avLst/>
              <a:gdLst/>
              <a:ahLst/>
              <a:cxnLst/>
              <a:rect l="l" t="t" r="r" b="b"/>
              <a:pathLst>
                <a:path w="138" h="1233" extrusionOk="0">
                  <a:moveTo>
                    <a:pt x="0" y="0"/>
                  </a:moveTo>
                  <a:lnTo>
                    <a:pt x="0" y="1233"/>
                  </a:lnTo>
                  <a:lnTo>
                    <a:pt x="137" y="123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8514850"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8505725" y="2251200"/>
              <a:ext cx="3450" cy="30825"/>
            </a:xfrm>
            <a:custGeom>
              <a:avLst/>
              <a:gdLst/>
              <a:ahLst/>
              <a:cxnLst/>
              <a:rect l="l" t="t" r="r" b="b"/>
              <a:pathLst>
                <a:path w="138" h="1233" extrusionOk="0">
                  <a:moveTo>
                    <a:pt x="0" y="0"/>
                  </a:moveTo>
                  <a:lnTo>
                    <a:pt x="0" y="1233"/>
                  </a:lnTo>
                  <a:lnTo>
                    <a:pt x="137" y="123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8494875"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8485750" y="2250050"/>
              <a:ext cx="3450" cy="34825"/>
            </a:xfrm>
            <a:custGeom>
              <a:avLst/>
              <a:gdLst/>
              <a:ahLst/>
              <a:cxnLst/>
              <a:rect l="l" t="t" r="r" b="b"/>
              <a:pathLst>
                <a:path w="138" h="1393"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8476050" y="225517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8465200"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8456075" y="2255175"/>
              <a:ext cx="3450" cy="22850"/>
            </a:xfrm>
            <a:custGeom>
              <a:avLst/>
              <a:gdLst/>
              <a:ahLst/>
              <a:cxnLst/>
              <a:rect l="l" t="t" r="r" b="b"/>
              <a:pathLst>
                <a:path w="138" h="914" extrusionOk="0">
                  <a:moveTo>
                    <a:pt x="1" y="1"/>
                  </a:moveTo>
                  <a:lnTo>
                    <a:pt x="1"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8445225"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8436100" y="2254050"/>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
          <p:cNvGrpSpPr/>
          <p:nvPr/>
        </p:nvGrpSpPr>
        <p:grpSpPr>
          <a:xfrm>
            <a:off x="5098325" y="300775"/>
            <a:ext cx="3325675" cy="12000"/>
            <a:chOff x="4016850" y="529025"/>
            <a:chExt cx="3325675" cy="12000"/>
          </a:xfrm>
        </p:grpSpPr>
        <p:sp>
          <p:nvSpPr>
            <p:cNvPr id="308" name="Google Shape;308;p3"/>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
          <p:cNvGrpSpPr/>
          <p:nvPr/>
        </p:nvGrpSpPr>
        <p:grpSpPr>
          <a:xfrm>
            <a:off x="130100" y="181009"/>
            <a:ext cx="8839635" cy="4858789"/>
            <a:chOff x="3723896" y="3186300"/>
            <a:chExt cx="3393204" cy="1865107"/>
          </a:xfrm>
        </p:grpSpPr>
        <p:sp>
          <p:nvSpPr>
            <p:cNvPr id="312" name="Google Shape;312;p3"/>
            <p:cNvSpPr/>
            <p:nvPr/>
          </p:nvSpPr>
          <p:spPr>
            <a:xfrm>
              <a:off x="7049599" y="4656771"/>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5097670" y="5019360"/>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3924710"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6542459" y="5026856"/>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4648153" y="3732080"/>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4802803"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
          <p:cNvSpPr txBox="1">
            <a:spLocks noGrp="1"/>
          </p:cNvSpPr>
          <p:nvPr>
            <p:ph type="title"/>
          </p:nvPr>
        </p:nvSpPr>
        <p:spPr>
          <a:xfrm>
            <a:off x="4184700" y="2153438"/>
            <a:ext cx="4239300" cy="1136400"/>
          </a:xfrm>
          <a:prstGeom prst="rect">
            <a:avLst/>
          </a:prstGeom>
        </p:spPr>
        <p:txBody>
          <a:bodyPr spcFirstLastPara="1" wrap="square" lIns="0" tIns="0" rIns="0" bIns="0" anchor="ctr"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2" name="Google Shape;322;p3"/>
          <p:cNvSpPr txBox="1">
            <a:spLocks noGrp="1"/>
          </p:cNvSpPr>
          <p:nvPr>
            <p:ph type="subTitle" idx="1"/>
          </p:nvPr>
        </p:nvSpPr>
        <p:spPr>
          <a:xfrm>
            <a:off x="5778400" y="3289850"/>
            <a:ext cx="2645700" cy="5259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3" name="Google Shape;323;p3"/>
          <p:cNvSpPr txBox="1">
            <a:spLocks noGrp="1"/>
          </p:cNvSpPr>
          <p:nvPr>
            <p:ph type="title" idx="2" hasCustomPrompt="1"/>
          </p:nvPr>
        </p:nvSpPr>
        <p:spPr>
          <a:xfrm>
            <a:off x="4184700" y="1327763"/>
            <a:ext cx="4239300" cy="825600"/>
          </a:xfrm>
          <a:prstGeom prst="rect">
            <a:avLst/>
          </a:prstGeom>
        </p:spPr>
        <p:txBody>
          <a:bodyPr spcFirstLastPara="1" wrap="square" lIns="0" tIns="0" rIns="0" bIns="0" anchor="ctr" anchorCtr="0">
            <a:noAutofit/>
          </a:bodyPr>
          <a:lstStyle>
            <a:lvl1pPr lvl="0" algn="r" rtl="0">
              <a:spcBef>
                <a:spcPts val="0"/>
              </a:spcBef>
              <a:spcAft>
                <a:spcPts val="0"/>
              </a:spcAft>
              <a:buSzPts val="7200"/>
              <a:buNone/>
              <a:defRPr sz="7200">
                <a:solidFill>
                  <a:schemeClr val="dk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7"/>
        <p:cNvGrpSpPr/>
        <p:nvPr/>
      </p:nvGrpSpPr>
      <p:grpSpPr>
        <a:xfrm>
          <a:off x="0" y="0"/>
          <a:ext cx="0" cy="0"/>
          <a:chOff x="0" y="0"/>
          <a:chExt cx="0" cy="0"/>
        </a:xfrm>
      </p:grpSpPr>
      <p:grpSp>
        <p:nvGrpSpPr>
          <p:cNvPr id="458" name="Google Shape;458;p5"/>
          <p:cNvGrpSpPr/>
          <p:nvPr/>
        </p:nvGrpSpPr>
        <p:grpSpPr>
          <a:xfrm rot="10800000" flipH="1">
            <a:off x="-1679463" y="-597634"/>
            <a:ext cx="11856973" cy="3949123"/>
            <a:chOff x="-1895475" y="2684875"/>
            <a:chExt cx="9813750" cy="3268600"/>
          </a:xfrm>
        </p:grpSpPr>
        <p:sp>
          <p:nvSpPr>
            <p:cNvPr id="459" name="Google Shape;459;p5"/>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5"/>
          <p:cNvGrpSpPr/>
          <p:nvPr/>
        </p:nvGrpSpPr>
        <p:grpSpPr>
          <a:xfrm>
            <a:off x="8424000" y="3326100"/>
            <a:ext cx="365800" cy="1454000"/>
            <a:chOff x="6860300" y="2466325"/>
            <a:chExt cx="365800" cy="1454000"/>
          </a:xfrm>
        </p:grpSpPr>
        <p:sp>
          <p:nvSpPr>
            <p:cNvPr id="494" name="Google Shape;494;p5"/>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5"/>
          <p:cNvGrpSpPr/>
          <p:nvPr/>
        </p:nvGrpSpPr>
        <p:grpSpPr>
          <a:xfrm>
            <a:off x="130100" y="231222"/>
            <a:ext cx="8839635" cy="4845464"/>
            <a:chOff x="3723896" y="3205574"/>
            <a:chExt cx="3393204" cy="1859992"/>
          </a:xfrm>
        </p:grpSpPr>
        <p:sp>
          <p:nvSpPr>
            <p:cNvPr id="548" name="Google Shape;548;p5"/>
            <p:cNvSpPr/>
            <p:nvPr/>
          </p:nvSpPr>
          <p:spPr>
            <a:xfrm>
              <a:off x="6727846"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4103159" y="4902359"/>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562122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6750033" y="3263102"/>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5"/>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6" name="Google Shape;556;p5"/>
          <p:cNvSpPr txBox="1">
            <a:spLocks noGrp="1"/>
          </p:cNvSpPr>
          <p:nvPr>
            <p:ph type="subTitle" idx="1"/>
          </p:nvPr>
        </p:nvSpPr>
        <p:spPr>
          <a:xfrm>
            <a:off x="1354425" y="2944700"/>
            <a:ext cx="2518500" cy="40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557" name="Google Shape;557;p5"/>
          <p:cNvSpPr txBox="1">
            <a:spLocks noGrp="1"/>
          </p:cNvSpPr>
          <p:nvPr>
            <p:ph type="subTitle" idx="2"/>
          </p:nvPr>
        </p:nvSpPr>
        <p:spPr>
          <a:xfrm>
            <a:off x="1354425" y="3347600"/>
            <a:ext cx="2518500" cy="82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58" name="Google Shape;558;p5"/>
          <p:cNvSpPr txBox="1">
            <a:spLocks noGrp="1"/>
          </p:cNvSpPr>
          <p:nvPr>
            <p:ph type="subTitle" idx="3"/>
          </p:nvPr>
        </p:nvSpPr>
        <p:spPr>
          <a:xfrm>
            <a:off x="5271100" y="2944700"/>
            <a:ext cx="2518500" cy="402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559" name="Google Shape;559;p5"/>
          <p:cNvSpPr txBox="1">
            <a:spLocks noGrp="1"/>
          </p:cNvSpPr>
          <p:nvPr>
            <p:ph type="subTitle" idx="4"/>
          </p:nvPr>
        </p:nvSpPr>
        <p:spPr>
          <a:xfrm>
            <a:off x="5271100" y="3347600"/>
            <a:ext cx="2518500" cy="82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0"/>
        <p:cNvGrpSpPr/>
        <p:nvPr/>
      </p:nvGrpSpPr>
      <p:grpSpPr>
        <a:xfrm>
          <a:off x="0" y="0"/>
          <a:ext cx="0" cy="0"/>
          <a:chOff x="0" y="0"/>
          <a:chExt cx="0" cy="0"/>
        </a:xfrm>
      </p:grpSpPr>
      <p:grpSp>
        <p:nvGrpSpPr>
          <p:cNvPr id="561" name="Google Shape;561;p6"/>
          <p:cNvGrpSpPr/>
          <p:nvPr/>
        </p:nvGrpSpPr>
        <p:grpSpPr>
          <a:xfrm rot="10800000">
            <a:off x="-1043488" y="-142022"/>
            <a:ext cx="11856973" cy="3949123"/>
            <a:chOff x="-1895475" y="2684875"/>
            <a:chExt cx="9813750" cy="3268600"/>
          </a:xfrm>
        </p:grpSpPr>
        <p:sp>
          <p:nvSpPr>
            <p:cNvPr id="562" name="Google Shape;562;p6"/>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6"/>
          <p:cNvGrpSpPr/>
          <p:nvPr/>
        </p:nvGrpSpPr>
        <p:grpSpPr>
          <a:xfrm>
            <a:off x="130100" y="231222"/>
            <a:ext cx="8839635" cy="4845464"/>
            <a:chOff x="3723896" y="3205574"/>
            <a:chExt cx="3393204" cy="1859992"/>
          </a:xfrm>
        </p:grpSpPr>
        <p:sp>
          <p:nvSpPr>
            <p:cNvPr id="597" name="Google Shape;597;p6"/>
            <p:cNvSpPr/>
            <p:nvPr/>
          </p:nvSpPr>
          <p:spPr>
            <a:xfrm>
              <a:off x="7049599" y="4978524"/>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
            <p:cNvSpPr/>
            <p:nvPr/>
          </p:nvSpPr>
          <p:spPr>
            <a:xfrm>
              <a:off x="562122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
            <p:cNvSpPr/>
            <p:nvPr/>
          </p:nvSpPr>
          <p:spPr>
            <a:xfrm>
              <a:off x="5638521" y="3233851"/>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
            <p:cNvSpPr/>
            <p:nvPr/>
          </p:nvSpPr>
          <p:spPr>
            <a:xfrm>
              <a:off x="4238648"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
            <p:cNvSpPr/>
            <p:nvPr/>
          </p:nvSpPr>
          <p:spPr>
            <a:xfrm>
              <a:off x="4276298" y="4999819"/>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6"/>
          <p:cNvGrpSpPr/>
          <p:nvPr/>
        </p:nvGrpSpPr>
        <p:grpSpPr>
          <a:xfrm>
            <a:off x="7561433" y="4603480"/>
            <a:ext cx="862570" cy="258597"/>
            <a:chOff x="8333950" y="1178400"/>
            <a:chExt cx="521600" cy="156375"/>
          </a:xfrm>
        </p:grpSpPr>
        <p:sp>
          <p:nvSpPr>
            <p:cNvPr id="605" name="Google Shape;605;p6"/>
            <p:cNvSpPr/>
            <p:nvPr/>
          </p:nvSpPr>
          <p:spPr>
            <a:xfrm>
              <a:off x="8439525" y="1188675"/>
              <a:ext cx="3450" cy="30275"/>
            </a:xfrm>
            <a:custGeom>
              <a:avLst/>
              <a:gdLst/>
              <a:ahLst/>
              <a:cxnLst/>
              <a:rect l="l" t="t" r="r" b="b"/>
              <a:pathLst>
                <a:path w="138" h="1211" extrusionOk="0">
                  <a:moveTo>
                    <a:pt x="1" y="1"/>
                  </a:moveTo>
                  <a:lnTo>
                    <a:pt x="1" y="1210"/>
                  </a:lnTo>
                  <a:lnTo>
                    <a:pt x="138" y="1210"/>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
            <p:cNvSpPr/>
            <p:nvPr/>
          </p:nvSpPr>
          <p:spPr>
            <a:xfrm>
              <a:off x="8449800" y="1178400"/>
              <a:ext cx="4600" cy="46825"/>
            </a:xfrm>
            <a:custGeom>
              <a:avLst/>
              <a:gdLst/>
              <a:ahLst/>
              <a:cxnLst/>
              <a:rect l="l" t="t" r="r" b="b"/>
              <a:pathLst>
                <a:path w="184"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
            <p:cNvSpPr/>
            <p:nvPr/>
          </p:nvSpPr>
          <p:spPr>
            <a:xfrm>
              <a:off x="84595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8469775" y="1178400"/>
              <a:ext cx="4025" cy="46825"/>
            </a:xfrm>
            <a:custGeom>
              <a:avLst/>
              <a:gdLst/>
              <a:ahLst/>
              <a:cxnLst/>
              <a:rect l="l" t="t" r="r" b="b"/>
              <a:pathLst>
                <a:path w="161"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
            <p:cNvSpPr/>
            <p:nvPr/>
          </p:nvSpPr>
          <p:spPr>
            <a:xfrm>
              <a:off x="8479475" y="1185825"/>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
            <p:cNvSpPr/>
            <p:nvPr/>
          </p:nvSpPr>
          <p:spPr>
            <a:xfrm>
              <a:off x="8489750" y="1192675"/>
              <a:ext cx="2875" cy="22850"/>
            </a:xfrm>
            <a:custGeom>
              <a:avLst/>
              <a:gdLst/>
              <a:ahLst/>
              <a:cxnLst/>
              <a:rect l="l" t="t" r="r" b="b"/>
              <a:pathLst>
                <a:path w="115" h="914" extrusionOk="0">
                  <a:moveTo>
                    <a:pt x="0" y="0"/>
                  </a:moveTo>
                  <a:lnTo>
                    <a:pt x="0" y="913"/>
                  </a:lnTo>
                  <a:lnTo>
                    <a:pt x="114" y="91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849945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
            <p:cNvSpPr/>
            <p:nvPr/>
          </p:nvSpPr>
          <p:spPr>
            <a:xfrm>
              <a:off x="8509150" y="11926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8519425"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
            <p:cNvSpPr/>
            <p:nvPr/>
          </p:nvSpPr>
          <p:spPr>
            <a:xfrm>
              <a:off x="8529125"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
            <p:cNvSpPr/>
            <p:nvPr/>
          </p:nvSpPr>
          <p:spPr>
            <a:xfrm>
              <a:off x="8539400" y="1188675"/>
              <a:ext cx="2875" cy="30275"/>
            </a:xfrm>
            <a:custGeom>
              <a:avLst/>
              <a:gdLst/>
              <a:ahLst/>
              <a:cxnLst/>
              <a:rect l="l" t="t" r="r" b="b"/>
              <a:pathLst>
                <a:path w="115" h="1211" extrusionOk="0">
                  <a:moveTo>
                    <a:pt x="0" y="1"/>
                  </a:moveTo>
                  <a:lnTo>
                    <a:pt x="0" y="1210"/>
                  </a:lnTo>
                  <a:lnTo>
                    <a:pt x="114" y="1210"/>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
            <p:cNvSpPr/>
            <p:nvPr/>
          </p:nvSpPr>
          <p:spPr>
            <a:xfrm>
              <a:off x="8549100"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
            <p:cNvSpPr/>
            <p:nvPr/>
          </p:nvSpPr>
          <p:spPr>
            <a:xfrm>
              <a:off x="85588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
            <p:cNvSpPr/>
            <p:nvPr/>
          </p:nvSpPr>
          <p:spPr>
            <a:xfrm>
              <a:off x="8569050"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
            <p:cNvSpPr/>
            <p:nvPr/>
          </p:nvSpPr>
          <p:spPr>
            <a:xfrm>
              <a:off x="8578750"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
            <p:cNvSpPr/>
            <p:nvPr/>
          </p:nvSpPr>
          <p:spPr>
            <a:xfrm>
              <a:off x="858902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
            <p:cNvSpPr/>
            <p:nvPr/>
          </p:nvSpPr>
          <p:spPr>
            <a:xfrm>
              <a:off x="859872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
            <p:cNvSpPr/>
            <p:nvPr/>
          </p:nvSpPr>
          <p:spPr>
            <a:xfrm>
              <a:off x="8609000" y="1192675"/>
              <a:ext cx="2875" cy="22850"/>
            </a:xfrm>
            <a:custGeom>
              <a:avLst/>
              <a:gdLst/>
              <a:ahLst/>
              <a:cxnLst/>
              <a:rect l="l" t="t" r="r" b="b"/>
              <a:pathLst>
                <a:path w="115" h="914" extrusionOk="0">
                  <a:moveTo>
                    <a:pt x="1" y="0"/>
                  </a:moveTo>
                  <a:lnTo>
                    <a:pt x="1"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
            <p:cNvSpPr/>
            <p:nvPr/>
          </p:nvSpPr>
          <p:spPr>
            <a:xfrm>
              <a:off x="86187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8628400" y="1190400"/>
              <a:ext cx="3450" cy="26250"/>
            </a:xfrm>
            <a:custGeom>
              <a:avLst/>
              <a:gdLst/>
              <a:ahLst/>
              <a:cxnLst/>
              <a:rect l="l" t="t" r="r" b="b"/>
              <a:pathLst>
                <a:path w="138" h="1050" extrusionOk="0">
                  <a:moveTo>
                    <a:pt x="1" y="0"/>
                  </a:moveTo>
                  <a:lnTo>
                    <a:pt x="1" y="1050"/>
                  </a:lnTo>
                  <a:lnTo>
                    <a:pt x="138" y="105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
            <p:cNvSpPr/>
            <p:nvPr/>
          </p:nvSpPr>
          <p:spPr>
            <a:xfrm>
              <a:off x="872200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
            <p:cNvSpPr/>
            <p:nvPr/>
          </p:nvSpPr>
          <p:spPr>
            <a:xfrm>
              <a:off x="8731700"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
            <p:cNvSpPr/>
            <p:nvPr/>
          </p:nvSpPr>
          <p:spPr>
            <a:xfrm>
              <a:off x="8741975" y="1188675"/>
              <a:ext cx="3425" cy="30275"/>
            </a:xfrm>
            <a:custGeom>
              <a:avLst/>
              <a:gdLst/>
              <a:ahLst/>
              <a:cxnLst/>
              <a:rect l="l" t="t" r="r" b="b"/>
              <a:pathLst>
                <a:path w="137"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
            <p:cNvSpPr/>
            <p:nvPr/>
          </p:nvSpPr>
          <p:spPr>
            <a:xfrm>
              <a:off x="8751675"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
            <p:cNvSpPr/>
            <p:nvPr/>
          </p:nvSpPr>
          <p:spPr>
            <a:xfrm>
              <a:off x="8761925" y="1188675"/>
              <a:ext cx="2900" cy="30275"/>
            </a:xfrm>
            <a:custGeom>
              <a:avLst/>
              <a:gdLst/>
              <a:ahLst/>
              <a:cxnLst/>
              <a:rect l="l" t="t" r="r" b="b"/>
              <a:pathLst>
                <a:path w="116" h="1211" extrusionOk="0">
                  <a:moveTo>
                    <a:pt x="1" y="1"/>
                  </a:moveTo>
                  <a:lnTo>
                    <a:pt x="1" y="1210"/>
                  </a:lnTo>
                  <a:lnTo>
                    <a:pt x="115" y="1210"/>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
            <p:cNvSpPr/>
            <p:nvPr/>
          </p:nvSpPr>
          <p:spPr>
            <a:xfrm>
              <a:off x="8771625"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
            <p:cNvSpPr/>
            <p:nvPr/>
          </p:nvSpPr>
          <p:spPr>
            <a:xfrm>
              <a:off x="8781325"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
            <p:cNvSpPr/>
            <p:nvPr/>
          </p:nvSpPr>
          <p:spPr>
            <a:xfrm>
              <a:off x="8791600"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
            <p:cNvSpPr/>
            <p:nvPr/>
          </p:nvSpPr>
          <p:spPr>
            <a:xfrm>
              <a:off x="88013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
            <p:cNvSpPr/>
            <p:nvPr/>
          </p:nvSpPr>
          <p:spPr>
            <a:xfrm>
              <a:off x="881157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
            <p:cNvSpPr/>
            <p:nvPr/>
          </p:nvSpPr>
          <p:spPr>
            <a:xfrm>
              <a:off x="882127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
            <p:cNvSpPr/>
            <p:nvPr/>
          </p:nvSpPr>
          <p:spPr>
            <a:xfrm>
              <a:off x="8831550" y="1190400"/>
              <a:ext cx="2875" cy="26250"/>
            </a:xfrm>
            <a:custGeom>
              <a:avLst/>
              <a:gdLst/>
              <a:ahLst/>
              <a:cxnLst/>
              <a:rect l="l" t="t" r="r" b="b"/>
              <a:pathLst>
                <a:path w="115" h="1050" extrusionOk="0">
                  <a:moveTo>
                    <a:pt x="1" y="0"/>
                  </a:moveTo>
                  <a:lnTo>
                    <a:pt x="1" y="1050"/>
                  </a:lnTo>
                  <a:lnTo>
                    <a:pt x="115" y="105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8663225" y="129822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
            <p:cNvSpPr/>
            <p:nvPr/>
          </p:nvSpPr>
          <p:spPr>
            <a:xfrm>
              <a:off x="8673475" y="12879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
            <p:cNvSpPr/>
            <p:nvPr/>
          </p:nvSpPr>
          <p:spPr>
            <a:xfrm>
              <a:off x="8683200" y="1298225"/>
              <a:ext cx="3425" cy="30850"/>
            </a:xfrm>
            <a:custGeom>
              <a:avLst/>
              <a:gdLst/>
              <a:ahLst/>
              <a:cxnLst/>
              <a:rect l="l" t="t" r="r" b="b"/>
              <a:pathLst>
                <a:path w="137"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
            <p:cNvSpPr/>
            <p:nvPr/>
          </p:nvSpPr>
          <p:spPr>
            <a:xfrm>
              <a:off x="8693450" y="12879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
            <p:cNvSpPr/>
            <p:nvPr/>
          </p:nvSpPr>
          <p:spPr>
            <a:xfrm>
              <a:off x="8703150" y="129537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
            <p:cNvSpPr/>
            <p:nvPr/>
          </p:nvSpPr>
          <p:spPr>
            <a:xfrm>
              <a:off x="8712850"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
            <p:cNvSpPr/>
            <p:nvPr/>
          </p:nvSpPr>
          <p:spPr>
            <a:xfrm>
              <a:off x="8723125" y="129537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
            <p:cNvSpPr/>
            <p:nvPr/>
          </p:nvSpPr>
          <p:spPr>
            <a:xfrm>
              <a:off x="8732825"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
            <p:cNvSpPr/>
            <p:nvPr/>
          </p:nvSpPr>
          <p:spPr>
            <a:xfrm>
              <a:off x="8743100" y="1295375"/>
              <a:ext cx="4025" cy="34275"/>
            </a:xfrm>
            <a:custGeom>
              <a:avLst/>
              <a:gdLst/>
              <a:ahLst/>
              <a:cxnLst/>
              <a:rect l="l" t="t" r="r" b="b"/>
              <a:pathLst>
                <a:path w="161" h="1371" extrusionOk="0">
                  <a:moveTo>
                    <a:pt x="1" y="1"/>
                  </a:moveTo>
                  <a:lnTo>
                    <a:pt x="1" y="1370"/>
                  </a:lnTo>
                  <a:lnTo>
                    <a:pt x="160" y="1370"/>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
            <p:cNvSpPr/>
            <p:nvPr/>
          </p:nvSpPr>
          <p:spPr>
            <a:xfrm>
              <a:off x="8752800" y="130052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8762500"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8772775" y="12879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8782475"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8792750" y="1287975"/>
              <a:ext cx="4600" cy="46800"/>
            </a:xfrm>
            <a:custGeom>
              <a:avLst/>
              <a:gdLst/>
              <a:ahLst/>
              <a:cxnLst/>
              <a:rect l="l" t="t" r="r" b="b"/>
              <a:pathLst>
                <a:path w="184"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8802450" y="1295375"/>
              <a:ext cx="3450" cy="34850"/>
            </a:xfrm>
            <a:custGeom>
              <a:avLst/>
              <a:gdLst/>
              <a:ahLst/>
              <a:cxnLst/>
              <a:rect l="l" t="t" r="r" b="b"/>
              <a:pathLst>
                <a:path w="138" h="1394"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8812725" y="1302225"/>
              <a:ext cx="2875" cy="22850"/>
            </a:xfrm>
            <a:custGeom>
              <a:avLst/>
              <a:gdLst/>
              <a:ahLst/>
              <a:cxnLst/>
              <a:rect l="l" t="t" r="r" b="b"/>
              <a:pathLst>
                <a:path w="115" h="914" extrusionOk="0">
                  <a:moveTo>
                    <a:pt x="0" y="1"/>
                  </a:moveTo>
                  <a:lnTo>
                    <a:pt x="0" y="914"/>
                  </a:lnTo>
                  <a:lnTo>
                    <a:pt x="114" y="91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8822425"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
            <p:cNvSpPr/>
            <p:nvPr/>
          </p:nvSpPr>
          <p:spPr>
            <a:xfrm>
              <a:off x="8832125" y="130222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a:off x="8842400"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
            <p:cNvSpPr/>
            <p:nvPr/>
          </p:nvSpPr>
          <p:spPr>
            <a:xfrm>
              <a:off x="8852100" y="130052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
            <p:cNvSpPr/>
            <p:nvPr/>
          </p:nvSpPr>
          <p:spPr>
            <a:xfrm>
              <a:off x="87254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8714575" y="1225775"/>
              <a:ext cx="4575" cy="46800"/>
            </a:xfrm>
            <a:custGeom>
              <a:avLst/>
              <a:gdLst/>
              <a:ahLst/>
              <a:cxnLst/>
              <a:rect l="l" t="t" r="r" b="b"/>
              <a:pathLst>
                <a:path w="183"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87054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8694600"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8686050" y="1230325"/>
              <a:ext cx="2875" cy="34850"/>
            </a:xfrm>
            <a:custGeom>
              <a:avLst/>
              <a:gdLst/>
              <a:ahLst/>
              <a:cxnLst/>
              <a:rect l="l" t="t" r="r" b="b"/>
              <a:pathLst>
                <a:path w="115" h="1394" extrusionOk="0">
                  <a:moveTo>
                    <a:pt x="0" y="1"/>
                  </a:moveTo>
                  <a:lnTo>
                    <a:pt x="0" y="1393"/>
                  </a:lnTo>
                  <a:lnTo>
                    <a:pt x="114" y="1393"/>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8675775"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866492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8655800"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8644950"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
            <p:cNvSpPr/>
            <p:nvPr/>
          </p:nvSpPr>
          <p:spPr>
            <a:xfrm>
              <a:off x="8636400" y="1234325"/>
              <a:ext cx="2875" cy="26275"/>
            </a:xfrm>
            <a:custGeom>
              <a:avLst/>
              <a:gdLst/>
              <a:ahLst/>
              <a:cxnLst/>
              <a:rect l="l" t="t" r="r" b="b"/>
              <a:pathLst>
                <a:path w="115" h="1051" extrusionOk="0">
                  <a:moveTo>
                    <a:pt x="0" y="1"/>
                  </a:moveTo>
                  <a:lnTo>
                    <a:pt x="0" y="1051"/>
                  </a:lnTo>
                  <a:lnTo>
                    <a:pt x="114" y="1051"/>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86261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
            <p:cNvSpPr/>
            <p:nvPr/>
          </p:nvSpPr>
          <p:spPr>
            <a:xfrm>
              <a:off x="8615275"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
            <p:cNvSpPr/>
            <p:nvPr/>
          </p:nvSpPr>
          <p:spPr>
            <a:xfrm>
              <a:off x="8606150"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
            <p:cNvSpPr/>
            <p:nvPr/>
          </p:nvSpPr>
          <p:spPr>
            <a:xfrm>
              <a:off x="8595300" y="12257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
            <p:cNvSpPr/>
            <p:nvPr/>
          </p:nvSpPr>
          <p:spPr>
            <a:xfrm>
              <a:off x="8586175"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
            <p:cNvSpPr/>
            <p:nvPr/>
          </p:nvSpPr>
          <p:spPr>
            <a:xfrm>
              <a:off x="857647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
            <p:cNvSpPr/>
            <p:nvPr/>
          </p:nvSpPr>
          <p:spPr>
            <a:xfrm>
              <a:off x="8565625" y="1230900"/>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
            <p:cNvSpPr/>
            <p:nvPr/>
          </p:nvSpPr>
          <p:spPr>
            <a:xfrm>
              <a:off x="85565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8545675"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
            <p:cNvSpPr/>
            <p:nvPr/>
          </p:nvSpPr>
          <p:spPr>
            <a:xfrm>
              <a:off x="8536525"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
            <p:cNvSpPr/>
            <p:nvPr/>
          </p:nvSpPr>
          <p:spPr>
            <a:xfrm>
              <a:off x="844237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
            <p:cNvSpPr/>
            <p:nvPr/>
          </p:nvSpPr>
          <p:spPr>
            <a:xfrm>
              <a:off x="8433250" y="1234325"/>
              <a:ext cx="3450" cy="26275"/>
            </a:xfrm>
            <a:custGeom>
              <a:avLst/>
              <a:gdLst/>
              <a:ahLst/>
              <a:cxnLst/>
              <a:rect l="l" t="t" r="r" b="b"/>
              <a:pathLst>
                <a:path w="138" h="1051" extrusionOk="0">
                  <a:moveTo>
                    <a:pt x="1" y="1"/>
                  </a:moveTo>
                  <a:lnTo>
                    <a:pt x="1" y="1051"/>
                  </a:lnTo>
                  <a:lnTo>
                    <a:pt x="137" y="1051"/>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
            <p:cNvSpPr/>
            <p:nvPr/>
          </p:nvSpPr>
          <p:spPr>
            <a:xfrm>
              <a:off x="84235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
            <p:cNvSpPr/>
            <p:nvPr/>
          </p:nvSpPr>
          <p:spPr>
            <a:xfrm>
              <a:off x="8412700"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8403575"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p:nvPr/>
          </p:nvSpPr>
          <p:spPr>
            <a:xfrm>
              <a:off x="8392725"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8383600"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83739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8362500"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835392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8343100" y="1230900"/>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8333950"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6"/>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0"/>
        <p:cNvGrpSpPr/>
        <p:nvPr/>
      </p:nvGrpSpPr>
      <p:grpSpPr>
        <a:xfrm>
          <a:off x="0" y="0"/>
          <a:ext cx="0" cy="0"/>
          <a:chOff x="0" y="0"/>
          <a:chExt cx="0" cy="0"/>
        </a:xfrm>
      </p:grpSpPr>
      <p:grpSp>
        <p:nvGrpSpPr>
          <p:cNvPr id="691" name="Google Shape;691;p7"/>
          <p:cNvGrpSpPr/>
          <p:nvPr/>
        </p:nvGrpSpPr>
        <p:grpSpPr>
          <a:xfrm rot="10800000" flipH="1">
            <a:off x="-1679463" y="-142022"/>
            <a:ext cx="11856973" cy="3949123"/>
            <a:chOff x="-1895475" y="2684875"/>
            <a:chExt cx="9813750" cy="3268600"/>
          </a:xfrm>
        </p:grpSpPr>
        <p:sp>
          <p:nvSpPr>
            <p:cNvPr id="692" name="Google Shape;692;p7"/>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7"/>
          <p:cNvGrpSpPr/>
          <p:nvPr/>
        </p:nvGrpSpPr>
        <p:grpSpPr>
          <a:xfrm>
            <a:off x="130100" y="181009"/>
            <a:ext cx="8839635" cy="4858789"/>
            <a:chOff x="3723896" y="3186300"/>
            <a:chExt cx="3393204" cy="1865107"/>
          </a:xfrm>
        </p:grpSpPr>
        <p:sp>
          <p:nvSpPr>
            <p:cNvPr id="727" name="Google Shape;727;p7"/>
            <p:cNvSpPr/>
            <p:nvPr/>
          </p:nvSpPr>
          <p:spPr>
            <a:xfrm>
              <a:off x="7049599" y="4656771"/>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3924710"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5697022" y="349710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6045203" y="5026856"/>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3799894" y="3439577"/>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6411571" y="3186300"/>
              <a:ext cx="25700" cy="21725"/>
            </a:xfrm>
            <a:custGeom>
              <a:avLst/>
              <a:gdLst/>
              <a:ahLst/>
              <a:cxnLst/>
              <a:rect l="l" t="t" r="r" b="b"/>
              <a:pathLst>
                <a:path w="1028" h="869" extrusionOk="0">
                  <a:moveTo>
                    <a:pt x="526" y="1"/>
                  </a:moveTo>
                  <a:lnTo>
                    <a:pt x="252" y="435"/>
                  </a:lnTo>
                  <a:lnTo>
                    <a:pt x="1" y="868"/>
                  </a:lnTo>
                  <a:lnTo>
                    <a:pt x="1028" y="868"/>
                  </a:lnTo>
                  <a:lnTo>
                    <a:pt x="777" y="435"/>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7"/>
          <p:cNvSpPr/>
          <p:nvPr/>
        </p:nvSpPr>
        <p:spPr>
          <a:xfrm rot="10800000" flipH="1">
            <a:off x="7596619" y="3553201"/>
            <a:ext cx="1965184" cy="1965924"/>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7"/>
          <p:cNvGrpSpPr/>
          <p:nvPr/>
        </p:nvGrpSpPr>
        <p:grpSpPr>
          <a:xfrm>
            <a:off x="6067950" y="240538"/>
            <a:ext cx="2720300" cy="1298075"/>
            <a:chOff x="895175" y="2842713"/>
            <a:chExt cx="2720300" cy="1298075"/>
          </a:xfrm>
        </p:grpSpPr>
        <p:grpSp>
          <p:nvGrpSpPr>
            <p:cNvPr id="737" name="Google Shape;737;p7"/>
            <p:cNvGrpSpPr/>
            <p:nvPr/>
          </p:nvGrpSpPr>
          <p:grpSpPr>
            <a:xfrm flipH="1">
              <a:off x="1603575" y="2842713"/>
              <a:ext cx="2011900" cy="1298075"/>
              <a:chOff x="6358050" y="-500225"/>
              <a:chExt cx="2011900" cy="1298075"/>
            </a:xfrm>
          </p:grpSpPr>
          <p:sp>
            <p:nvSpPr>
              <p:cNvPr id="738" name="Google Shape;738;p7"/>
              <p:cNvSpPr/>
              <p:nvPr/>
            </p:nvSpPr>
            <p:spPr>
              <a:xfrm>
                <a:off x="6358050" y="-50022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6813525" y="924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7782100" y="15757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7408100" y="759450"/>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8331550" y="535225"/>
                <a:ext cx="38400" cy="38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 name="Google Shape;743;p7"/>
            <p:cNvSpPr/>
            <p:nvPr/>
          </p:nvSpPr>
          <p:spPr>
            <a:xfrm flipH="1">
              <a:off x="895175" y="2920725"/>
              <a:ext cx="254700" cy="254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flipH="1">
              <a:off x="1802425" y="3097413"/>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7"/>
          <p:cNvGrpSpPr/>
          <p:nvPr/>
        </p:nvGrpSpPr>
        <p:grpSpPr>
          <a:xfrm>
            <a:off x="7055779" y="2977847"/>
            <a:ext cx="1255603" cy="1256490"/>
            <a:chOff x="1324600" y="82800"/>
            <a:chExt cx="777800" cy="778350"/>
          </a:xfrm>
        </p:grpSpPr>
        <p:sp>
          <p:nvSpPr>
            <p:cNvPr id="746" name="Google Shape;746;p7"/>
            <p:cNvSpPr/>
            <p:nvPr/>
          </p:nvSpPr>
          <p:spPr>
            <a:xfrm>
              <a:off x="1324600" y="82800"/>
              <a:ext cx="777800" cy="778350"/>
            </a:xfrm>
            <a:custGeom>
              <a:avLst/>
              <a:gdLst/>
              <a:ahLst/>
              <a:cxnLst/>
              <a:rect l="l" t="t" r="r" b="b"/>
              <a:pathLst>
                <a:path w="31112" h="31134" fill="none" extrusionOk="0">
                  <a:moveTo>
                    <a:pt x="31111" y="15567"/>
                  </a:moveTo>
                  <a:cubicBezTo>
                    <a:pt x="31111" y="24172"/>
                    <a:pt x="24150" y="31134"/>
                    <a:pt x="15544" y="31134"/>
                  </a:cubicBezTo>
                  <a:cubicBezTo>
                    <a:pt x="6962" y="31134"/>
                    <a:pt x="0" y="24172"/>
                    <a:pt x="0" y="15567"/>
                  </a:cubicBezTo>
                  <a:cubicBezTo>
                    <a:pt x="0" y="6962"/>
                    <a:pt x="6962" y="0"/>
                    <a:pt x="15544" y="0"/>
                  </a:cubicBezTo>
                  <a:cubicBezTo>
                    <a:pt x="24150" y="0"/>
                    <a:pt x="31111" y="6962"/>
                    <a:pt x="31111" y="15567"/>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1385075" y="143275"/>
              <a:ext cx="656825" cy="657400"/>
            </a:xfrm>
            <a:custGeom>
              <a:avLst/>
              <a:gdLst/>
              <a:ahLst/>
              <a:cxnLst/>
              <a:rect l="l" t="t" r="r" b="b"/>
              <a:pathLst>
                <a:path w="26273" h="26296" fill="none" extrusionOk="0">
                  <a:moveTo>
                    <a:pt x="26273" y="13148"/>
                  </a:moveTo>
                  <a:cubicBezTo>
                    <a:pt x="26273" y="20406"/>
                    <a:pt x="20384" y="26295"/>
                    <a:pt x="13125" y="26295"/>
                  </a:cubicBezTo>
                  <a:cubicBezTo>
                    <a:pt x="5867" y="26295"/>
                    <a:pt x="1" y="20406"/>
                    <a:pt x="1" y="13148"/>
                  </a:cubicBezTo>
                  <a:cubicBezTo>
                    <a:pt x="1" y="5890"/>
                    <a:pt x="5867" y="1"/>
                    <a:pt x="13125" y="1"/>
                  </a:cubicBezTo>
                  <a:cubicBezTo>
                    <a:pt x="20384" y="1"/>
                    <a:pt x="26273" y="5890"/>
                    <a:pt x="26273" y="13148"/>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1445575" y="203775"/>
              <a:ext cx="535850" cy="536400"/>
            </a:xfrm>
            <a:custGeom>
              <a:avLst/>
              <a:gdLst/>
              <a:ahLst/>
              <a:cxnLst/>
              <a:rect l="l" t="t" r="r" b="b"/>
              <a:pathLst>
                <a:path w="21434" h="21456" fill="none" extrusionOk="0">
                  <a:moveTo>
                    <a:pt x="21433" y="10728"/>
                  </a:moveTo>
                  <a:cubicBezTo>
                    <a:pt x="21433" y="16640"/>
                    <a:pt x="16640" y="21456"/>
                    <a:pt x="10705" y="21456"/>
                  </a:cubicBezTo>
                  <a:cubicBezTo>
                    <a:pt x="4794" y="21456"/>
                    <a:pt x="0" y="16640"/>
                    <a:pt x="0" y="10728"/>
                  </a:cubicBezTo>
                  <a:cubicBezTo>
                    <a:pt x="0" y="4816"/>
                    <a:pt x="4794" y="0"/>
                    <a:pt x="10705" y="0"/>
                  </a:cubicBezTo>
                  <a:cubicBezTo>
                    <a:pt x="16640" y="0"/>
                    <a:pt x="21433" y="4816"/>
                    <a:pt x="21433" y="10728"/>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1506050" y="264825"/>
              <a:ext cx="414875" cy="414300"/>
            </a:xfrm>
            <a:custGeom>
              <a:avLst/>
              <a:gdLst/>
              <a:ahLst/>
              <a:cxnLst/>
              <a:rect l="l" t="t" r="r" b="b"/>
              <a:pathLst>
                <a:path w="16595" h="16572" fill="none" extrusionOk="0">
                  <a:moveTo>
                    <a:pt x="16595" y="8286"/>
                  </a:moveTo>
                  <a:cubicBezTo>
                    <a:pt x="16595" y="12874"/>
                    <a:pt x="12874" y="16572"/>
                    <a:pt x="8286" y="16572"/>
                  </a:cubicBezTo>
                  <a:cubicBezTo>
                    <a:pt x="3721" y="16572"/>
                    <a:pt x="1" y="12874"/>
                    <a:pt x="1" y="8286"/>
                  </a:cubicBezTo>
                  <a:cubicBezTo>
                    <a:pt x="1" y="3698"/>
                    <a:pt x="3721" y="0"/>
                    <a:pt x="8286" y="0"/>
                  </a:cubicBezTo>
                  <a:cubicBezTo>
                    <a:pt x="12874" y="0"/>
                    <a:pt x="16595" y="3698"/>
                    <a:pt x="16595" y="8286"/>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1566550" y="325300"/>
              <a:ext cx="293900" cy="293350"/>
            </a:xfrm>
            <a:custGeom>
              <a:avLst/>
              <a:gdLst/>
              <a:ahLst/>
              <a:cxnLst/>
              <a:rect l="l" t="t" r="r" b="b"/>
              <a:pathLst>
                <a:path w="11756" h="11734" fill="none" extrusionOk="0">
                  <a:moveTo>
                    <a:pt x="11755" y="5867"/>
                  </a:moveTo>
                  <a:cubicBezTo>
                    <a:pt x="11755" y="9108"/>
                    <a:pt x="9108" y="11733"/>
                    <a:pt x="5866" y="11733"/>
                  </a:cubicBezTo>
                  <a:cubicBezTo>
                    <a:pt x="2625" y="11733"/>
                    <a:pt x="0" y="9108"/>
                    <a:pt x="0" y="5867"/>
                  </a:cubicBezTo>
                  <a:cubicBezTo>
                    <a:pt x="0" y="2626"/>
                    <a:pt x="2625" y="1"/>
                    <a:pt x="5866" y="1"/>
                  </a:cubicBezTo>
                  <a:cubicBezTo>
                    <a:pt x="9108" y="1"/>
                    <a:pt x="11755" y="2626"/>
                    <a:pt x="11755" y="5867"/>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1627025" y="385800"/>
              <a:ext cx="172925" cy="172350"/>
            </a:xfrm>
            <a:custGeom>
              <a:avLst/>
              <a:gdLst/>
              <a:ahLst/>
              <a:cxnLst/>
              <a:rect l="l" t="t" r="r" b="b"/>
              <a:pathLst>
                <a:path w="6917" h="6894" fill="none" extrusionOk="0">
                  <a:moveTo>
                    <a:pt x="6917" y="3447"/>
                  </a:moveTo>
                  <a:cubicBezTo>
                    <a:pt x="6917" y="5364"/>
                    <a:pt x="5365" y="6894"/>
                    <a:pt x="3447" y="6894"/>
                  </a:cubicBezTo>
                  <a:cubicBezTo>
                    <a:pt x="1553" y="6894"/>
                    <a:pt x="1" y="5364"/>
                    <a:pt x="1" y="3447"/>
                  </a:cubicBezTo>
                  <a:cubicBezTo>
                    <a:pt x="1" y="1530"/>
                    <a:pt x="1553" y="0"/>
                    <a:pt x="3447" y="0"/>
                  </a:cubicBezTo>
                  <a:cubicBezTo>
                    <a:pt x="5365" y="0"/>
                    <a:pt x="6917" y="1530"/>
                    <a:pt x="6917" y="3447"/>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1687525" y="446275"/>
              <a:ext cx="51375" cy="51400"/>
            </a:xfrm>
            <a:custGeom>
              <a:avLst/>
              <a:gdLst/>
              <a:ahLst/>
              <a:cxnLst/>
              <a:rect l="l" t="t" r="r" b="b"/>
              <a:pathLst>
                <a:path w="2055" h="2056" fill="none" extrusionOk="0">
                  <a:moveTo>
                    <a:pt x="2055" y="1028"/>
                  </a:moveTo>
                  <a:cubicBezTo>
                    <a:pt x="2055" y="1599"/>
                    <a:pt x="1598" y="2055"/>
                    <a:pt x="1027" y="2055"/>
                  </a:cubicBezTo>
                  <a:cubicBezTo>
                    <a:pt x="457" y="2055"/>
                    <a:pt x="0" y="1599"/>
                    <a:pt x="0" y="1028"/>
                  </a:cubicBezTo>
                  <a:cubicBezTo>
                    <a:pt x="0" y="457"/>
                    <a:pt x="457" y="1"/>
                    <a:pt x="1027" y="1"/>
                  </a:cubicBezTo>
                  <a:cubicBezTo>
                    <a:pt x="1598" y="1"/>
                    <a:pt x="2055" y="457"/>
                    <a:pt x="2055" y="1028"/>
                  </a:cubicBezTo>
                  <a:close/>
                </a:path>
              </a:pathLst>
            </a:custGeom>
            <a:noFill/>
            <a:ln w="4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7"/>
          <p:cNvGrpSpPr/>
          <p:nvPr/>
        </p:nvGrpSpPr>
        <p:grpSpPr>
          <a:xfrm rot="-5400000">
            <a:off x="1264100" y="-363100"/>
            <a:ext cx="365800" cy="1454000"/>
            <a:chOff x="6860300" y="2466325"/>
            <a:chExt cx="365800" cy="1454000"/>
          </a:xfrm>
        </p:grpSpPr>
        <p:sp>
          <p:nvSpPr>
            <p:cNvPr id="754" name="Google Shape;754;p7"/>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rgbClr val="0203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7"/>
          <p:cNvGrpSpPr/>
          <p:nvPr/>
        </p:nvGrpSpPr>
        <p:grpSpPr>
          <a:xfrm>
            <a:off x="1246325" y="4597500"/>
            <a:ext cx="3325675" cy="12000"/>
            <a:chOff x="4016850" y="529025"/>
            <a:chExt cx="3325675" cy="12000"/>
          </a:xfrm>
        </p:grpSpPr>
        <p:sp>
          <p:nvSpPr>
            <p:cNvPr id="808" name="Google Shape;808;p7"/>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7"/>
          <p:cNvSpPr txBox="1">
            <a:spLocks noGrp="1"/>
          </p:cNvSpPr>
          <p:nvPr>
            <p:ph type="title"/>
          </p:nvPr>
        </p:nvSpPr>
        <p:spPr>
          <a:xfrm>
            <a:off x="720000" y="1360500"/>
            <a:ext cx="3613500" cy="7557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12" name="Google Shape;812;p7"/>
          <p:cNvSpPr txBox="1">
            <a:spLocks noGrp="1"/>
          </p:cNvSpPr>
          <p:nvPr>
            <p:ph type="subTitle" idx="1"/>
          </p:nvPr>
        </p:nvSpPr>
        <p:spPr>
          <a:xfrm>
            <a:off x="720000" y="2116200"/>
            <a:ext cx="3613500" cy="1666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3"/>
        <p:cNvGrpSpPr/>
        <p:nvPr/>
      </p:nvGrpSpPr>
      <p:grpSpPr>
        <a:xfrm>
          <a:off x="0" y="0"/>
          <a:ext cx="0" cy="0"/>
          <a:chOff x="0" y="0"/>
          <a:chExt cx="0" cy="0"/>
        </a:xfrm>
      </p:grpSpPr>
      <p:grpSp>
        <p:nvGrpSpPr>
          <p:cNvPr id="814" name="Google Shape;814;p8"/>
          <p:cNvGrpSpPr/>
          <p:nvPr/>
        </p:nvGrpSpPr>
        <p:grpSpPr>
          <a:xfrm>
            <a:off x="-1974538" y="1346766"/>
            <a:ext cx="11856973" cy="3949123"/>
            <a:chOff x="-1895475" y="2684875"/>
            <a:chExt cx="9813750" cy="3268600"/>
          </a:xfrm>
        </p:grpSpPr>
        <p:sp>
          <p:nvSpPr>
            <p:cNvPr id="815" name="Google Shape;815;p8"/>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8"/>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8"/>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8"/>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8"/>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8"/>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8"/>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8"/>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8"/>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8"/>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8"/>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8"/>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8"/>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8"/>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8"/>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8"/>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8"/>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8"/>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8"/>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8"/>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8"/>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8"/>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8"/>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8"/>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8"/>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8"/>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8"/>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8"/>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8"/>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8"/>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8"/>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8"/>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8"/>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8"/>
          <p:cNvGrpSpPr/>
          <p:nvPr/>
        </p:nvGrpSpPr>
        <p:grpSpPr>
          <a:xfrm>
            <a:off x="130100" y="231222"/>
            <a:ext cx="8839635" cy="4827643"/>
            <a:chOff x="3723896" y="3205574"/>
            <a:chExt cx="3393204" cy="1853151"/>
          </a:xfrm>
        </p:grpSpPr>
        <p:sp>
          <p:nvSpPr>
            <p:cNvPr id="850" name="Google Shape;850;p8"/>
            <p:cNvSpPr/>
            <p:nvPr/>
          </p:nvSpPr>
          <p:spPr>
            <a:xfrm>
              <a:off x="6903348"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8"/>
            <p:cNvSpPr/>
            <p:nvPr/>
          </p:nvSpPr>
          <p:spPr>
            <a:xfrm>
              <a:off x="5448674" y="3498343"/>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8"/>
            <p:cNvSpPr/>
            <p:nvPr/>
          </p:nvSpPr>
          <p:spPr>
            <a:xfrm>
              <a:off x="4509716" y="4864914"/>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8"/>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8"/>
            <p:cNvSpPr/>
            <p:nvPr/>
          </p:nvSpPr>
          <p:spPr>
            <a:xfrm>
              <a:off x="6282028" y="3233851"/>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8"/>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8"/>
          <p:cNvGrpSpPr/>
          <p:nvPr/>
        </p:nvGrpSpPr>
        <p:grpSpPr>
          <a:xfrm>
            <a:off x="354200" y="3326100"/>
            <a:ext cx="365800" cy="1454000"/>
            <a:chOff x="6860300" y="2466325"/>
            <a:chExt cx="365800" cy="1454000"/>
          </a:xfrm>
        </p:grpSpPr>
        <p:sp>
          <p:nvSpPr>
            <p:cNvPr id="858" name="Google Shape;858;p8"/>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59" name="Google Shape;859;p8"/>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0" name="Google Shape;860;p8"/>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1" name="Google Shape;861;p8"/>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2" name="Google Shape;862;p8"/>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3" name="Google Shape;863;p8"/>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4" name="Google Shape;864;p8"/>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5" name="Google Shape;865;p8"/>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6" name="Google Shape;866;p8"/>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7" name="Google Shape;867;p8"/>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8" name="Google Shape;868;p8"/>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69" name="Google Shape;869;p8"/>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0" name="Google Shape;870;p8"/>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1" name="Google Shape;871;p8"/>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2" name="Google Shape;872;p8"/>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3" name="Google Shape;873;p8"/>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4" name="Google Shape;874;p8"/>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5" name="Google Shape;875;p8"/>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6" name="Google Shape;876;p8"/>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7" name="Google Shape;877;p8"/>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8" name="Google Shape;878;p8"/>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79" name="Google Shape;879;p8"/>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0" name="Google Shape;880;p8"/>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1" name="Google Shape;881;p8"/>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2" name="Google Shape;882;p8"/>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3" name="Google Shape;883;p8"/>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4" name="Google Shape;884;p8"/>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5" name="Google Shape;885;p8"/>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6" name="Google Shape;886;p8"/>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7" name="Google Shape;887;p8"/>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8" name="Google Shape;888;p8"/>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89" name="Google Shape;889;p8"/>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0" name="Google Shape;890;p8"/>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1" name="Google Shape;891;p8"/>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2" name="Google Shape;892;p8"/>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3" name="Google Shape;893;p8"/>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4" name="Google Shape;894;p8"/>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5" name="Google Shape;895;p8"/>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6" name="Google Shape;896;p8"/>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7" name="Google Shape;897;p8"/>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8" name="Google Shape;898;p8"/>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99" name="Google Shape;899;p8"/>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0" name="Google Shape;900;p8"/>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1" name="Google Shape;901;p8"/>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2" name="Google Shape;902;p8"/>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3" name="Google Shape;903;p8"/>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4" name="Google Shape;904;p8"/>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5" name="Google Shape;905;p8"/>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6" name="Google Shape;906;p8"/>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7" name="Google Shape;907;p8"/>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8" name="Google Shape;908;p8"/>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09" name="Google Shape;909;p8"/>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10" name="Google Shape;910;p8"/>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911" name="Google Shape;911;p8"/>
          <p:cNvGrpSpPr/>
          <p:nvPr/>
        </p:nvGrpSpPr>
        <p:grpSpPr>
          <a:xfrm>
            <a:off x="5098325" y="4597500"/>
            <a:ext cx="3325675" cy="12000"/>
            <a:chOff x="4016850" y="529025"/>
            <a:chExt cx="3325675" cy="12000"/>
          </a:xfrm>
        </p:grpSpPr>
        <p:sp>
          <p:nvSpPr>
            <p:cNvPr id="912" name="Google Shape;912;p8"/>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13" name="Google Shape;913;p8"/>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14" name="Google Shape;914;p8"/>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915" name="Google Shape;915;p8"/>
          <p:cNvSpPr txBox="1">
            <a:spLocks noGrp="1"/>
          </p:cNvSpPr>
          <p:nvPr>
            <p:ph type="title"/>
          </p:nvPr>
        </p:nvSpPr>
        <p:spPr>
          <a:xfrm>
            <a:off x="4572000" y="1346100"/>
            <a:ext cx="3852000" cy="2451300"/>
          </a:xfrm>
          <a:prstGeom prst="rect">
            <a:avLst/>
          </a:prstGeom>
        </p:spPr>
        <p:txBody>
          <a:bodyPr spcFirstLastPara="1" wrap="square" lIns="0" tIns="0" rIns="0" bIns="0" anchor="ctr" anchorCtr="0">
            <a:noAutofit/>
          </a:bodyPr>
          <a:lstStyle>
            <a:lvl1pPr lvl="0" algn="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483"/>
        <p:cNvGrpSpPr/>
        <p:nvPr/>
      </p:nvGrpSpPr>
      <p:grpSpPr>
        <a:xfrm>
          <a:off x="0" y="0"/>
          <a:ext cx="0" cy="0"/>
          <a:chOff x="0" y="0"/>
          <a:chExt cx="0" cy="0"/>
        </a:xfrm>
      </p:grpSpPr>
      <p:grpSp>
        <p:nvGrpSpPr>
          <p:cNvPr id="1484" name="Google Shape;1484;p14"/>
          <p:cNvGrpSpPr/>
          <p:nvPr/>
        </p:nvGrpSpPr>
        <p:grpSpPr>
          <a:xfrm>
            <a:off x="-1974538" y="1194366"/>
            <a:ext cx="11856973" cy="3949123"/>
            <a:chOff x="-1895475" y="2684875"/>
            <a:chExt cx="9813750" cy="3268600"/>
          </a:xfrm>
        </p:grpSpPr>
        <p:sp>
          <p:nvSpPr>
            <p:cNvPr id="1485" name="Google Shape;1485;p14"/>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4"/>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4"/>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4"/>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4"/>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4"/>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4"/>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4"/>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4"/>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4"/>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4"/>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4"/>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4"/>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4"/>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4"/>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4"/>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4"/>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4"/>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4"/>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4"/>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4"/>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4"/>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4"/>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4"/>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4"/>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4"/>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4"/>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4"/>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4"/>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4"/>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4"/>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4"/>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4"/>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4"/>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14"/>
          <p:cNvGrpSpPr/>
          <p:nvPr/>
        </p:nvGrpSpPr>
        <p:grpSpPr>
          <a:xfrm>
            <a:off x="130100" y="231222"/>
            <a:ext cx="8839635" cy="4845464"/>
            <a:chOff x="3723896" y="3205574"/>
            <a:chExt cx="3393204" cy="1859992"/>
          </a:xfrm>
        </p:grpSpPr>
        <p:sp>
          <p:nvSpPr>
            <p:cNvPr id="1520" name="Google Shape;1520;p14"/>
            <p:cNvSpPr/>
            <p:nvPr/>
          </p:nvSpPr>
          <p:spPr>
            <a:xfrm>
              <a:off x="6903348"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4"/>
            <p:cNvSpPr/>
            <p:nvPr/>
          </p:nvSpPr>
          <p:spPr>
            <a:xfrm>
              <a:off x="4103159" y="4902359"/>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4"/>
            <p:cNvSpPr/>
            <p:nvPr/>
          </p:nvSpPr>
          <p:spPr>
            <a:xfrm>
              <a:off x="465596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4"/>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4"/>
            <p:cNvSpPr/>
            <p:nvPr/>
          </p:nvSpPr>
          <p:spPr>
            <a:xfrm>
              <a:off x="6750033" y="3263102"/>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4"/>
            <p:cNvSpPr/>
            <p:nvPr/>
          </p:nvSpPr>
          <p:spPr>
            <a:xfrm>
              <a:off x="7088549" y="3701405"/>
              <a:ext cx="28550" cy="25125"/>
            </a:xfrm>
            <a:custGeom>
              <a:avLst/>
              <a:gdLst/>
              <a:ahLst/>
              <a:cxnLst/>
              <a:rect l="l" t="t" r="r" b="b"/>
              <a:pathLst>
                <a:path w="1142" h="1005" extrusionOk="0">
                  <a:moveTo>
                    <a:pt x="571" y="160"/>
                  </a:moveTo>
                  <a:lnTo>
                    <a:pt x="1005" y="936"/>
                  </a:lnTo>
                  <a:lnTo>
                    <a:pt x="137" y="936"/>
                  </a:lnTo>
                  <a:lnTo>
                    <a:pt x="571" y="160"/>
                  </a:lnTo>
                  <a:close/>
                  <a:moveTo>
                    <a:pt x="571" y="0"/>
                  </a:moveTo>
                  <a:lnTo>
                    <a:pt x="0" y="1005"/>
                  </a:lnTo>
                  <a:lnTo>
                    <a:pt x="1142" y="1005"/>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4"/>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14"/>
          <p:cNvGrpSpPr/>
          <p:nvPr/>
        </p:nvGrpSpPr>
        <p:grpSpPr>
          <a:xfrm flipH="1">
            <a:off x="244234" y="297157"/>
            <a:ext cx="810045" cy="242850"/>
            <a:chOff x="8333950" y="1178400"/>
            <a:chExt cx="521600" cy="156375"/>
          </a:xfrm>
        </p:grpSpPr>
        <p:sp>
          <p:nvSpPr>
            <p:cNvPr id="1528" name="Google Shape;1528;p14"/>
            <p:cNvSpPr/>
            <p:nvPr/>
          </p:nvSpPr>
          <p:spPr>
            <a:xfrm>
              <a:off x="8439525" y="1188675"/>
              <a:ext cx="3450" cy="30275"/>
            </a:xfrm>
            <a:custGeom>
              <a:avLst/>
              <a:gdLst/>
              <a:ahLst/>
              <a:cxnLst/>
              <a:rect l="l" t="t" r="r" b="b"/>
              <a:pathLst>
                <a:path w="138" h="1211" extrusionOk="0">
                  <a:moveTo>
                    <a:pt x="1" y="1"/>
                  </a:moveTo>
                  <a:lnTo>
                    <a:pt x="1" y="1210"/>
                  </a:lnTo>
                  <a:lnTo>
                    <a:pt x="138" y="1210"/>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4"/>
            <p:cNvSpPr/>
            <p:nvPr/>
          </p:nvSpPr>
          <p:spPr>
            <a:xfrm>
              <a:off x="8449800" y="1178400"/>
              <a:ext cx="4600" cy="46825"/>
            </a:xfrm>
            <a:custGeom>
              <a:avLst/>
              <a:gdLst/>
              <a:ahLst/>
              <a:cxnLst/>
              <a:rect l="l" t="t" r="r" b="b"/>
              <a:pathLst>
                <a:path w="184"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4"/>
            <p:cNvSpPr/>
            <p:nvPr/>
          </p:nvSpPr>
          <p:spPr>
            <a:xfrm>
              <a:off x="84595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4"/>
            <p:cNvSpPr/>
            <p:nvPr/>
          </p:nvSpPr>
          <p:spPr>
            <a:xfrm>
              <a:off x="8469775" y="1178400"/>
              <a:ext cx="4025" cy="46825"/>
            </a:xfrm>
            <a:custGeom>
              <a:avLst/>
              <a:gdLst/>
              <a:ahLst/>
              <a:cxnLst/>
              <a:rect l="l" t="t" r="r" b="b"/>
              <a:pathLst>
                <a:path w="161"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4"/>
            <p:cNvSpPr/>
            <p:nvPr/>
          </p:nvSpPr>
          <p:spPr>
            <a:xfrm>
              <a:off x="8479475" y="1185825"/>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4"/>
            <p:cNvSpPr/>
            <p:nvPr/>
          </p:nvSpPr>
          <p:spPr>
            <a:xfrm>
              <a:off x="8489750" y="1192675"/>
              <a:ext cx="2875" cy="22850"/>
            </a:xfrm>
            <a:custGeom>
              <a:avLst/>
              <a:gdLst/>
              <a:ahLst/>
              <a:cxnLst/>
              <a:rect l="l" t="t" r="r" b="b"/>
              <a:pathLst>
                <a:path w="115" h="914" extrusionOk="0">
                  <a:moveTo>
                    <a:pt x="0" y="0"/>
                  </a:moveTo>
                  <a:lnTo>
                    <a:pt x="0" y="913"/>
                  </a:lnTo>
                  <a:lnTo>
                    <a:pt x="114" y="91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4"/>
            <p:cNvSpPr/>
            <p:nvPr/>
          </p:nvSpPr>
          <p:spPr>
            <a:xfrm>
              <a:off x="849945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4"/>
            <p:cNvSpPr/>
            <p:nvPr/>
          </p:nvSpPr>
          <p:spPr>
            <a:xfrm>
              <a:off x="8509150" y="11926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4"/>
            <p:cNvSpPr/>
            <p:nvPr/>
          </p:nvSpPr>
          <p:spPr>
            <a:xfrm>
              <a:off x="8519425"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4"/>
            <p:cNvSpPr/>
            <p:nvPr/>
          </p:nvSpPr>
          <p:spPr>
            <a:xfrm>
              <a:off x="8529125"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4"/>
            <p:cNvSpPr/>
            <p:nvPr/>
          </p:nvSpPr>
          <p:spPr>
            <a:xfrm>
              <a:off x="8539400" y="1188675"/>
              <a:ext cx="2875" cy="30275"/>
            </a:xfrm>
            <a:custGeom>
              <a:avLst/>
              <a:gdLst/>
              <a:ahLst/>
              <a:cxnLst/>
              <a:rect l="l" t="t" r="r" b="b"/>
              <a:pathLst>
                <a:path w="115" h="1211" extrusionOk="0">
                  <a:moveTo>
                    <a:pt x="0" y="1"/>
                  </a:moveTo>
                  <a:lnTo>
                    <a:pt x="0" y="1210"/>
                  </a:lnTo>
                  <a:lnTo>
                    <a:pt x="114" y="1210"/>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4"/>
            <p:cNvSpPr/>
            <p:nvPr/>
          </p:nvSpPr>
          <p:spPr>
            <a:xfrm>
              <a:off x="8549100"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4"/>
            <p:cNvSpPr/>
            <p:nvPr/>
          </p:nvSpPr>
          <p:spPr>
            <a:xfrm>
              <a:off x="85588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4"/>
            <p:cNvSpPr/>
            <p:nvPr/>
          </p:nvSpPr>
          <p:spPr>
            <a:xfrm>
              <a:off x="8569050"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4"/>
            <p:cNvSpPr/>
            <p:nvPr/>
          </p:nvSpPr>
          <p:spPr>
            <a:xfrm>
              <a:off x="8578750"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4"/>
            <p:cNvSpPr/>
            <p:nvPr/>
          </p:nvSpPr>
          <p:spPr>
            <a:xfrm>
              <a:off x="858902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4"/>
            <p:cNvSpPr/>
            <p:nvPr/>
          </p:nvSpPr>
          <p:spPr>
            <a:xfrm>
              <a:off x="859872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4"/>
            <p:cNvSpPr/>
            <p:nvPr/>
          </p:nvSpPr>
          <p:spPr>
            <a:xfrm>
              <a:off x="8609000" y="1192675"/>
              <a:ext cx="2875" cy="22850"/>
            </a:xfrm>
            <a:custGeom>
              <a:avLst/>
              <a:gdLst/>
              <a:ahLst/>
              <a:cxnLst/>
              <a:rect l="l" t="t" r="r" b="b"/>
              <a:pathLst>
                <a:path w="115" h="914" extrusionOk="0">
                  <a:moveTo>
                    <a:pt x="1" y="0"/>
                  </a:moveTo>
                  <a:lnTo>
                    <a:pt x="1"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4"/>
            <p:cNvSpPr/>
            <p:nvPr/>
          </p:nvSpPr>
          <p:spPr>
            <a:xfrm>
              <a:off x="86187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4"/>
            <p:cNvSpPr/>
            <p:nvPr/>
          </p:nvSpPr>
          <p:spPr>
            <a:xfrm>
              <a:off x="8628400" y="1190400"/>
              <a:ext cx="3450" cy="26250"/>
            </a:xfrm>
            <a:custGeom>
              <a:avLst/>
              <a:gdLst/>
              <a:ahLst/>
              <a:cxnLst/>
              <a:rect l="l" t="t" r="r" b="b"/>
              <a:pathLst>
                <a:path w="138" h="1050" extrusionOk="0">
                  <a:moveTo>
                    <a:pt x="1" y="0"/>
                  </a:moveTo>
                  <a:lnTo>
                    <a:pt x="1" y="1050"/>
                  </a:lnTo>
                  <a:lnTo>
                    <a:pt x="138" y="105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4"/>
            <p:cNvSpPr/>
            <p:nvPr/>
          </p:nvSpPr>
          <p:spPr>
            <a:xfrm>
              <a:off x="872200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4"/>
            <p:cNvSpPr/>
            <p:nvPr/>
          </p:nvSpPr>
          <p:spPr>
            <a:xfrm>
              <a:off x="8731700"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4"/>
            <p:cNvSpPr/>
            <p:nvPr/>
          </p:nvSpPr>
          <p:spPr>
            <a:xfrm>
              <a:off x="8741975" y="1188675"/>
              <a:ext cx="3425" cy="30275"/>
            </a:xfrm>
            <a:custGeom>
              <a:avLst/>
              <a:gdLst/>
              <a:ahLst/>
              <a:cxnLst/>
              <a:rect l="l" t="t" r="r" b="b"/>
              <a:pathLst>
                <a:path w="137"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4"/>
            <p:cNvSpPr/>
            <p:nvPr/>
          </p:nvSpPr>
          <p:spPr>
            <a:xfrm>
              <a:off x="8751675"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4"/>
            <p:cNvSpPr/>
            <p:nvPr/>
          </p:nvSpPr>
          <p:spPr>
            <a:xfrm>
              <a:off x="8761925" y="1188675"/>
              <a:ext cx="2900" cy="30275"/>
            </a:xfrm>
            <a:custGeom>
              <a:avLst/>
              <a:gdLst/>
              <a:ahLst/>
              <a:cxnLst/>
              <a:rect l="l" t="t" r="r" b="b"/>
              <a:pathLst>
                <a:path w="116" h="1211" extrusionOk="0">
                  <a:moveTo>
                    <a:pt x="1" y="1"/>
                  </a:moveTo>
                  <a:lnTo>
                    <a:pt x="1" y="1210"/>
                  </a:lnTo>
                  <a:lnTo>
                    <a:pt x="115" y="1210"/>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4"/>
            <p:cNvSpPr/>
            <p:nvPr/>
          </p:nvSpPr>
          <p:spPr>
            <a:xfrm>
              <a:off x="8771625"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4"/>
            <p:cNvSpPr/>
            <p:nvPr/>
          </p:nvSpPr>
          <p:spPr>
            <a:xfrm>
              <a:off x="8781325"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4"/>
            <p:cNvSpPr/>
            <p:nvPr/>
          </p:nvSpPr>
          <p:spPr>
            <a:xfrm>
              <a:off x="8791600"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4"/>
            <p:cNvSpPr/>
            <p:nvPr/>
          </p:nvSpPr>
          <p:spPr>
            <a:xfrm>
              <a:off x="88013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4"/>
            <p:cNvSpPr/>
            <p:nvPr/>
          </p:nvSpPr>
          <p:spPr>
            <a:xfrm>
              <a:off x="881157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4"/>
            <p:cNvSpPr/>
            <p:nvPr/>
          </p:nvSpPr>
          <p:spPr>
            <a:xfrm>
              <a:off x="882127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4"/>
            <p:cNvSpPr/>
            <p:nvPr/>
          </p:nvSpPr>
          <p:spPr>
            <a:xfrm>
              <a:off x="8831550" y="1190400"/>
              <a:ext cx="2875" cy="26250"/>
            </a:xfrm>
            <a:custGeom>
              <a:avLst/>
              <a:gdLst/>
              <a:ahLst/>
              <a:cxnLst/>
              <a:rect l="l" t="t" r="r" b="b"/>
              <a:pathLst>
                <a:path w="115" h="1050" extrusionOk="0">
                  <a:moveTo>
                    <a:pt x="1" y="0"/>
                  </a:moveTo>
                  <a:lnTo>
                    <a:pt x="1" y="1050"/>
                  </a:lnTo>
                  <a:lnTo>
                    <a:pt x="115" y="105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4"/>
            <p:cNvSpPr/>
            <p:nvPr/>
          </p:nvSpPr>
          <p:spPr>
            <a:xfrm>
              <a:off x="8663225" y="129822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4"/>
            <p:cNvSpPr/>
            <p:nvPr/>
          </p:nvSpPr>
          <p:spPr>
            <a:xfrm>
              <a:off x="8673475" y="12879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4"/>
            <p:cNvSpPr/>
            <p:nvPr/>
          </p:nvSpPr>
          <p:spPr>
            <a:xfrm>
              <a:off x="8683200" y="1298225"/>
              <a:ext cx="3425" cy="30850"/>
            </a:xfrm>
            <a:custGeom>
              <a:avLst/>
              <a:gdLst/>
              <a:ahLst/>
              <a:cxnLst/>
              <a:rect l="l" t="t" r="r" b="b"/>
              <a:pathLst>
                <a:path w="137"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4"/>
            <p:cNvSpPr/>
            <p:nvPr/>
          </p:nvSpPr>
          <p:spPr>
            <a:xfrm>
              <a:off x="8693450" y="12879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4"/>
            <p:cNvSpPr/>
            <p:nvPr/>
          </p:nvSpPr>
          <p:spPr>
            <a:xfrm>
              <a:off x="8703150" y="129537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4"/>
            <p:cNvSpPr/>
            <p:nvPr/>
          </p:nvSpPr>
          <p:spPr>
            <a:xfrm>
              <a:off x="8712850"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4"/>
            <p:cNvSpPr/>
            <p:nvPr/>
          </p:nvSpPr>
          <p:spPr>
            <a:xfrm>
              <a:off x="8723125" y="129537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4"/>
            <p:cNvSpPr/>
            <p:nvPr/>
          </p:nvSpPr>
          <p:spPr>
            <a:xfrm>
              <a:off x="8732825"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4"/>
            <p:cNvSpPr/>
            <p:nvPr/>
          </p:nvSpPr>
          <p:spPr>
            <a:xfrm>
              <a:off x="8743100" y="1295375"/>
              <a:ext cx="4025" cy="34275"/>
            </a:xfrm>
            <a:custGeom>
              <a:avLst/>
              <a:gdLst/>
              <a:ahLst/>
              <a:cxnLst/>
              <a:rect l="l" t="t" r="r" b="b"/>
              <a:pathLst>
                <a:path w="161" h="1371" extrusionOk="0">
                  <a:moveTo>
                    <a:pt x="1" y="1"/>
                  </a:moveTo>
                  <a:lnTo>
                    <a:pt x="1" y="1370"/>
                  </a:lnTo>
                  <a:lnTo>
                    <a:pt x="160" y="1370"/>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4"/>
            <p:cNvSpPr/>
            <p:nvPr/>
          </p:nvSpPr>
          <p:spPr>
            <a:xfrm>
              <a:off x="8752800" y="130052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4"/>
            <p:cNvSpPr/>
            <p:nvPr/>
          </p:nvSpPr>
          <p:spPr>
            <a:xfrm>
              <a:off x="8762500"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4"/>
            <p:cNvSpPr/>
            <p:nvPr/>
          </p:nvSpPr>
          <p:spPr>
            <a:xfrm>
              <a:off x="8772775" y="12879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4"/>
            <p:cNvSpPr/>
            <p:nvPr/>
          </p:nvSpPr>
          <p:spPr>
            <a:xfrm>
              <a:off x="8782475"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4"/>
            <p:cNvSpPr/>
            <p:nvPr/>
          </p:nvSpPr>
          <p:spPr>
            <a:xfrm>
              <a:off x="8792750" y="1287975"/>
              <a:ext cx="4600" cy="46800"/>
            </a:xfrm>
            <a:custGeom>
              <a:avLst/>
              <a:gdLst/>
              <a:ahLst/>
              <a:cxnLst/>
              <a:rect l="l" t="t" r="r" b="b"/>
              <a:pathLst>
                <a:path w="184"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4"/>
            <p:cNvSpPr/>
            <p:nvPr/>
          </p:nvSpPr>
          <p:spPr>
            <a:xfrm>
              <a:off x="8802450" y="1295375"/>
              <a:ext cx="3450" cy="34850"/>
            </a:xfrm>
            <a:custGeom>
              <a:avLst/>
              <a:gdLst/>
              <a:ahLst/>
              <a:cxnLst/>
              <a:rect l="l" t="t" r="r" b="b"/>
              <a:pathLst>
                <a:path w="138" h="1394"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4"/>
            <p:cNvSpPr/>
            <p:nvPr/>
          </p:nvSpPr>
          <p:spPr>
            <a:xfrm>
              <a:off x="8812725" y="1302225"/>
              <a:ext cx="2875" cy="22850"/>
            </a:xfrm>
            <a:custGeom>
              <a:avLst/>
              <a:gdLst/>
              <a:ahLst/>
              <a:cxnLst/>
              <a:rect l="l" t="t" r="r" b="b"/>
              <a:pathLst>
                <a:path w="115" h="914" extrusionOk="0">
                  <a:moveTo>
                    <a:pt x="0" y="1"/>
                  </a:moveTo>
                  <a:lnTo>
                    <a:pt x="0" y="914"/>
                  </a:lnTo>
                  <a:lnTo>
                    <a:pt x="114" y="91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4"/>
            <p:cNvSpPr/>
            <p:nvPr/>
          </p:nvSpPr>
          <p:spPr>
            <a:xfrm>
              <a:off x="8822425"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4"/>
            <p:cNvSpPr/>
            <p:nvPr/>
          </p:nvSpPr>
          <p:spPr>
            <a:xfrm>
              <a:off x="8832125" y="130222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4"/>
            <p:cNvSpPr/>
            <p:nvPr/>
          </p:nvSpPr>
          <p:spPr>
            <a:xfrm>
              <a:off x="8842400"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4"/>
            <p:cNvSpPr/>
            <p:nvPr/>
          </p:nvSpPr>
          <p:spPr>
            <a:xfrm>
              <a:off x="8852100" y="130052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4"/>
            <p:cNvSpPr/>
            <p:nvPr/>
          </p:nvSpPr>
          <p:spPr>
            <a:xfrm>
              <a:off x="87254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4"/>
            <p:cNvSpPr/>
            <p:nvPr/>
          </p:nvSpPr>
          <p:spPr>
            <a:xfrm>
              <a:off x="8714575" y="1225775"/>
              <a:ext cx="4575" cy="46800"/>
            </a:xfrm>
            <a:custGeom>
              <a:avLst/>
              <a:gdLst/>
              <a:ahLst/>
              <a:cxnLst/>
              <a:rect l="l" t="t" r="r" b="b"/>
              <a:pathLst>
                <a:path w="183"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4"/>
            <p:cNvSpPr/>
            <p:nvPr/>
          </p:nvSpPr>
          <p:spPr>
            <a:xfrm>
              <a:off x="87054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4"/>
            <p:cNvSpPr/>
            <p:nvPr/>
          </p:nvSpPr>
          <p:spPr>
            <a:xfrm>
              <a:off x="8694600"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4"/>
            <p:cNvSpPr/>
            <p:nvPr/>
          </p:nvSpPr>
          <p:spPr>
            <a:xfrm>
              <a:off x="8686050" y="1230325"/>
              <a:ext cx="2875" cy="34850"/>
            </a:xfrm>
            <a:custGeom>
              <a:avLst/>
              <a:gdLst/>
              <a:ahLst/>
              <a:cxnLst/>
              <a:rect l="l" t="t" r="r" b="b"/>
              <a:pathLst>
                <a:path w="115" h="1394" extrusionOk="0">
                  <a:moveTo>
                    <a:pt x="0" y="1"/>
                  </a:moveTo>
                  <a:lnTo>
                    <a:pt x="0" y="1393"/>
                  </a:lnTo>
                  <a:lnTo>
                    <a:pt x="114" y="1393"/>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4"/>
            <p:cNvSpPr/>
            <p:nvPr/>
          </p:nvSpPr>
          <p:spPr>
            <a:xfrm>
              <a:off x="8675775"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4"/>
            <p:cNvSpPr/>
            <p:nvPr/>
          </p:nvSpPr>
          <p:spPr>
            <a:xfrm>
              <a:off x="866492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4"/>
            <p:cNvSpPr/>
            <p:nvPr/>
          </p:nvSpPr>
          <p:spPr>
            <a:xfrm>
              <a:off x="8655800"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4"/>
            <p:cNvSpPr/>
            <p:nvPr/>
          </p:nvSpPr>
          <p:spPr>
            <a:xfrm>
              <a:off x="8644950"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4"/>
            <p:cNvSpPr/>
            <p:nvPr/>
          </p:nvSpPr>
          <p:spPr>
            <a:xfrm>
              <a:off x="8636400" y="1234325"/>
              <a:ext cx="2875" cy="26275"/>
            </a:xfrm>
            <a:custGeom>
              <a:avLst/>
              <a:gdLst/>
              <a:ahLst/>
              <a:cxnLst/>
              <a:rect l="l" t="t" r="r" b="b"/>
              <a:pathLst>
                <a:path w="115" h="1051" extrusionOk="0">
                  <a:moveTo>
                    <a:pt x="0" y="1"/>
                  </a:moveTo>
                  <a:lnTo>
                    <a:pt x="0" y="1051"/>
                  </a:lnTo>
                  <a:lnTo>
                    <a:pt x="114" y="1051"/>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4"/>
            <p:cNvSpPr/>
            <p:nvPr/>
          </p:nvSpPr>
          <p:spPr>
            <a:xfrm>
              <a:off x="86261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4"/>
            <p:cNvSpPr/>
            <p:nvPr/>
          </p:nvSpPr>
          <p:spPr>
            <a:xfrm>
              <a:off x="8615275"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4"/>
            <p:cNvSpPr/>
            <p:nvPr/>
          </p:nvSpPr>
          <p:spPr>
            <a:xfrm>
              <a:off x="8606150"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4"/>
            <p:cNvSpPr/>
            <p:nvPr/>
          </p:nvSpPr>
          <p:spPr>
            <a:xfrm>
              <a:off x="8595300" y="12257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4"/>
            <p:cNvSpPr/>
            <p:nvPr/>
          </p:nvSpPr>
          <p:spPr>
            <a:xfrm>
              <a:off x="8586175"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4"/>
            <p:cNvSpPr/>
            <p:nvPr/>
          </p:nvSpPr>
          <p:spPr>
            <a:xfrm>
              <a:off x="857647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4"/>
            <p:cNvSpPr/>
            <p:nvPr/>
          </p:nvSpPr>
          <p:spPr>
            <a:xfrm>
              <a:off x="8565625" y="1230900"/>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4"/>
            <p:cNvSpPr/>
            <p:nvPr/>
          </p:nvSpPr>
          <p:spPr>
            <a:xfrm>
              <a:off x="85565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4"/>
            <p:cNvSpPr/>
            <p:nvPr/>
          </p:nvSpPr>
          <p:spPr>
            <a:xfrm>
              <a:off x="8545675"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4"/>
            <p:cNvSpPr/>
            <p:nvPr/>
          </p:nvSpPr>
          <p:spPr>
            <a:xfrm>
              <a:off x="8536525"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4"/>
            <p:cNvSpPr/>
            <p:nvPr/>
          </p:nvSpPr>
          <p:spPr>
            <a:xfrm>
              <a:off x="844237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4"/>
            <p:cNvSpPr/>
            <p:nvPr/>
          </p:nvSpPr>
          <p:spPr>
            <a:xfrm>
              <a:off x="8433250" y="1234325"/>
              <a:ext cx="3450" cy="26275"/>
            </a:xfrm>
            <a:custGeom>
              <a:avLst/>
              <a:gdLst/>
              <a:ahLst/>
              <a:cxnLst/>
              <a:rect l="l" t="t" r="r" b="b"/>
              <a:pathLst>
                <a:path w="138" h="1051" extrusionOk="0">
                  <a:moveTo>
                    <a:pt x="1" y="1"/>
                  </a:moveTo>
                  <a:lnTo>
                    <a:pt x="1" y="1051"/>
                  </a:lnTo>
                  <a:lnTo>
                    <a:pt x="137" y="1051"/>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4"/>
            <p:cNvSpPr/>
            <p:nvPr/>
          </p:nvSpPr>
          <p:spPr>
            <a:xfrm>
              <a:off x="84235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4"/>
            <p:cNvSpPr/>
            <p:nvPr/>
          </p:nvSpPr>
          <p:spPr>
            <a:xfrm>
              <a:off x="8412700"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4"/>
            <p:cNvSpPr/>
            <p:nvPr/>
          </p:nvSpPr>
          <p:spPr>
            <a:xfrm>
              <a:off x="8403575"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4"/>
            <p:cNvSpPr/>
            <p:nvPr/>
          </p:nvSpPr>
          <p:spPr>
            <a:xfrm>
              <a:off x="8392725"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4"/>
            <p:cNvSpPr/>
            <p:nvPr/>
          </p:nvSpPr>
          <p:spPr>
            <a:xfrm>
              <a:off x="8383600"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4"/>
            <p:cNvSpPr/>
            <p:nvPr/>
          </p:nvSpPr>
          <p:spPr>
            <a:xfrm>
              <a:off x="83739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4"/>
            <p:cNvSpPr/>
            <p:nvPr/>
          </p:nvSpPr>
          <p:spPr>
            <a:xfrm>
              <a:off x="8362500"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4"/>
            <p:cNvSpPr/>
            <p:nvPr/>
          </p:nvSpPr>
          <p:spPr>
            <a:xfrm>
              <a:off x="835392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4"/>
            <p:cNvSpPr/>
            <p:nvPr/>
          </p:nvSpPr>
          <p:spPr>
            <a:xfrm>
              <a:off x="8343100" y="1230900"/>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4"/>
            <p:cNvSpPr/>
            <p:nvPr/>
          </p:nvSpPr>
          <p:spPr>
            <a:xfrm>
              <a:off x="8333950"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14"/>
          <p:cNvGrpSpPr/>
          <p:nvPr/>
        </p:nvGrpSpPr>
        <p:grpSpPr>
          <a:xfrm>
            <a:off x="4139675" y="4868000"/>
            <a:ext cx="3325675" cy="12000"/>
            <a:chOff x="4016850" y="529025"/>
            <a:chExt cx="3325675" cy="12000"/>
          </a:xfrm>
        </p:grpSpPr>
        <p:sp>
          <p:nvSpPr>
            <p:cNvPr id="1613" name="Google Shape;1613;p14"/>
            <p:cNvSpPr/>
            <p:nvPr/>
          </p:nvSpPr>
          <p:spPr>
            <a:xfrm>
              <a:off x="5954700" y="529025"/>
              <a:ext cx="1387825" cy="12000"/>
            </a:xfrm>
            <a:custGeom>
              <a:avLst/>
              <a:gdLst/>
              <a:ahLst/>
              <a:cxnLst/>
              <a:rect l="l" t="t" r="r" b="b"/>
              <a:pathLst>
                <a:path w="55513" h="480" extrusionOk="0">
                  <a:moveTo>
                    <a:pt x="1" y="1"/>
                  </a:moveTo>
                  <a:lnTo>
                    <a:pt x="1" y="480"/>
                  </a:lnTo>
                  <a:lnTo>
                    <a:pt x="55512" y="480"/>
                  </a:lnTo>
                  <a:lnTo>
                    <a:pt x="55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4"/>
            <p:cNvSpPr/>
            <p:nvPr/>
          </p:nvSpPr>
          <p:spPr>
            <a:xfrm>
              <a:off x="5239700" y="529025"/>
              <a:ext cx="457675" cy="12000"/>
            </a:xfrm>
            <a:custGeom>
              <a:avLst/>
              <a:gdLst/>
              <a:ahLst/>
              <a:cxnLst/>
              <a:rect l="l" t="t" r="r" b="b"/>
              <a:pathLst>
                <a:path w="18307" h="480" extrusionOk="0">
                  <a:moveTo>
                    <a:pt x="1" y="1"/>
                  </a:moveTo>
                  <a:lnTo>
                    <a:pt x="1" y="480"/>
                  </a:lnTo>
                  <a:lnTo>
                    <a:pt x="18307" y="480"/>
                  </a:lnTo>
                  <a:lnTo>
                    <a:pt x="18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4"/>
            <p:cNvSpPr/>
            <p:nvPr/>
          </p:nvSpPr>
          <p:spPr>
            <a:xfrm>
              <a:off x="4016850" y="529025"/>
              <a:ext cx="135825" cy="12000"/>
            </a:xfrm>
            <a:custGeom>
              <a:avLst/>
              <a:gdLst/>
              <a:ahLst/>
              <a:cxnLst/>
              <a:rect l="l" t="t" r="r" b="b"/>
              <a:pathLst>
                <a:path w="5433" h="480" extrusionOk="0">
                  <a:moveTo>
                    <a:pt x="0" y="1"/>
                  </a:moveTo>
                  <a:lnTo>
                    <a:pt x="0" y="480"/>
                  </a:lnTo>
                  <a:lnTo>
                    <a:pt x="5433" y="48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14"/>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17" name="Google Shape;1617;p14"/>
          <p:cNvSpPr txBox="1">
            <a:spLocks noGrp="1"/>
          </p:cNvSpPr>
          <p:nvPr>
            <p:ph type="subTitle" idx="1"/>
          </p:nvPr>
        </p:nvSpPr>
        <p:spPr>
          <a:xfrm>
            <a:off x="1744475" y="3525300"/>
            <a:ext cx="2395200" cy="419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1618" name="Google Shape;1618;p14"/>
          <p:cNvSpPr txBox="1">
            <a:spLocks noGrp="1"/>
          </p:cNvSpPr>
          <p:nvPr>
            <p:ph type="subTitle" idx="2"/>
          </p:nvPr>
        </p:nvSpPr>
        <p:spPr>
          <a:xfrm>
            <a:off x="1744475" y="3945000"/>
            <a:ext cx="23952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619" name="Google Shape;1619;p14"/>
          <p:cNvSpPr txBox="1">
            <a:spLocks noGrp="1"/>
          </p:cNvSpPr>
          <p:nvPr>
            <p:ph type="title" idx="3" hasCustomPrompt="1"/>
          </p:nvPr>
        </p:nvSpPr>
        <p:spPr>
          <a:xfrm>
            <a:off x="720000" y="3525300"/>
            <a:ext cx="1024500" cy="992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b="1">
                <a:latin typeface="Rubik"/>
                <a:ea typeface="Rubik"/>
                <a:cs typeface="Rubik"/>
                <a:sym typeface="Rubik"/>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0" name="Google Shape;1620;p14"/>
          <p:cNvSpPr txBox="1">
            <a:spLocks noGrp="1"/>
          </p:cNvSpPr>
          <p:nvPr>
            <p:ph type="subTitle" idx="4"/>
          </p:nvPr>
        </p:nvSpPr>
        <p:spPr>
          <a:xfrm>
            <a:off x="6028800" y="3525300"/>
            <a:ext cx="2395200" cy="419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1621" name="Google Shape;1621;p14"/>
          <p:cNvSpPr txBox="1">
            <a:spLocks noGrp="1"/>
          </p:cNvSpPr>
          <p:nvPr>
            <p:ph type="subTitle" idx="5"/>
          </p:nvPr>
        </p:nvSpPr>
        <p:spPr>
          <a:xfrm>
            <a:off x="6028800" y="3945000"/>
            <a:ext cx="23952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622" name="Google Shape;1622;p14"/>
          <p:cNvSpPr txBox="1">
            <a:spLocks noGrp="1"/>
          </p:cNvSpPr>
          <p:nvPr>
            <p:ph type="title" idx="6" hasCustomPrompt="1"/>
          </p:nvPr>
        </p:nvSpPr>
        <p:spPr>
          <a:xfrm>
            <a:off x="5004300" y="3525300"/>
            <a:ext cx="1024500" cy="992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b="1">
                <a:latin typeface="Rubik"/>
                <a:ea typeface="Rubik"/>
                <a:cs typeface="Rubik"/>
                <a:sym typeface="Rubik"/>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3" name="Google Shape;1623;p14"/>
          <p:cNvSpPr txBox="1">
            <a:spLocks noGrp="1"/>
          </p:cNvSpPr>
          <p:nvPr>
            <p:ph type="subTitle" idx="7"/>
          </p:nvPr>
        </p:nvSpPr>
        <p:spPr>
          <a:xfrm>
            <a:off x="1744475" y="1762063"/>
            <a:ext cx="2395200" cy="419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1624" name="Google Shape;1624;p14"/>
          <p:cNvSpPr txBox="1">
            <a:spLocks noGrp="1"/>
          </p:cNvSpPr>
          <p:nvPr>
            <p:ph type="subTitle" idx="8"/>
          </p:nvPr>
        </p:nvSpPr>
        <p:spPr>
          <a:xfrm>
            <a:off x="1744475" y="2181688"/>
            <a:ext cx="23952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625" name="Google Shape;1625;p14"/>
          <p:cNvSpPr txBox="1">
            <a:spLocks noGrp="1"/>
          </p:cNvSpPr>
          <p:nvPr>
            <p:ph type="title" idx="9" hasCustomPrompt="1"/>
          </p:nvPr>
        </p:nvSpPr>
        <p:spPr>
          <a:xfrm>
            <a:off x="720000" y="1762063"/>
            <a:ext cx="1024500" cy="992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b="1">
                <a:latin typeface="Rubik"/>
                <a:ea typeface="Rubik"/>
                <a:cs typeface="Rubik"/>
                <a:sym typeface="Rubik"/>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6" name="Google Shape;1626;p14"/>
          <p:cNvSpPr txBox="1">
            <a:spLocks noGrp="1"/>
          </p:cNvSpPr>
          <p:nvPr>
            <p:ph type="subTitle" idx="13"/>
          </p:nvPr>
        </p:nvSpPr>
        <p:spPr>
          <a:xfrm>
            <a:off x="6028800" y="1762063"/>
            <a:ext cx="2395200" cy="419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2000"/>
              <a:buFont typeface="Raleway"/>
              <a:buNone/>
              <a:defRPr sz="2000" b="1">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000"/>
              <a:buFont typeface="Raleway"/>
              <a:buNone/>
              <a:defRPr sz="2000" b="1">
                <a:solidFill>
                  <a:schemeClr val="dk1"/>
                </a:solidFill>
                <a:latin typeface="Raleway"/>
                <a:ea typeface="Raleway"/>
                <a:cs typeface="Raleway"/>
                <a:sym typeface="Raleway"/>
              </a:defRPr>
            </a:lvl9pPr>
          </a:lstStyle>
          <a:p>
            <a:endParaRPr/>
          </a:p>
        </p:txBody>
      </p:sp>
      <p:sp>
        <p:nvSpPr>
          <p:cNvPr id="1627" name="Google Shape;1627;p14"/>
          <p:cNvSpPr txBox="1">
            <a:spLocks noGrp="1"/>
          </p:cNvSpPr>
          <p:nvPr>
            <p:ph type="subTitle" idx="14"/>
          </p:nvPr>
        </p:nvSpPr>
        <p:spPr>
          <a:xfrm>
            <a:off x="6028800" y="2181688"/>
            <a:ext cx="23952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628" name="Google Shape;1628;p14"/>
          <p:cNvSpPr txBox="1">
            <a:spLocks noGrp="1"/>
          </p:cNvSpPr>
          <p:nvPr>
            <p:ph type="title" idx="15" hasCustomPrompt="1"/>
          </p:nvPr>
        </p:nvSpPr>
        <p:spPr>
          <a:xfrm>
            <a:off x="5004300" y="1762063"/>
            <a:ext cx="1024500" cy="992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b="1">
                <a:latin typeface="Rubik"/>
                <a:ea typeface="Rubik"/>
                <a:cs typeface="Rubik"/>
                <a:sym typeface="Rubik"/>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629"/>
        <p:cNvGrpSpPr/>
        <p:nvPr/>
      </p:nvGrpSpPr>
      <p:grpSpPr>
        <a:xfrm>
          <a:off x="0" y="0"/>
          <a:ext cx="0" cy="0"/>
          <a:chOff x="0" y="0"/>
          <a:chExt cx="0" cy="0"/>
        </a:xfrm>
      </p:grpSpPr>
      <p:grpSp>
        <p:nvGrpSpPr>
          <p:cNvPr id="1630" name="Google Shape;1630;p15"/>
          <p:cNvGrpSpPr/>
          <p:nvPr/>
        </p:nvGrpSpPr>
        <p:grpSpPr>
          <a:xfrm>
            <a:off x="-1974538" y="1194366"/>
            <a:ext cx="11856973" cy="3949123"/>
            <a:chOff x="-1895475" y="2684875"/>
            <a:chExt cx="9813750" cy="3268600"/>
          </a:xfrm>
        </p:grpSpPr>
        <p:sp>
          <p:nvSpPr>
            <p:cNvPr id="1631" name="Google Shape;1631;p15"/>
            <p:cNvSpPr/>
            <p:nvPr/>
          </p:nvSpPr>
          <p:spPr>
            <a:xfrm>
              <a:off x="-832400" y="2684875"/>
              <a:ext cx="8355800" cy="1982400"/>
            </a:xfrm>
            <a:custGeom>
              <a:avLst/>
              <a:gdLst/>
              <a:ahLst/>
              <a:cxnLst/>
              <a:rect l="l" t="t" r="r" b="b"/>
              <a:pathLst>
                <a:path w="334232" h="79296" fill="none" extrusionOk="0">
                  <a:moveTo>
                    <a:pt x="1" y="15841"/>
                  </a:moveTo>
                  <a:cubicBezTo>
                    <a:pt x="7214" y="24743"/>
                    <a:pt x="15453" y="32960"/>
                    <a:pt x="25405" y="37822"/>
                  </a:cubicBezTo>
                  <a:cubicBezTo>
                    <a:pt x="38918" y="44395"/>
                    <a:pt x="56881" y="43779"/>
                    <a:pt x="67746" y="31454"/>
                  </a:cubicBezTo>
                  <a:cubicBezTo>
                    <a:pt x="80232" y="17256"/>
                    <a:pt x="87376" y="3127"/>
                    <a:pt x="107439" y="1301"/>
                  </a:cubicBezTo>
                  <a:cubicBezTo>
                    <a:pt x="121568" y="0"/>
                    <a:pt x="138368" y="6186"/>
                    <a:pt x="146128" y="19333"/>
                  </a:cubicBezTo>
                  <a:cubicBezTo>
                    <a:pt x="150739" y="27162"/>
                    <a:pt x="153295" y="36224"/>
                    <a:pt x="157107" y="44532"/>
                  </a:cubicBezTo>
                  <a:cubicBezTo>
                    <a:pt x="166306" y="64482"/>
                    <a:pt x="181827" y="69207"/>
                    <a:pt x="200042" y="58570"/>
                  </a:cubicBezTo>
                  <a:cubicBezTo>
                    <a:pt x="208761" y="53480"/>
                    <a:pt x="218599" y="47591"/>
                    <a:pt x="227774" y="50992"/>
                  </a:cubicBezTo>
                  <a:cubicBezTo>
                    <a:pt x="239826" y="55466"/>
                    <a:pt x="244368" y="73886"/>
                    <a:pt x="256877" y="76511"/>
                  </a:cubicBezTo>
                  <a:cubicBezTo>
                    <a:pt x="263724" y="77949"/>
                    <a:pt x="270526" y="74023"/>
                    <a:pt x="277077" y="71170"/>
                  </a:cubicBezTo>
                  <a:cubicBezTo>
                    <a:pt x="292690" y="64390"/>
                    <a:pt x="299172" y="79158"/>
                    <a:pt x="313347" y="77287"/>
                  </a:cubicBezTo>
                  <a:cubicBezTo>
                    <a:pt x="316907" y="76830"/>
                    <a:pt x="320126" y="74685"/>
                    <a:pt x="323595" y="73703"/>
                  </a:cubicBezTo>
                  <a:cubicBezTo>
                    <a:pt x="327179" y="72699"/>
                    <a:pt x="334232" y="73703"/>
                    <a:pt x="332976" y="7929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5"/>
            <p:cNvSpPr/>
            <p:nvPr/>
          </p:nvSpPr>
          <p:spPr>
            <a:xfrm>
              <a:off x="-815850" y="2740800"/>
              <a:ext cx="8351250" cy="1923050"/>
            </a:xfrm>
            <a:custGeom>
              <a:avLst/>
              <a:gdLst/>
              <a:ahLst/>
              <a:cxnLst/>
              <a:rect l="l" t="t" r="r" b="b"/>
              <a:pathLst>
                <a:path w="334050" h="76922" fill="none" extrusionOk="0">
                  <a:moveTo>
                    <a:pt x="1" y="18169"/>
                  </a:moveTo>
                  <a:cubicBezTo>
                    <a:pt x="7168" y="27025"/>
                    <a:pt x="15568" y="34763"/>
                    <a:pt x="25588" y="39123"/>
                  </a:cubicBezTo>
                  <a:cubicBezTo>
                    <a:pt x="32755" y="42250"/>
                    <a:pt x="41086" y="43391"/>
                    <a:pt x="48915" y="41953"/>
                  </a:cubicBezTo>
                  <a:cubicBezTo>
                    <a:pt x="55809" y="40652"/>
                    <a:pt x="62337" y="37388"/>
                    <a:pt x="67404" y="31750"/>
                  </a:cubicBezTo>
                  <a:cubicBezTo>
                    <a:pt x="76762" y="21388"/>
                    <a:pt x="83313" y="10979"/>
                    <a:pt x="94246" y="5455"/>
                  </a:cubicBezTo>
                  <a:cubicBezTo>
                    <a:pt x="97876" y="3607"/>
                    <a:pt x="101984" y="2328"/>
                    <a:pt x="106823" y="1735"/>
                  </a:cubicBezTo>
                  <a:cubicBezTo>
                    <a:pt x="120838" y="0"/>
                    <a:pt x="137363" y="5319"/>
                    <a:pt x="145558" y="17850"/>
                  </a:cubicBezTo>
                  <a:cubicBezTo>
                    <a:pt x="150465" y="25359"/>
                    <a:pt x="153318" y="34261"/>
                    <a:pt x="157267" y="42569"/>
                  </a:cubicBezTo>
                  <a:cubicBezTo>
                    <a:pt x="159298" y="46838"/>
                    <a:pt x="161581" y="50467"/>
                    <a:pt x="164115" y="53434"/>
                  </a:cubicBezTo>
                  <a:cubicBezTo>
                    <a:pt x="173131" y="64002"/>
                    <a:pt x="185068" y="65280"/>
                    <a:pt x="199608" y="58684"/>
                  </a:cubicBezTo>
                  <a:cubicBezTo>
                    <a:pt x="204219" y="56584"/>
                    <a:pt x="209103" y="53708"/>
                    <a:pt x="213965" y="51563"/>
                  </a:cubicBezTo>
                  <a:cubicBezTo>
                    <a:pt x="220311" y="48801"/>
                    <a:pt x="226976" y="47774"/>
                    <a:pt x="233275" y="50056"/>
                  </a:cubicBezTo>
                  <a:cubicBezTo>
                    <a:pt x="244642" y="54279"/>
                    <a:pt x="249207" y="71284"/>
                    <a:pt x="261031" y="73908"/>
                  </a:cubicBezTo>
                  <a:cubicBezTo>
                    <a:pt x="267490" y="75346"/>
                    <a:pt x="273927" y="71900"/>
                    <a:pt x="280113" y="69389"/>
                  </a:cubicBezTo>
                  <a:cubicBezTo>
                    <a:pt x="294789" y="63432"/>
                    <a:pt x="301135" y="76921"/>
                    <a:pt x="314442" y="75050"/>
                  </a:cubicBezTo>
                  <a:cubicBezTo>
                    <a:pt x="317797" y="74593"/>
                    <a:pt x="320856" y="72585"/>
                    <a:pt x="324120" y="71626"/>
                  </a:cubicBezTo>
                  <a:cubicBezTo>
                    <a:pt x="327521" y="70622"/>
                    <a:pt x="334049" y="71420"/>
                    <a:pt x="333022" y="763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5"/>
            <p:cNvSpPr/>
            <p:nvPr/>
          </p:nvSpPr>
          <p:spPr>
            <a:xfrm>
              <a:off x="-799875" y="2796150"/>
              <a:ext cx="8347250" cy="1867700"/>
            </a:xfrm>
            <a:custGeom>
              <a:avLst/>
              <a:gdLst/>
              <a:ahLst/>
              <a:cxnLst/>
              <a:rect l="l" t="t" r="r" b="b"/>
              <a:pathLst>
                <a:path w="333890" h="74708" fill="none" extrusionOk="0">
                  <a:moveTo>
                    <a:pt x="1" y="20497"/>
                  </a:moveTo>
                  <a:cubicBezTo>
                    <a:pt x="7122" y="29308"/>
                    <a:pt x="15727" y="36612"/>
                    <a:pt x="25771" y="40447"/>
                  </a:cubicBezTo>
                  <a:cubicBezTo>
                    <a:pt x="32938" y="43231"/>
                    <a:pt x="41178" y="44030"/>
                    <a:pt x="48847" y="42387"/>
                  </a:cubicBezTo>
                  <a:cubicBezTo>
                    <a:pt x="55626" y="40903"/>
                    <a:pt x="62017" y="37593"/>
                    <a:pt x="67107" y="32093"/>
                  </a:cubicBezTo>
                  <a:cubicBezTo>
                    <a:pt x="76420" y="22027"/>
                    <a:pt x="83153" y="11847"/>
                    <a:pt x="93904" y="6186"/>
                  </a:cubicBezTo>
                  <a:cubicBezTo>
                    <a:pt x="97488" y="4291"/>
                    <a:pt x="101528" y="2945"/>
                    <a:pt x="106253" y="2192"/>
                  </a:cubicBezTo>
                  <a:cubicBezTo>
                    <a:pt x="120108" y="0"/>
                    <a:pt x="136359" y="4497"/>
                    <a:pt x="144987" y="16389"/>
                  </a:cubicBezTo>
                  <a:cubicBezTo>
                    <a:pt x="150191" y="23579"/>
                    <a:pt x="153387" y="32344"/>
                    <a:pt x="157450" y="40652"/>
                  </a:cubicBezTo>
                  <a:cubicBezTo>
                    <a:pt x="159504" y="44852"/>
                    <a:pt x="161787" y="48504"/>
                    <a:pt x="164275" y="51540"/>
                  </a:cubicBezTo>
                  <a:cubicBezTo>
                    <a:pt x="173131" y="62245"/>
                    <a:pt x="184635" y="64025"/>
                    <a:pt x="199197" y="58821"/>
                  </a:cubicBezTo>
                  <a:cubicBezTo>
                    <a:pt x="204721" y="56858"/>
                    <a:pt x="210450" y="53411"/>
                    <a:pt x="216156" y="50832"/>
                  </a:cubicBezTo>
                  <a:cubicBezTo>
                    <a:pt x="223483" y="47522"/>
                    <a:pt x="231427" y="46473"/>
                    <a:pt x="238776" y="49143"/>
                  </a:cubicBezTo>
                  <a:cubicBezTo>
                    <a:pt x="249481" y="53069"/>
                    <a:pt x="254069" y="68704"/>
                    <a:pt x="265208" y="71329"/>
                  </a:cubicBezTo>
                  <a:cubicBezTo>
                    <a:pt x="271280" y="72767"/>
                    <a:pt x="277328" y="69823"/>
                    <a:pt x="283172" y="67654"/>
                  </a:cubicBezTo>
                  <a:cubicBezTo>
                    <a:pt x="296890" y="62519"/>
                    <a:pt x="303098" y="74707"/>
                    <a:pt x="315583" y="72859"/>
                  </a:cubicBezTo>
                  <a:cubicBezTo>
                    <a:pt x="318733" y="72379"/>
                    <a:pt x="321609" y="70508"/>
                    <a:pt x="324691" y="69549"/>
                  </a:cubicBezTo>
                  <a:cubicBezTo>
                    <a:pt x="327886" y="68545"/>
                    <a:pt x="333889" y="69161"/>
                    <a:pt x="333113" y="7347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5"/>
            <p:cNvSpPr/>
            <p:nvPr/>
          </p:nvSpPr>
          <p:spPr>
            <a:xfrm>
              <a:off x="-783325" y="2852075"/>
              <a:ext cx="8342675" cy="1811775"/>
            </a:xfrm>
            <a:custGeom>
              <a:avLst/>
              <a:gdLst/>
              <a:ahLst/>
              <a:cxnLst/>
              <a:rect l="l" t="t" r="r" b="b"/>
              <a:pathLst>
                <a:path w="333707" h="72471" fill="none" extrusionOk="0">
                  <a:moveTo>
                    <a:pt x="1" y="22825"/>
                  </a:moveTo>
                  <a:cubicBezTo>
                    <a:pt x="7077" y="31590"/>
                    <a:pt x="15841" y="38392"/>
                    <a:pt x="25930" y="41770"/>
                  </a:cubicBezTo>
                  <a:cubicBezTo>
                    <a:pt x="33120" y="44167"/>
                    <a:pt x="41246" y="44646"/>
                    <a:pt x="48778" y="42798"/>
                  </a:cubicBezTo>
                  <a:cubicBezTo>
                    <a:pt x="55421" y="41154"/>
                    <a:pt x="61698" y="37753"/>
                    <a:pt x="66788" y="32412"/>
                  </a:cubicBezTo>
                  <a:cubicBezTo>
                    <a:pt x="76032" y="22643"/>
                    <a:pt x="82948" y="12668"/>
                    <a:pt x="93539" y="6893"/>
                  </a:cubicBezTo>
                  <a:cubicBezTo>
                    <a:pt x="97077" y="4953"/>
                    <a:pt x="101071" y="3515"/>
                    <a:pt x="105659" y="2625"/>
                  </a:cubicBezTo>
                  <a:cubicBezTo>
                    <a:pt x="119377" y="0"/>
                    <a:pt x="135378" y="3652"/>
                    <a:pt x="144394" y="14905"/>
                  </a:cubicBezTo>
                  <a:cubicBezTo>
                    <a:pt x="149917" y="21775"/>
                    <a:pt x="153410" y="30403"/>
                    <a:pt x="157609" y="38689"/>
                  </a:cubicBezTo>
                  <a:cubicBezTo>
                    <a:pt x="159687" y="42843"/>
                    <a:pt x="161969" y="46518"/>
                    <a:pt x="164434" y="49622"/>
                  </a:cubicBezTo>
                  <a:cubicBezTo>
                    <a:pt x="173085" y="60464"/>
                    <a:pt x="184338" y="62975"/>
                    <a:pt x="198763" y="58958"/>
                  </a:cubicBezTo>
                  <a:cubicBezTo>
                    <a:pt x="205246" y="57155"/>
                    <a:pt x="211774" y="53092"/>
                    <a:pt x="218302" y="50079"/>
                  </a:cubicBezTo>
                  <a:cubicBezTo>
                    <a:pt x="226633" y="46198"/>
                    <a:pt x="235855" y="45149"/>
                    <a:pt x="244277" y="48230"/>
                  </a:cubicBezTo>
                  <a:cubicBezTo>
                    <a:pt x="254297" y="51859"/>
                    <a:pt x="258908" y="66102"/>
                    <a:pt x="269362" y="68727"/>
                  </a:cubicBezTo>
                  <a:cubicBezTo>
                    <a:pt x="275046" y="70142"/>
                    <a:pt x="280729" y="67700"/>
                    <a:pt x="286207" y="65874"/>
                  </a:cubicBezTo>
                  <a:cubicBezTo>
                    <a:pt x="298967" y="61583"/>
                    <a:pt x="305038" y="72470"/>
                    <a:pt x="316702" y="70622"/>
                  </a:cubicBezTo>
                  <a:cubicBezTo>
                    <a:pt x="319646" y="70142"/>
                    <a:pt x="322340" y="68407"/>
                    <a:pt x="325238" y="67449"/>
                  </a:cubicBezTo>
                  <a:cubicBezTo>
                    <a:pt x="328206" y="66467"/>
                    <a:pt x="333707" y="66878"/>
                    <a:pt x="333159" y="7053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5"/>
            <p:cNvSpPr/>
            <p:nvPr/>
          </p:nvSpPr>
          <p:spPr>
            <a:xfrm>
              <a:off x="-767350" y="2906850"/>
              <a:ext cx="8338675" cy="1757000"/>
            </a:xfrm>
            <a:custGeom>
              <a:avLst/>
              <a:gdLst/>
              <a:ahLst/>
              <a:cxnLst/>
              <a:rect l="l" t="t" r="r" b="b"/>
              <a:pathLst>
                <a:path w="333547" h="70280" fill="none" extrusionOk="0">
                  <a:moveTo>
                    <a:pt x="1" y="25177"/>
                  </a:moveTo>
                  <a:cubicBezTo>
                    <a:pt x="7054" y="33896"/>
                    <a:pt x="16001" y="40241"/>
                    <a:pt x="26113" y="43117"/>
                  </a:cubicBezTo>
                  <a:cubicBezTo>
                    <a:pt x="33303" y="45172"/>
                    <a:pt x="41315" y="45309"/>
                    <a:pt x="48710" y="43254"/>
                  </a:cubicBezTo>
                  <a:cubicBezTo>
                    <a:pt x="55261" y="41428"/>
                    <a:pt x="61401" y="37959"/>
                    <a:pt x="66491" y="32755"/>
                  </a:cubicBezTo>
                  <a:cubicBezTo>
                    <a:pt x="75690" y="23328"/>
                    <a:pt x="82788" y="13559"/>
                    <a:pt x="93197" y="7647"/>
                  </a:cubicBezTo>
                  <a:cubicBezTo>
                    <a:pt x="96689" y="5661"/>
                    <a:pt x="100615" y="4132"/>
                    <a:pt x="105066" y="3105"/>
                  </a:cubicBezTo>
                  <a:cubicBezTo>
                    <a:pt x="118647" y="0"/>
                    <a:pt x="134396" y="2854"/>
                    <a:pt x="143846" y="13467"/>
                  </a:cubicBezTo>
                  <a:cubicBezTo>
                    <a:pt x="149666" y="20018"/>
                    <a:pt x="153478" y="28486"/>
                    <a:pt x="157792" y="36772"/>
                  </a:cubicBezTo>
                  <a:cubicBezTo>
                    <a:pt x="159915" y="40858"/>
                    <a:pt x="162175" y="44555"/>
                    <a:pt x="164617" y="47728"/>
                  </a:cubicBezTo>
                  <a:cubicBezTo>
                    <a:pt x="173062" y="58707"/>
                    <a:pt x="184110" y="62154"/>
                    <a:pt x="198353" y="59118"/>
                  </a:cubicBezTo>
                  <a:cubicBezTo>
                    <a:pt x="205817" y="57520"/>
                    <a:pt x="213098" y="52841"/>
                    <a:pt x="220470" y="49349"/>
                  </a:cubicBezTo>
                  <a:cubicBezTo>
                    <a:pt x="229829" y="44921"/>
                    <a:pt x="240283" y="43893"/>
                    <a:pt x="249778" y="47340"/>
                  </a:cubicBezTo>
                  <a:cubicBezTo>
                    <a:pt x="259137" y="50718"/>
                    <a:pt x="263770" y="63546"/>
                    <a:pt x="273539" y="66171"/>
                  </a:cubicBezTo>
                  <a:cubicBezTo>
                    <a:pt x="278835" y="67586"/>
                    <a:pt x="284153" y="65623"/>
                    <a:pt x="289243" y="64139"/>
                  </a:cubicBezTo>
                  <a:cubicBezTo>
                    <a:pt x="301067" y="60670"/>
                    <a:pt x="307024" y="70279"/>
                    <a:pt x="317820" y="68431"/>
                  </a:cubicBezTo>
                  <a:cubicBezTo>
                    <a:pt x="320582" y="67951"/>
                    <a:pt x="323093" y="66353"/>
                    <a:pt x="325786" y="65395"/>
                  </a:cubicBezTo>
                  <a:cubicBezTo>
                    <a:pt x="328571" y="64413"/>
                    <a:pt x="333547" y="64642"/>
                    <a:pt x="333227" y="6765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5"/>
            <p:cNvSpPr/>
            <p:nvPr/>
          </p:nvSpPr>
          <p:spPr>
            <a:xfrm>
              <a:off x="-750800" y="2962200"/>
              <a:ext cx="8334125" cy="1701075"/>
            </a:xfrm>
            <a:custGeom>
              <a:avLst/>
              <a:gdLst/>
              <a:ahLst/>
              <a:cxnLst/>
              <a:rect l="l" t="t" r="r" b="b"/>
              <a:pathLst>
                <a:path w="333365" h="68043" fill="none" extrusionOk="0">
                  <a:moveTo>
                    <a:pt x="1" y="27505"/>
                  </a:moveTo>
                  <a:cubicBezTo>
                    <a:pt x="6985" y="36201"/>
                    <a:pt x="16115" y="42067"/>
                    <a:pt x="26273" y="44441"/>
                  </a:cubicBezTo>
                  <a:cubicBezTo>
                    <a:pt x="33463" y="46130"/>
                    <a:pt x="41383" y="45948"/>
                    <a:pt x="48619" y="43688"/>
                  </a:cubicBezTo>
                  <a:cubicBezTo>
                    <a:pt x="55055" y="41679"/>
                    <a:pt x="61081" y="38164"/>
                    <a:pt x="66171" y="33097"/>
                  </a:cubicBezTo>
                  <a:cubicBezTo>
                    <a:pt x="75324" y="23967"/>
                    <a:pt x="82583" y="14426"/>
                    <a:pt x="92831" y="8400"/>
                  </a:cubicBezTo>
                  <a:cubicBezTo>
                    <a:pt x="96278" y="6346"/>
                    <a:pt x="100135" y="4725"/>
                    <a:pt x="104472" y="3584"/>
                  </a:cubicBezTo>
                  <a:cubicBezTo>
                    <a:pt x="117916" y="0"/>
                    <a:pt x="133415" y="2009"/>
                    <a:pt x="143252" y="12007"/>
                  </a:cubicBezTo>
                  <a:cubicBezTo>
                    <a:pt x="149392" y="18238"/>
                    <a:pt x="153524" y="26569"/>
                    <a:pt x="157952" y="34832"/>
                  </a:cubicBezTo>
                  <a:cubicBezTo>
                    <a:pt x="160097" y="38872"/>
                    <a:pt x="162334" y="42592"/>
                    <a:pt x="164754" y="45834"/>
                  </a:cubicBezTo>
                  <a:cubicBezTo>
                    <a:pt x="173039" y="56949"/>
                    <a:pt x="183904" y="61446"/>
                    <a:pt x="197919" y="59255"/>
                  </a:cubicBezTo>
                  <a:cubicBezTo>
                    <a:pt x="206387" y="57954"/>
                    <a:pt x="214422" y="52544"/>
                    <a:pt x="222616" y="48618"/>
                  </a:cubicBezTo>
                  <a:cubicBezTo>
                    <a:pt x="232979" y="43642"/>
                    <a:pt x="244688" y="42615"/>
                    <a:pt x="255279" y="46427"/>
                  </a:cubicBezTo>
                  <a:cubicBezTo>
                    <a:pt x="263953" y="49554"/>
                    <a:pt x="268609" y="60967"/>
                    <a:pt x="277693" y="63592"/>
                  </a:cubicBezTo>
                  <a:cubicBezTo>
                    <a:pt x="282601" y="65007"/>
                    <a:pt x="287531" y="63546"/>
                    <a:pt x="292279" y="62382"/>
                  </a:cubicBezTo>
                  <a:cubicBezTo>
                    <a:pt x="303144" y="59734"/>
                    <a:pt x="308964" y="68043"/>
                    <a:pt x="318939" y="66217"/>
                  </a:cubicBezTo>
                  <a:cubicBezTo>
                    <a:pt x="321472" y="65737"/>
                    <a:pt x="323846" y="64276"/>
                    <a:pt x="326334" y="63341"/>
                  </a:cubicBezTo>
                  <a:cubicBezTo>
                    <a:pt x="328913" y="62359"/>
                    <a:pt x="333364" y="62359"/>
                    <a:pt x="333273" y="647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5"/>
            <p:cNvSpPr/>
            <p:nvPr/>
          </p:nvSpPr>
          <p:spPr>
            <a:xfrm>
              <a:off x="-734825" y="3016975"/>
              <a:ext cx="8334125" cy="1646300"/>
            </a:xfrm>
            <a:custGeom>
              <a:avLst/>
              <a:gdLst/>
              <a:ahLst/>
              <a:cxnLst/>
              <a:rect l="l" t="t" r="r" b="b"/>
              <a:pathLst>
                <a:path w="333365" h="65852" fill="none" extrusionOk="0">
                  <a:moveTo>
                    <a:pt x="1" y="29879"/>
                  </a:moveTo>
                  <a:cubicBezTo>
                    <a:pt x="6963" y="38530"/>
                    <a:pt x="16252" y="43916"/>
                    <a:pt x="26478" y="45811"/>
                  </a:cubicBezTo>
                  <a:cubicBezTo>
                    <a:pt x="33645" y="47135"/>
                    <a:pt x="41474" y="46610"/>
                    <a:pt x="48573" y="44145"/>
                  </a:cubicBezTo>
                  <a:cubicBezTo>
                    <a:pt x="54873" y="41953"/>
                    <a:pt x="60785" y="38370"/>
                    <a:pt x="65875" y="33462"/>
                  </a:cubicBezTo>
                  <a:cubicBezTo>
                    <a:pt x="74982" y="24629"/>
                    <a:pt x="82423" y="15294"/>
                    <a:pt x="92489" y="9154"/>
                  </a:cubicBezTo>
                  <a:cubicBezTo>
                    <a:pt x="95913" y="7031"/>
                    <a:pt x="99679" y="5342"/>
                    <a:pt x="103879" y="4064"/>
                  </a:cubicBezTo>
                  <a:cubicBezTo>
                    <a:pt x="117186" y="1"/>
                    <a:pt x="132456" y="1188"/>
                    <a:pt x="142682" y="10546"/>
                  </a:cubicBezTo>
                  <a:cubicBezTo>
                    <a:pt x="149164" y="16481"/>
                    <a:pt x="153570" y="24675"/>
                    <a:pt x="158135" y="32938"/>
                  </a:cubicBezTo>
                  <a:cubicBezTo>
                    <a:pt x="160326" y="36909"/>
                    <a:pt x="162540" y="40630"/>
                    <a:pt x="164937" y="43962"/>
                  </a:cubicBezTo>
                  <a:cubicBezTo>
                    <a:pt x="173040" y="55192"/>
                    <a:pt x="183745" y="57931"/>
                    <a:pt x="197508" y="59438"/>
                  </a:cubicBezTo>
                  <a:cubicBezTo>
                    <a:pt x="206958" y="60465"/>
                    <a:pt x="215768" y="52271"/>
                    <a:pt x="224784" y="47888"/>
                  </a:cubicBezTo>
                  <a:cubicBezTo>
                    <a:pt x="236174" y="42364"/>
                    <a:pt x="249139" y="41360"/>
                    <a:pt x="260780" y="45537"/>
                  </a:cubicBezTo>
                  <a:cubicBezTo>
                    <a:pt x="268769" y="48390"/>
                    <a:pt x="273471" y="58411"/>
                    <a:pt x="281871" y="61035"/>
                  </a:cubicBezTo>
                  <a:cubicBezTo>
                    <a:pt x="286390" y="62451"/>
                    <a:pt x="290932" y="61469"/>
                    <a:pt x="295337" y="60647"/>
                  </a:cubicBezTo>
                  <a:cubicBezTo>
                    <a:pt x="305244" y="58821"/>
                    <a:pt x="310927" y="65852"/>
                    <a:pt x="320080" y="64026"/>
                  </a:cubicBezTo>
                  <a:cubicBezTo>
                    <a:pt x="322408" y="63546"/>
                    <a:pt x="324600" y="62222"/>
                    <a:pt x="326882" y="61286"/>
                  </a:cubicBezTo>
                  <a:cubicBezTo>
                    <a:pt x="329256" y="60305"/>
                    <a:pt x="333205" y="60122"/>
                    <a:pt x="333364" y="6185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5"/>
            <p:cNvSpPr/>
            <p:nvPr/>
          </p:nvSpPr>
          <p:spPr>
            <a:xfrm>
              <a:off x="-718275" y="3071200"/>
              <a:ext cx="8335275" cy="1592075"/>
            </a:xfrm>
            <a:custGeom>
              <a:avLst/>
              <a:gdLst/>
              <a:ahLst/>
              <a:cxnLst/>
              <a:rect l="l" t="t" r="r" b="b"/>
              <a:pathLst>
                <a:path w="333411" h="63683" fill="none" extrusionOk="0">
                  <a:moveTo>
                    <a:pt x="1" y="32252"/>
                  </a:moveTo>
                  <a:cubicBezTo>
                    <a:pt x="6917" y="40857"/>
                    <a:pt x="16389" y="45788"/>
                    <a:pt x="26638" y="47180"/>
                  </a:cubicBezTo>
                  <a:cubicBezTo>
                    <a:pt x="33828" y="48139"/>
                    <a:pt x="41543" y="47294"/>
                    <a:pt x="48482" y="44623"/>
                  </a:cubicBezTo>
                  <a:cubicBezTo>
                    <a:pt x="54690" y="42250"/>
                    <a:pt x="60465" y="38598"/>
                    <a:pt x="65555" y="33827"/>
                  </a:cubicBezTo>
                  <a:cubicBezTo>
                    <a:pt x="74617" y="25313"/>
                    <a:pt x="82240" y="16206"/>
                    <a:pt x="92124" y="9929"/>
                  </a:cubicBezTo>
                  <a:cubicBezTo>
                    <a:pt x="95502" y="7761"/>
                    <a:pt x="99222" y="5980"/>
                    <a:pt x="103285" y="4565"/>
                  </a:cubicBezTo>
                  <a:cubicBezTo>
                    <a:pt x="116456" y="0"/>
                    <a:pt x="131475" y="388"/>
                    <a:pt x="142111" y="9130"/>
                  </a:cubicBezTo>
                  <a:cubicBezTo>
                    <a:pt x="148890" y="14722"/>
                    <a:pt x="153592" y="22803"/>
                    <a:pt x="158271" y="31042"/>
                  </a:cubicBezTo>
                  <a:cubicBezTo>
                    <a:pt x="160508" y="34968"/>
                    <a:pt x="162722" y="38712"/>
                    <a:pt x="165096" y="42090"/>
                  </a:cubicBezTo>
                  <a:cubicBezTo>
                    <a:pt x="172994" y="53480"/>
                    <a:pt x="183608" y="57862"/>
                    <a:pt x="197074" y="59620"/>
                  </a:cubicBezTo>
                  <a:cubicBezTo>
                    <a:pt x="207460" y="60989"/>
                    <a:pt x="217069" y="52042"/>
                    <a:pt x="226930" y="47203"/>
                  </a:cubicBezTo>
                  <a:cubicBezTo>
                    <a:pt x="239324" y="41108"/>
                    <a:pt x="253544" y="40127"/>
                    <a:pt x="266281" y="44669"/>
                  </a:cubicBezTo>
                  <a:cubicBezTo>
                    <a:pt x="273585" y="47271"/>
                    <a:pt x="278310" y="55876"/>
                    <a:pt x="286025" y="58501"/>
                  </a:cubicBezTo>
                  <a:cubicBezTo>
                    <a:pt x="290179" y="59916"/>
                    <a:pt x="294310" y="59414"/>
                    <a:pt x="298373" y="58935"/>
                  </a:cubicBezTo>
                  <a:cubicBezTo>
                    <a:pt x="307298" y="57908"/>
                    <a:pt x="312890" y="63683"/>
                    <a:pt x="321176" y="61857"/>
                  </a:cubicBezTo>
                  <a:cubicBezTo>
                    <a:pt x="323321" y="61377"/>
                    <a:pt x="325330" y="60190"/>
                    <a:pt x="327430" y="59254"/>
                  </a:cubicBezTo>
                  <a:cubicBezTo>
                    <a:pt x="329598" y="58296"/>
                    <a:pt x="333022" y="57908"/>
                    <a:pt x="333410" y="5900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5"/>
            <p:cNvSpPr/>
            <p:nvPr/>
          </p:nvSpPr>
          <p:spPr>
            <a:xfrm>
              <a:off x="-702300" y="3114550"/>
              <a:ext cx="8336975" cy="1548725"/>
            </a:xfrm>
            <a:custGeom>
              <a:avLst/>
              <a:gdLst/>
              <a:ahLst/>
              <a:cxnLst/>
              <a:rect l="l" t="t" r="r" b="b"/>
              <a:pathLst>
                <a:path w="333479" h="61949" fill="none" extrusionOk="0">
                  <a:moveTo>
                    <a:pt x="1" y="35083"/>
                  </a:moveTo>
                  <a:cubicBezTo>
                    <a:pt x="6871" y="43643"/>
                    <a:pt x="16526" y="48116"/>
                    <a:pt x="26821" y="48984"/>
                  </a:cubicBezTo>
                  <a:cubicBezTo>
                    <a:pt x="34011" y="49600"/>
                    <a:pt x="41611" y="48413"/>
                    <a:pt x="48436" y="45537"/>
                  </a:cubicBezTo>
                  <a:cubicBezTo>
                    <a:pt x="54508" y="42981"/>
                    <a:pt x="60168" y="39283"/>
                    <a:pt x="65258" y="34650"/>
                  </a:cubicBezTo>
                  <a:cubicBezTo>
                    <a:pt x="74274" y="26432"/>
                    <a:pt x="82058" y="17553"/>
                    <a:pt x="91781" y="11140"/>
                  </a:cubicBezTo>
                  <a:cubicBezTo>
                    <a:pt x="95114" y="8925"/>
                    <a:pt x="98766" y="7031"/>
                    <a:pt x="102692" y="5502"/>
                  </a:cubicBezTo>
                  <a:cubicBezTo>
                    <a:pt x="115725" y="457"/>
                    <a:pt x="130539" y="1"/>
                    <a:pt x="141541" y="8149"/>
                  </a:cubicBezTo>
                  <a:cubicBezTo>
                    <a:pt x="148662" y="13422"/>
                    <a:pt x="153638" y="21365"/>
                    <a:pt x="158454" y="29582"/>
                  </a:cubicBezTo>
                  <a:cubicBezTo>
                    <a:pt x="160714" y="33463"/>
                    <a:pt x="162951" y="37206"/>
                    <a:pt x="165256" y="40675"/>
                  </a:cubicBezTo>
                  <a:cubicBezTo>
                    <a:pt x="173017" y="52157"/>
                    <a:pt x="183425" y="58365"/>
                    <a:pt x="196664" y="60259"/>
                  </a:cubicBezTo>
                  <a:cubicBezTo>
                    <a:pt x="208008" y="61857"/>
                    <a:pt x="218416" y="52225"/>
                    <a:pt x="229098" y="46930"/>
                  </a:cubicBezTo>
                  <a:cubicBezTo>
                    <a:pt x="242520" y="40310"/>
                    <a:pt x="257973" y="39329"/>
                    <a:pt x="271782" y="44236"/>
                  </a:cubicBezTo>
                  <a:cubicBezTo>
                    <a:pt x="278424" y="46587"/>
                    <a:pt x="283194" y="53754"/>
                    <a:pt x="290202" y="56402"/>
                  </a:cubicBezTo>
                  <a:cubicBezTo>
                    <a:pt x="293968" y="57817"/>
                    <a:pt x="297734" y="57772"/>
                    <a:pt x="301432" y="57680"/>
                  </a:cubicBezTo>
                  <a:cubicBezTo>
                    <a:pt x="309375" y="57429"/>
                    <a:pt x="314853" y="61949"/>
                    <a:pt x="322317" y="60123"/>
                  </a:cubicBezTo>
                  <a:cubicBezTo>
                    <a:pt x="324257" y="59643"/>
                    <a:pt x="326083" y="58570"/>
                    <a:pt x="327978" y="57657"/>
                  </a:cubicBezTo>
                  <a:cubicBezTo>
                    <a:pt x="329964" y="56699"/>
                    <a:pt x="332862" y="56128"/>
                    <a:pt x="333479" y="56585"/>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5"/>
            <p:cNvSpPr/>
            <p:nvPr/>
          </p:nvSpPr>
          <p:spPr>
            <a:xfrm>
              <a:off x="-685750" y="3148800"/>
              <a:ext cx="8338700" cy="1575525"/>
            </a:xfrm>
            <a:custGeom>
              <a:avLst/>
              <a:gdLst/>
              <a:ahLst/>
              <a:cxnLst/>
              <a:rect l="l" t="t" r="r" b="b"/>
              <a:pathLst>
                <a:path w="333548" h="63021" fill="none" extrusionOk="0">
                  <a:moveTo>
                    <a:pt x="1" y="38255"/>
                  </a:moveTo>
                  <a:cubicBezTo>
                    <a:pt x="6826" y="46769"/>
                    <a:pt x="16640" y="50809"/>
                    <a:pt x="26980" y="51175"/>
                  </a:cubicBezTo>
                  <a:cubicBezTo>
                    <a:pt x="34170" y="51448"/>
                    <a:pt x="41680" y="49896"/>
                    <a:pt x="48345" y="46815"/>
                  </a:cubicBezTo>
                  <a:cubicBezTo>
                    <a:pt x="54302" y="44076"/>
                    <a:pt x="59849" y="40310"/>
                    <a:pt x="64939" y="35813"/>
                  </a:cubicBezTo>
                  <a:cubicBezTo>
                    <a:pt x="73886" y="27916"/>
                    <a:pt x="81875" y="19242"/>
                    <a:pt x="91416" y="12714"/>
                  </a:cubicBezTo>
                  <a:cubicBezTo>
                    <a:pt x="94703" y="10454"/>
                    <a:pt x="98287" y="8468"/>
                    <a:pt x="102098" y="6802"/>
                  </a:cubicBezTo>
                  <a:cubicBezTo>
                    <a:pt x="114972" y="1233"/>
                    <a:pt x="129557" y="0"/>
                    <a:pt x="140970" y="7533"/>
                  </a:cubicBezTo>
                  <a:cubicBezTo>
                    <a:pt x="148411" y="12463"/>
                    <a:pt x="153661" y="20292"/>
                    <a:pt x="158614" y="28509"/>
                  </a:cubicBezTo>
                  <a:cubicBezTo>
                    <a:pt x="160896" y="32298"/>
                    <a:pt x="163133" y="36087"/>
                    <a:pt x="165416" y="39625"/>
                  </a:cubicBezTo>
                  <a:cubicBezTo>
                    <a:pt x="172994" y="51243"/>
                    <a:pt x="183151" y="59346"/>
                    <a:pt x="196230" y="61240"/>
                  </a:cubicBezTo>
                  <a:cubicBezTo>
                    <a:pt x="208533" y="63021"/>
                    <a:pt x="219740" y="52772"/>
                    <a:pt x="231244" y="47043"/>
                  </a:cubicBezTo>
                  <a:cubicBezTo>
                    <a:pt x="245670" y="39853"/>
                    <a:pt x="262401" y="38895"/>
                    <a:pt x="277283" y="44167"/>
                  </a:cubicBezTo>
                  <a:cubicBezTo>
                    <a:pt x="283240" y="46267"/>
                    <a:pt x="288033" y="52019"/>
                    <a:pt x="294356" y="54667"/>
                  </a:cubicBezTo>
                  <a:cubicBezTo>
                    <a:pt x="297734" y="56082"/>
                    <a:pt x="301112" y="56516"/>
                    <a:pt x="304445" y="56767"/>
                  </a:cubicBezTo>
                  <a:cubicBezTo>
                    <a:pt x="311429" y="57292"/>
                    <a:pt x="316793" y="60579"/>
                    <a:pt x="323435" y="58753"/>
                  </a:cubicBezTo>
                  <a:cubicBezTo>
                    <a:pt x="325170" y="58273"/>
                    <a:pt x="326814" y="57337"/>
                    <a:pt x="328525" y="56424"/>
                  </a:cubicBezTo>
                  <a:cubicBezTo>
                    <a:pt x="330283" y="55489"/>
                    <a:pt x="332680" y="54690"/>
                    <a:pt x="333547" y="5450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5"/>
            <p:cNvSpPr/>
            <p:nvPr/>
          </p:nvSpPr>
          <p:spPr>
            <a:xfrm>
              <a:off x="-669775" y="3182450"/>
              <a:ext cx="8340400" cy="1585825"/>
            </a:xfrm>
            <a:custGeom>
              <a:avLst/>
              <a:gdLst/>
              <a:ahLst/>
              <a:cxnLst/>
              <a:rect l="l" t="t" r="r" b="b"/>
              <a:pathLst>
                <a:path w="333616" h="63433" fill="none" extrusionOk="0">
                  <a:moveTo>
                    <a:pt x="1" y="41474"/>
                  </a:moveTo>
                  <a:cubicBezTo>
                    <a:pt x="6803" y="49943"/>
                    <a:pt x="16800" y="53503"/>
                    <a:pt x="27163" y="53366"/>
                  </a:cubicBezTo>
                  <a:cubicBezTo>
                    <a:pt x="34353" y="53275"/>
                    <a:pt x="41771" y="51403"/>
                    <a:pt x="48299" y="48139"/>
                  </a:cubicBezTo>
                  <a:cubicBezTo>
                    <a:pt x="54120" y="45195"/>
                    <a:pt x="59529" y="41383"/>
                    <a:pt x="64642" y="37024"/>
                  </a:cubicBezTo>
                  <a:cubicBezTo>
                    <a:pt x="73544" y="29423"/>
                    <a:pt x="81716" y="20977"/>
                    <a:pt x="91074" y="14312"/>
                  </a:cubicBezTo>
                  <a:cubicBezTo>
                    <a:pt x="94315" y="12007"/>
                    <a:pt x="97830" y="9907"/>
                    <a:pt x="101528" y="8150"/>
                  </a:cubicBezTo>
                  <a:cubicBezTo>
                    <a:pt x="114219" y="2032"/>
                    <a:pt x="128622" y="1"/>
                    <a:pt x="140399" y="6940"/>
                  </a:cubicBezTo>
                  <a:cubicBezTo>
                    <a:pt x="148183" y="11528"/>
                    <a:pt x="153729" y="19220"/>
                    <a:pt x="158797" y="27437"/>
                  </a:cubicBezTo>
                  <a:cubicBezTo>
                    <a:pt x="161102" y="31180"/>
                    <a:pt x="163339" y="34969"/>
                    <a:pt x="165599" y="38576"/>
                  </a:cubicBezTo>
                  <a:cubicBezTo>
                    <a:pt x="172994" y="50331"/>
                    <a:pt x="182763" y="61104"/>
                    <a:pt x="195819" y="62245"/>
                  </a:cubicBezTo>
                  <a:cubicBezTo>
                    <a:pt x="209195" y="63432"/>
                    <a:pt x="221087" y="53344"/>
                    <a:pt x="233413" y="47158"/>
                  </a:cubicBezTo>
                  <a:cubicBezTo>
                    <a:pt x="248842" y="39420"/>
                    <a:pt x="266806" y="38530"/>
                    <a:pt x="282784" y="44122"/>
                  </a:cubicBezTo>
                  <a:cubicBezTo>
                    <a:pt x="288056" y="45994"/>
                    <a:pt x="292895" y="50308"/>
                    <a:pt x="298533" y="52956"/>
                  </a:cubicBezTo>
                  <a:cubicBezTo>
                    <a:pt x="301523" y="54348"/>
                    <a:pt x="304513" y="55238"/>
                    <a:pt x="307503" y="55877"/>
                  </a:cubicBezTo>
                  <a:cubicBezTo>
                    <a:pt x="313529" y="57155"/>
                    <a:pt x="318779" y="59233"/>
                    <a:pt x="324554" y="57407"/>
                  </a:cubicBezTo>
                  <a:cubicBezTo>
                    <a:pt x="326083" y="56950"/>
                    <a:pt x="327590" y="56128"/>
                    <a:pt x="329073" y="55238"/>
                  </a:cubicBezTo>
                  <a:cubicBezTo>
                    <a:pt x="330648" y="54279"/>
                    <a:pt x="332520" y="53298"/>
                    <a:pt x="333616" y="5247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5"/>
            <p:cNvSpPr/>
            <p:nvPr/>
          </p:nvSpPr>
          <p:spPr>
            <a:xfrm>
              <a:off x="-653225" y="3170475"/>
              <a:ext cx="8341550" cy="1705650"/>
            </a:xfrm>
            <a:custGeom>
              <a:avLst/>
              <a:gdLst/>
              <a:ahLst/>
              <a:cxnLst/>
              <a:rect l="l" t="t" r="r" b="b"/>
              <a:pathLst>
                <a:path w="333662" h="68226" fill="none" extrusionOk="0">
                  <a:moveTo>
                    <a:pt x="1" y="46496"/>
                  </a:moveTo>
                  <a:cubicBezTo>
                    <a:pt x="11391" y="60739"/>
                    <a:pt x="32573" y="59780"/>
                    <a:pt x="48208" y="51266"/>
                  </a:cubicBezTo>
                  <a:cubicBezTo>
                    <a:pt x="63843" y="42752"/>
                    <a:pt x="76215" y="28441"/>
                    <a:pt x="90709" y="17736"/>
                  </a:cubicBezTo>
                  <a:cubicBezTo>
                    <a:pt x="105203" y="7031"/>
                    <a:pt x="124193" y="1"/>
                    <a:pt x="139806" y="8172"/>
                  </a:cubicBezTo>
                  <a:cubicBezTo>
                    <a:pt x="151561" y="14312"/>
                    <a:pt x="158545" y="27505"/>
                    <a:pt x="165735" y="39374"/>
                  </a:cubicBezTo>
                  <a:cubicBezTo>
                    <a:pt x="172948" y="51243"/>
                    <a:pt x="182421" y="63364"/>
                    <a:pt x="195385" y="65098"/>
                  </a:cubicBezTo>
                  <a:cubicBezTo>
                    <a:pt x="209697" y="66993"/>
                    <a:pt x="222388" y="55763"/>
                    <a:pt x="235558" y="49121"/>
                  </a:cubicBezTo>
                  <a:cubicBezTo>
                    <a:pt x="252015" y="40835"/>
                    <a:pt x="271234" y="39945"/>
                    <a:pt x="288284" y="45902"/>
                  </a:cubicBezTo>
                  <a:cubicBezTo>
                    <a:pt x="302459" y="50855"/>
                    <a:pt x="319144" y="68225"/>
                    <a:pt x="333661" y="5227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5"/>
            <p:cNvSpPr/>
            <p:nvPr/>
          </p:nvSpPr>
          <p:spPr>
            <a:xfrm>
              <a:off x="-641800" y="3285175"/>
              <a:ext cx="8351225" cy="1603500"/>
            </a:xfrm>
            <a:custGeom>
              <a:avLst/>
              <a:gdLst/>
              <a:ahLst/>
              <a:cxnLst/>
              <a:rect l="l" t="t" r="r" b="b"/>
              <a:pathLst>
                <a:path w="334049" h="64140" fill="none" extrusionOk="0">
                  <a:moveTo>
                    <a:pt x="0" y="44601"/>
                  </a:moveTo>
                  <a:cubicBezTo>
                    <a:pt x="12737" y="59597"/>
                    <a:pt x="35608" y="58525"/>
                    <a:pt x="52362" y="48847"/>
                  </a:cubicBezTo>
                  <a:cubicBezTo>
                    <a:pt x="67312" y="40241"/>
                    <a:pt x="79318" y="26432"/>
                    <a:pt x="93470" y="16252"/>
                  </a:cubicBezTo>
                  <a:cubicBezTo>
                    <a:pt x="108055" y="5753"/>
                    <a:pt x="126909" y="1"/>
                    <a:pt x="142134" y="8606"/>
                  </a:cubicBezTo>
                  <a:cubicBezTo>
                    <a:pt x="153683" y="15202"/>
                    <a:pt x="160873" y="28030"/>
                    <a:pt x="168725" y="38438"/>
                  </a:cubicBezTo>
                  <a:cubicBezTo>
                    <a:pt x="176508" y="48755"/>
                    <a:pt x="185753" y="58913"/>
                    <a:pt x="198329" y="59666"/>
                  </a:cubicBezTo>
                  <a:cubicBezTo>
                    <a:pt x="212116" y="60487"/>
                    <a:pt x="224579" y="49486"/>
                    <a:pt x="237635" y="43254"/>
                  </a:cubicBezTo>
                  <a:cubicBezTo>
                    <a:pt x="253681" y="35562"/>
                    <a:pt x="272169" y="35266"/>
                    <a:pt x="288649" y="41200"/>
                  </a:cubicBezTo>
                  <a:cubicBezTo>
                    <a:pt x="302459" y="46176"/>
                    <a:pt x="320445" y="64140"/>
                    <a:pt x="334049" y="4731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5"/>
            <p:cNvSpPr/>
            <p:nvPr/>
          </p:nvSpPr>
          <p:spPr>
            <a:xfrm>
              <a:off x="-630950" y="3398725"/>
              <a:ext cx="8360925" cy="1502500"/>
            </a:xfrm>
            <a:custGeom>
              <a:avLst/>
              <a:gdLst/>
              <a:ahLst/>
              <a:cxnLst/>
              <a:rect l="l" t="t" r="r" b="b"/>
              <a:pathLst>
                <a:path w="334437" h="60100" fill="none" extrusionOk="0">
                  <a:moveTo>
                    <a:pt x="0" y="42752"/>
                  </a:moveTo>
                  <a:cubicBezTo>
                    <a:pt x="14129" y="58525"/>
                    <a:pt x="38689" y="57338"/>
                    <a:pt x="56538" y="46496"/>
                  </a:cubicBezTo>
                  <a:cubicBezTo>
                    <a:pt x="70827" y="37822"/>
                    <a:pt x="82468" y="24469"/>
                    <a:pt x="96277" y="14792"/>
                  </a:cubicBezTo>
                  <a:cubicBezTo>
                    <a:pt x="110954" y="4497"/>
                    <a:pt x="129671" y="1"/>
                    <a:pt x="144461" y="9085"/>
                  </a:cubicBezTo>
                  <a:cubicBezTo>
                    <a:pt x="155851" y="16093"/>
                    <a:pt x="163178" y="28578"/>
                    <a:pt x="171738" y="37548"/>
                  </a:cubicBezTo>
                  <a:cubicBezTo>
                    <a:pt x="180023" y="46268"/>
                    <a:pt x="189085" y="54507"/>
                    <a:pt x="201296" y="54279"/>
                  </a:cubicBezTo>
                  <a:cubicBezTo>
                    <a:pt x="214558" y="54028"/>
                    <a:pt x="226769" y="43255"/>
                    <a:pt x="239711" y="37411"/>
                  </a:cubicBezTo>
                  <a:cubicBezTo>
                    <a:pt x="255370" y="30358"/>
                    <a:pt x="273151" y="30632"/>
                    <a:pt x="289060" y="36544"/>
                  </a:cubicBezTo>
                  <a:cubicBezTo>
                    <a:pt x="302458" y="41543"/>
                    <a:pt x="321768" y="60100"/>
                    <a:pt x="334436" y="4241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5"/>
            <p:cNvSpPr/>
            <p:nvPr/>
          </p:nvSpPr>
          <p:spPr>
            <a:xfrm>
              <a:off x="-619550" y="3512850"/>
              <a:ext cx="8370625" cy="1435175"/>
            </a:xfrm>
            <a:custGeom>
              <a:avLst/>
              <a:gdLst/>
              <a:ahLst/>
              <a:cxnLst/>
              <a:rect l="l" t="t" r="r" b="b"/>
              <a:pathLst>
                <a:path w="334825" h="57407" fill="none" extrusionOk="0">
                  <a:moveTo>
                    <a:pt x="1" y="40881"/>
                  </a:moveTo>
                  <a:cubicBezTo>
                    <a:pt x="15499" y="57406"/>
                    <a:pt x="41748" y="56174"/>
                    <a:pt x="60693" y="44122"/>
                  </a:cubicBezTo>
                  <a:cubicBezTo>
                    <a:pt x="74365" y="35448"/>
                    <a:pt x="85595" y="22484"/>
                    <a:pt x="99040" y="13308"/>
                  </a:cubicBezTo>
                  <a:cubicBezTo>
                    <a:pt x="113808" y="3242"/>
                    <a:pt x="132387" y="1"/>
                    <a:pt x="146767" y="9565"/>
                  </a:cubicBezTo>
                  <a:cubicBezTo>
                    <a:pt x="157975" y="17006"/>
                    <a:pt x="165416" y="29080"/>
                    <a:pt x="174705" y="36635"/>
                  </a:cubicBezTo>
                  <a:cubicBezTo>
                    <a:pt x="183470" y="43757"/>
                    <a:pt x="192418" y="50102"/>
                    <a:pt x="204219" y="48870"/>
                  </a:cubicBezTo>
                  <a:cubicBezTo>
                    <a:pt x="216978" y="47569"/>
                    <a:pt x="228961" y="37001"/>
                    <a:pt x="241789" y="31568"/>
                  </a:cubicBezTo>
                  <a:cubicBezTo>
                    <a:pt x="257036" y="25109"/>
                    <a:pt x="274110" y="25976"/>
                    <a:pt x="289425" y="31842"/>
                  </a:cubicBezTo>
                  <a:cubicBezTo>
                    <a:pt x="302459" y="36886"/>
                    <a:pt x="323070" y="56037"/>
                    <a:pt x="334825" y="3748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5"/>
            <p:cNvSpPr/>
            <p:nvPr/>
          </p:nvSpPr>
          <p:spPr>
            <a:xfrm>
              <a:off x="-608125" y="3626975"/>
              <a:ext cx="8380325" cy="1407775"/>
            </a:xfrm>
            <a:custGeom>
              <a:avLst/>
              <a:gdLst/>
              <a:ahLst/>
              <a:cxnLst/>
              <a:rect l="l" t="t" r="r" b="b"/>
              <a:pathLst>
                <a:path w="335213" h="56311" fill="none" extrusionOk="0">
                  <a:moveTo>
                    <a:pt x="0" y="39009"/>
                  </a:moveTo>
                  <a:cubicBezTo>
                    <a:pt x="16845" y="56311"/>
                    <a:pt x="44829" y="55033"/>
                    <a:pt x="64847" y="41748"/>
                  </a:cubicBezTo>
                  <a:cubicBezTo>
                    <a:pt x="77880" y="33097"/>
                    <a:pt x="88722" y="20521"/>
                    <a:pt x="101824" y="11824"/>
                  </a:cubicBezTo>
                  <a:cubicBezTo>
                    <a:pt x="116683" y="1987"/>
                    <a:pt x="135103" y="1"/>
                    <a:pt x="149095" y="10021"/>
                  </a:cubicBezTo>
                  <a:cubicBezTo>
                    <a:pt x="160097" y="17896"/>
                    <a:pt x="167583" y="29605"/>
                    <a:pt x="177695" y="35722"/>
                  </a:cubicBezTo>
                  <a:cubicBezTo>
                    <a:pt x="186848" y="41269"/>
                    <a:pt x="195727" y="45674"/>
                    <a:pt x="207163" y="43460"/>
                  </a:cubicBezTo>
                  <a:cubicBezTo>
                    <a:pt x="219397" y="41109"/>
                    <a:pt x="231129" y="30746"/>
                    <a:pt x="243866" y="25725"/>
                  </a:cubicBezTo>
                  <a:cubicBezTo>
                    <a:pt x="258679" y="19859"/>
                    <a:pt x="275068" y="21320"/>
                    <a:pt x="289813" y="27163"/>
                  </a:cubicBezTo>
                  <a:cubicBezTo>
                    <a:pt x="302458" y="32230"/>
                    <a:pt x="324371" y="51974"/>
                    <a:pt x="335213" y="32550"/>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5"/>
            <p:cNvSpPr/>
            <p:nvPr/>
          </p:nvSpPr>
          <p:spPr>
            <a:xfrm>
              <a:off x="-597300" y="3741675"/>
              <a:ext cx="8390050" cy="1379825"/>
            </a:xfrm>
            <a:custGeom>
              <a:avLst/>
              <a:gdLst/>
              <a:ahLst/>
              <a:cxnLst/>
              <a:rect l="l" t="t" r="r" b="b"/>
              <a:pathLst>
                <a:path w="335602" h="55193" fill="none" extrusionOk="0">
                  <a:moveTo>
                    <a:pt x="1" y="37092"/>
                  </a:moveTo>
                  <a:cubicBezTo>
                    <a:pt x="18238" y="55192"/>
                    <a:pt x="47957" y="53914"/>
                    <a:pt x="69024" y="39351"/>
                  </a:cubicBezTo>
                  <a:cubicBezTo>
                    <a:pt x="81464" y="30746"/>
                    <a:pt x="91873" y="18535"/>
                    <a:pt x="104609" y="10341"/>
                  </a:cubicBezTo>
                  <a:cubicBezTo>
                    <a:pt x="119583" y="708"/>
                    <a:pt x="137843" y="1"/>
                    <a:pt x="151424" y="10455"/>
                  </a:cubicBezTo>
                  <a:cubicBezTo>
                    <a:pt x="162243" y="18786"/>
                    <a:pt x="169707" y="30153"/>
                    <a:pt x="180686" y="34786"/>
                  </a:cubicBezTo>
                  <a:cubicBezTo>
                    <a:pt x="190204" y="38827"/>
                    <a:pt x="199060" y="41269"/>
                    <a:pt x="210131" y="38050"/>
                  </a:cubicBezTo>
                  <a:cubicBezTo>
                    <a:pt x="221840" y="34649"/>
                    <a:pt x="233321" y="24447"/>
                    <a:pt x="245943" y="19836"/>
                  </a:cubicBezTo>
                  <a:cubicBezTo>
                    <a:pt x="260369" y="14586"/>
                    <a:pt x="276050" y="16640"/>
                    <a:pt x="290225" y="22461"/>
                  </a:cubicBezTo>
                  <a:cubicBezTo>
                    <a:pt x="302459" y="27551"/>
                    <a:pt x="325672" y="47865"/>
                    <a:pt x="335601" y="27574"/>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5"/>
            <p:cNvSpPr/>
            <p:nvPr/>
          </p:nvSpPr>
          <p:spPr>
            <a:xfrm>
              <a:off x="-585875" y="3842100"/>
              <a:ext cx="8399725" cy="1365550"/>
            </a:xfrm>
            <a:custGeom>
              <a:avLst/>
              <a:gdLst/>
              <a:ahLst/>
              <a:cxnLst/>
              <a:rect l="l" t="t" r="r" b="b"/>
              <a:pathLst>
                <a:path w="335989" h="54622" fill="none" extrusionOk="0">
                  <a:moveTo>
                    <a:pt x="0" y="35768"/>
                  </a:moveTo>
                  <a:cubicBezTo>
                    <a:pt x="19584" y="54622"/>
                    <a:pt x="51106" y="53389"/>
                    <a:pt x="73178" y="37503"/>
                  </a:cubicBezTo>
                  <a:cubicBezTo>
                    <a:pt x="85047" y="28989"/>
                    <a:pt x="94999" y="17120"/>
                    <a:pt x="107393" y="9405"/>
                  </a:cubicBezTo>
                  <a:cubicBezTo>
                    <a:pt x="122458" y="1"/>
                    <a:pt x="140559" y="572"/>
                    <a:pt x="153729" y="11482"/>
                  </a:cubicBezTo>
                  <a:cubicBezTo>
                    <a:pt x="164365" y="20247"/>
                    <a:pt x="171784" y="31317"/>
                    <a:pt x="183676" y="34421"/>
                  </a:cubicBezTo>
                  <a:cubicBezTo>
                    <a:pt x="193490" y="36978"/>
                    <a:pt x="202369" y="37412"/>
                    <a:pt x="213074" y="33189"/>
                  </a:cubicBezTo>
                  <a:cubicBezTo>
                    <a:pt x="224259" y="28761"/>
                    <a:pt x="235489" y="18718"/>
                    <a:pt x="248020" y="14541"/>
                  </a:cubicBezTo>
                  <a:cubicBezTo>
                    <a:pt x="262012" y="9862"/>
                    <a:pt x="277008" y="12486"/>
                    <a:pt x="290589" y="18330"/>
                  </a:cubicBezTo>
                  <a:cubicBezTo>
                    <a:pt x="302481" y="23420"/>
                    <a:pt x="326973" y="44350"/>
                    <a:pt x="335989" y="2319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5"/>
            <p:cNvSpPr/>
            <p:nvPr/>
          </p:nvSpPr>
          <p:spPr>
            <a:xfrm>
              <a:off x="-575050" y="3925425"/>
              <a:ext cx="8410025" cy="1368975"/>
            </a:xfrm>
            <a:custGeom>
              <a:avLst/>
              <a:gdLst/>
              <a:ahLst/>
              <a:cxnLst/>
              <a:rect l="l" t="t" r="r" b="b"/>
              <a:pathLst>
                <a:path w="336401" h="54759" fill="none" extrusionOk="0">
                  <a:moveTo>
                    <a:pt x="1" y="35129"/>
                  </a:moveTo>
                  <a:cubicBezTo>
                    <a:pt x="20977" y="54758"/>
                    <a:pt x="54280" y="53594"/>
                    <a:pt x="77356" y="36361"/>
                  </a:cubicBezTo>
                  <a:cubicBezTo>
                    <a:pt x="88654" y="27939"/>
                    <a:pt x="98173" y="16389"/>
                    <a:pt x="110179" y="9153"/>
                  </a:cubicBezTo>
                  <a:cubicBezTo>
                    <a:pt x="125380" y="0"/>
                    <a:pt x="143298" y="1849"/>
                    <a:pt x="156080" y="13171"/>
                  </a:cubicBezTo>
                  <a:cubicBezTo>
                    <a:pt x="166512" y="22392"/>
                    <a:pt x="173861" y="33280"/>
                    <a:pt x="186666" y="34741"/>
                  </a:cubicBezTo>
                  <a:cubicBezTo>
                    <a:pt x="196778" y="35905"/>
                    <a:pt x="205725" y="34284"/>
                    <a:pt x="216020" y="29011"/>
                  </a:cubicBezTo>
                  <a:cubicBezTo>
                    <a:pt x="226702" y="23556"/>
                    <a:pt x="237681" y="13673"/>
                    <a:pt x="250098" y="9929"/>
                  </a:cubicBezTo>
                  <a:cubicBezTo>
                    <a:pt x="263679" y="5821"/>
                    <a:pt x="277990" y="9062"/>
                    <a:pt x="291001" y="14860"/>
                  </a:cubicBezTo>
                  <a:cubicBezTo>
                    <a:pt x="302482" y="19995"/>
                    <a:pt x="328297" y="41520"/>
                    <a:pt x="336400" y="19493"/>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5"/>
            <p:cNvSpPr/>
            <p:nvPr/>
          </p:nvSpPr>
          <p:spPr>
            <a:xfrm>
              <a:off x="-563625" y="4008725"/>
              <a:ext cx="8419150" cy="1371825"/>
            </a:xfrm>
            <a:custGeom>
              <a:avLst/>
              <a:gdLst/>
              <a:ahLst/>
              <a:cxnLst/>
              <a:rect l="l" t="t" r="r" b="b"/>
              <a:pathLst>
                <a:path w="336766" h="54873" fill="none" extrusionOk="0">
                  <a:moveTo>
                    <a:pt x="0" y="34490"/>
                  </a:moveTo>
                  <a:cubicBezTo>
                    <a:pt x="22346" y="54873"/>
                    <a:pt x="57475" y="53869"/>
                    <a:pt x="81510" y="35220"/>
                  </a:cubicBezTo>
                  <a:cubicBezTo>
                    <a:pt x="92238" y="26912"/>
                    <a:pt x="101299" y="15682"/>
                    <a:pt x="112963" y="8903"/>
                  </a:cubicBezTo>
                  <a:cubicBezTo>
                    <a:pt x="128256" y="1"/>
                    <a:pt x="145991" y="3105"/>
                    <a:pt x="158385" y="14860"/>
                  </a:cubicBezTo>
                  <a:cubicBezTo>
                    <a:pt x="168611" y="24561"/>
                    <a:pt x="175984" y="34079"/>
                    <a:pt x="189656" y="35061"/>
                  </a:cubicBezTo>
                  <a:cubicBezTo>
                    <a:pt x="200064" y="35814"/>
                    <a:pt x="209057" y="31135"/>
                    <a:pt x="218964" y="24835"/>
                  </a:cubicBezTo>
                  <a:cubicBezTo>
                    <a:pt x="229121" y="18375"/>
                    <a:pt x="239849" y="8606"/>
                    <a:pt x="252174" y="5296"/>
                  </a:cubicBezTo>
                  <a:cubicBezTo>
                    <a:pt x="265322" y="1781"/>
                    <a:pt x="278926" y="5662"/>
                    <a:pt x="291365" y="11414"/>
                  </a:cubicBezTo>
                  <a:cubicBezTo>
                    <a:pt x="302481" y="16595"/>
                    <a:pt x="329598" y="38690"/>
                    <a:pt x="336765" y="1579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5"/>
            <p:cNvSpPr/>
            <p:nvPr/>
          </p:nvSpPr>
          <p:spPr>
            <a:xfrm>
              <a:off x="-552225" y="4034975"/>
              <a:ext cx="8428850" cy="1432325"/>
            </a:xfrm>
            <a:custGeom>
              <a:avLst/>
              <a:gdLst/>
              <a:ahLst/>
              <a:cxnLst/>
              <a:rect l="l" t="t" r="r" b="b"/>
              <a:pathLst>
                <a:path w="337154" h="57293" fill="none" extrusionOk="0">
                  <a:moveTo>
                    <a:pt x="1" y="36133"/>
                  </a:moveTo>
                  <a:cubicBezTo>
                    <a:pt x="23694" y="57292"/>
                    <a:pt x="60716" y="56448"/>
                    <a:pt x="85687" y="36362"/>
                  </a:cubicBezTo>
                  <a:cubicBezTo>
                    <a:pt x="95844" y="28167"/>
                    <a:pt x="104450" y="17257"/>
                    <a:pt x="115725" y="10957"/>
                  </a:cubicBezTo>
                  <a:cubicBezTo>
                    <a:pt x="131155" y="2306"/>
                    <a:pt x="148685" y="6666"/>
                    <a:pt x="160691" y="18832"/>
                  </a:cubicBezTo>
                  <a:cubicBezTo>
                    <a:pt x="170711" y="28989"/>
                    <a:pt x="178084" y="39671"/>
                    <a:pt x="192647" y="37663"/>
                  </a:cubicBezTo>
                  <a:cubicBezTo>
                    <a:pt x="203420" y="36179"/>
                    <a:pt x="212390" y="30290"/>
                    <a:pt x="221909" y="22940"/>
                  </a:cubicBezTo>
                  <a:cubicBezTo>
                    <a:pt x="231564" y="15499"/>
                    <a:pt x="241995" y="5821"/>
                    <a:pt x="254252" y="2968"/>
                  </a:cubicBezTo>
                  <a:cubicBezTo>
                    <a:pt x="266966" y="1"/>
                    <a:pt x="279885" y="4520"/>
                    <a:pt x="291754" y="10249"/>
                  </a:cubicBezTo>
                  <a:cubicBezTo>
                    <a:pt x="302459" y="15454"/>
                    <a:pt x="330899" y="38119"/>
                    <a:pt x="337154" y="14381"/>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5"/>
            <p:cNvSpPr/>
            <p:nvPr/>
          </p:nvSpPr>
          <p:spPr>
            <a:xfrm>
              <a:off x="-541375" y="4016150"/>
              <a:ext cx="8438550" cy="1537300"/>
            </a:xfrm>
            <a:custGeom>
              <a:avLst/>
              <a:gdLst/>
              <a:ahLst/>
              <a:cxnLst/>
              <a:rect l="l" t="t" r="r" b="b"/>
              <a:pathLst>
                <a:path w="337542" h="61492" fill="none" extrusionOk="0">
                  <a:moveTo>
                    <a:pt x="1" y="39580"/>
                  </a:moveTo>
                  <a:cubicBezTo>
                    <a:pt x="25086" y="61492"/>
                    <a:pt x="64026" y="60876"/>
                    <a:pt x="89864" y="39306"/>
                  </a:cubicBezTo>
                  <a:cubicBezTo>
                    <a:pt x="99496" y="31248"/>
                    <a:pt x="107622" y="20635"/>
                    <a:pt x="118532" y="14791"/>
                  </a:cubicBezTo>
                  <a:cubicBezTo>
                    <a:pt x="134076" y="6437"/>
                    <a:pt x="151378" y="12052"/>
                    <a:pt x="163042" y="24629"/>
                  </a:cubicBezTo>
                  <a:cubicBezTo>
                    <a:pt x="172834" y="35266"/>
                    <a:pt x="180275" y="45879"/>
                    <a:pt x="195636" y="42068"/>
                  </a:cubicBezTo>
                  <a:cubicBezTo>
                    <a:pt x="206821" y="39306"/>
                    <a:pt x="215768" y="31248"/>
                    <a:pt x="224876" y="22849"/>
                  </a:cubicBezTo>
                  <a:cubicBezTo>
                    <a:pt x="234028" y="14403"/>
                    <a:pt x="244186" y="4840"/>
                    <a:pt x="256329" y="2443"/>
                  </a:cubicBezTo>
                  <a:cubicBezTo>
                    <a:pt x="268632" y="1"/>
                    <a:pt x="280866" y="5182"/>
                    <a:pt x="292165" y="10866"/>
                  </a:cubicBezTo>
                  <a:cubicBezTo>
                    <a:pt x="302482" y="16115"/>
                    <a:pt x="332223" y="39374"/>
                    <a:pt x="337541" y="1476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5"/>
            <p:cNvSpPr/>
            <p:nvPr/>
          </p:nvSpPr>
          <p:spPr>
            <a:xfrm>
              <a:off x="-529950" y="3997325"/>
              <a:ext cx="8448225" cy="1642875"/>
            </a:xfrm>
            <a:custGeom>
              <a:avLst/>
              <a:gdLst/>
              <a:ahLst/>
              <a:cxnLst/>
              <a:rect l="l" t="t" r="r" b="b"/>
              <a:pathLst>
                <a:path w="337929" h="65715" fill="none" extrusionOk="0">
                  <a:moveTo>
                    <a:pt x="0" y="43003"/>
                  </a:moveTo>
                  <a:cubicBezTo>
                    <a:pt x="26455" y="65714"/>
                    <a:pt x="67358" y="65372"/>
                    <a:pt x="94018" y="42250"/>
                  </a:cubicBezTo>
                  <a:cubicBezTo>
                    <a:pt x="103125" y="34330"/>
                    <a:pt x="110794" y="24035"/>
                    <a:pt x="121294" y="18626"/>
                  </a:cubicBezTo>
                  <a:cubicBezTo>
                    <a:pt x="136998" y="10546"/>
                    <a:pt x="154071" y="17393"/>
                    <a:pt x="165347" y="30404"/>
                  </a:cubicBezTo>
                  <a:cubicBezTo>
                    <a:pt x="174933" y="41497"/>
                    <a:pt x="182511" y="52111"/>
                    <a:pt x="198626" y="46473"/>
                  </a:cubicBezTo>
                  <a:cubicBezTo>
                    <a:pt x="210244" y="42433"/>
                    <a:pt x="219123" y="32230"/>
                    <a:pt x="227820" y="22780"/>
                  </a:cubicBezTo>
                  <a:cubicBezTo>
                    <a:pt x="236493" y="13330"/>
                    <a:pt x="246354" y="3812"/>
                    <a:pt x="258405" y="1895"/>
                  </a:cubicBezTo>
                  <a:cubicBezTo>
                    <a:pt x="270275" y="0"/>
                    <a:pt x="281801" y="5844"/>
                    <a:pt x="292529" y="11504"/>
                  </a:cubicBezTo>
                  <a:cubicBezTo>
                    <a:pt x="302481" y="16754"/>
                    <a:pt x="333524" y="40629"/>
                    <a:pt x="337929" y="15156"/>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5"/>
            <p:cNvSpPr/>
            <p:nvPr/>
          </p:nvSpPr>
          <p:spPr>
            <a:xfrm>
              <a:off x="-654350" y="4033850"/>
              <a:ext cx="8560075" cy="1414625"/>
            </a:xfrm>
            <a:custGeom>
              <a:avLst/>
              <a:gdLst/>
              <a:ahLst/>
              <a:cxnLst/>
              <a:rect l="l" t="t" r="r" b="b"/>
              <a:pathLst>
                <a:path w="342403" h="56585" fill="none" extrusionOk="0">
                  <a:moveTo>
                    <a:pt x="0" y="37776"/>
                  </a:moveTo>
                  <a:cubicBezTo>
                    <a:pt x="15293" y="50718"/>
                    <a:pt x="35950" y="56584"/>
                    <a:pt x="55237" y="53891"/>
                  </a:cubicBezTo>
                  <a:cubicBezTo>
                    <a:pt x="69891" y="51836"/>
                    <a:pt x="84180" y="46016"/>
                    <a:pt x="95889" y="37867"/>
                  </a:cubicBezTo>
                  <a:cubicBezTo>
                    <a:pt x="98697" y="35904"/>
                    <a:pt x="101367" y="33804"/>
                    <a:pt x="104015" y="31750"/>
                  </a:cubicBezTo>
                  <a:cubicBezTo>
                    <a:pt x="110087" y="26957"/>
                    <a:pt x="115839" y="22186"/>
                    <a:pt x="122960" y="19516"/>
                  </a:cubicBezTo>
                  <a:cubicBezTo>
                    <a:pt x="125083" y="18740"/>
                    <a:pt x="127228" y="18169"/>
                    <a:pt x="129420" y="17872"/>
                  </a:cubicBezTo>
                  <a:cubicBezTo>
                    <a:pt x="142841" y="15978"/>
                    <a:pt x="156970" y="22780"/>
                    <a:pt x="167218" y="33097"/>
                  </a:cubicBezTo>
                  <a:cubicBezTo>
                    <a:pt x="169889" y="35767"/>
                    <a:pt x="172445" y="38347"/>
                    <a:pt x="175025" y="40606"/>
                  </a:cubicBezTo>
                  <a:cubicBezTo>
                    <a:pt x="182283" y="47043"/>
                    <a:pt x="189815" y="51015"/>
                    <a:pt x="201616" y="46724"/>
                  </a:cubicBezTo>
                  <a:cubicBezTo>
                    <a:pt x="209719" y="43756"/>
                    <a:pt x="216590" y="38027"/>
                    <a:pt x="223003" y="31613"/>
                  </a:cubicBezTo>
                  <a:cubicBezTo>
                    <a:pt x="225879" y="28737"/>
                    <a:pt x="228687" y="25724"/>
                    <a:pt x="231449" y="22757"/>
                  </a:cubicBezTo>
                  <a:cubicBezTo>
                    <a:pt x="240351" y="13262"/>
                    <a:pt x="250234" y="3652"/>
                    <a:pt x="262149" y="913"/>
                  </a:cubicBezTo>
                  <a:cubicBezTo>
                    <a:pt x="265436" y="160"/>
                    <a:pt x="268700" y="0"/>
                    <a:pt x="271941" y="206"/>
                  </a:cubicBezTo>
                  <a:cubicBezTo>
                    <a:pt x="277259" y="525"/>
                    <a:pt x="282532" y="1940"/>
                    <a:pt x="287736" y="3903"/>
                  </a:cubicBezTo>
                  <a:cubicBezTo>
                    <a:pt x="290635" y="4999"/>
                    <a:pt x="293511" y="6323"/>
                    <a:pt x="296318" y="7761"/>
                  </a:cubicBezTo>
                  <a:cubicBezTo>
                    <a:pt x="300587" y="9929"/>
                    <a:pt x="307845" y="15225"/>
                    <a:pt x="315263" y="19151"/>
                  </a:cubicBezTo>
                  <a:cubicBezTo>
                    <a:pt x="326630" y="25177"/>
                    <a:pt x="338888" y="28486"/>
                    <a:pt x="342403" y="13992"/>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5"/>
            <p:cNvSpPr/>
            <p:nvPr/>
          </p:nvSpPr>
          <p:spPr>
            <a:xfrm>
              <a:off x="-778175" y="4026425"/>
              <a:ext cx="8671350" cy="1337025"/>
            </a:xfrm>
            <a:custGeom>
              <a:avLst/>
              <a:gdLst/>
              <a:ahLst/>
              <a:cxnLst/>
              <a:rect l="l" t="t" r="r" b="b"/>
              <a:pathLst>
                <a:path w="346854" h="53481" fill="none" extrusionOk="0">
                  <a:moveTo>
                    <a:pt x="0" y="34284"/>
                  </a:moveTo>
                  <a:cubicBezTo>
                    <a:pt x="15407" y="47158"/>
                    <a:pt x="36863" y="53480"/>
                    <a:pt x="56196" y="50148"/>
                  </a:cubicBezTo>
                  <a:cubicBezTo>
                    <a:pt x="71169" y="47568"/>
                    <a:pt x="85709" y="41657"/>
                    <a:pt x="97738" y="35243"/>
                  </a:cubicBezTo>
                  <a:cubicBezTo>
                    <a:pt x="100591" y="33713"/>
                    <a:pt x="103330" y="32139"/>
                    <a:pt x="106001" y="30609"/>
                  </a:cubicBezTo>
                  <a:cubicBezTo>
                    <a:pt x="112118" y="27140"/>
                    <a:pt x="117687" y="23739"/>
                    <a:pt x="124603" y="22187"/>
                  </a:cubicBezTo>
                  <a:cubicBezTo>
                    <a:pt x="126658" y="21707"/>
                    <a:pt x="128735" y="21433"/>
                    <a:pt x="130858" y="21411"/>
                  </a:cubicBezTo>
                  <a:cubicBezTo>
                    <a:pt x="144005" y="21137"/>
                    <a:pt x="158225" y="28121"/>
                    <a:pt x="169090" y="37548"/>
                  </a:cubicBezTo>
                  <a:cubicBezTo>
                    <a:pt x="171898" y="39990"/>
                    <a:pt x="174659" y="42296"/>
                    <a:pt x="177398" y="44304"/>
                  </a:cubicBezTo>
                  <a:cubicBezTo>
                    <a:pt x="185068" y="49942"/>
                    <a:pt x="192942" y="53206"/>
                    <a:pt x="204606" y="48732"/>
                  </a:cubicBezTo>
                  <a:cubicBezTo>
                    <a:pt x="212778" y="45605"/>
                    <a:pt x="219808" y="39831"/>
                    <a:pt x="226382" y="33417"/>
                  </a:cubicBezTo>
                  <a:cubicBezTo>
                    <a:pt x="229349" y="30518"/>
                    <a:pt x="232225" y="27505"/>
                    <a:pt x="235078" y="24515"/>
                  </a:cubicBezTo>
                  <a:cubicBezTo>
                    <a:pt x="244162" y="14974"/>
                    <a:pt x="254114" y="5182"/>
                    <a:pt x="265869" y="1690"/>
                  </a:cubicBezTo>
                  <a:cubicBezTo>
                    <a:pt x="269111" y="731"/>
                    <a:pt x="272306" y="297"/>
                    <a:pt x="275502" y="183"/>
                  </a:cubicBezTo>
                  <a:cubicBezTo>
                    <a:pt x="280774" y="1"/>
                    <a:pt x="286001" y="799"/>
                    <a:pt x="291274" y="2306"/>
                  </a:cubicBezTo>
                  <a:cubicBezTo>
                    <a:pt x="294264" y="3150"/>
                    <a:pt x="297208" y="4360"/>
                    <a:pt x="300062" y="5775"/>
                  </a:cubicBezTo>
                  <a:cubicBezTo>
                    <a:pt x="304649" y="8035"/>
                    <a:pt x="311839" y="13559"/>
                    <a:pt x="319052" y="17713"/>
                  </a:cubicBezTo>
                  <a:cubicBezTo>
                    <a:pt x="330237" y="24173"/>
                    <a:pt x="342471" y="28258"/>
                    <a:pt x="346853" y="14609"/>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5"/>
            <p:cNvSpPr/>
            <p:nvPr/>
          </p:nvSpPr>
          <p:spPr>
            <a:xfrm>
              <a:off x="-902575" y="4005875"/>
              <a:ext cx="8783775" cy="1396950"/>
            </a:xfrm>
            <a:custGeom>
              <a:avLst/>
              <a:gdLst/>
              <a:ahLst/>
              <a:cxnLst/>
              <a:rect l="l" t="t" r="r" b="b"/>
              <a:pathLst>
                <a:path w="351351" h="55878" fill="none" extrusionOk="0">
                  <a:moveTo>
                    <a:pt x="0" y="31317"/>
                  </a:moveTo>
                  <a:cubicBezTo>
                    <a:pt x="15567" y="44145"/>
                    <a:pt x="37799" y="50878"/>
                    <a:pt x="57178" y="46930"/>
                  </a:cubicBezTo>
                  <a:cubicBezTo>
                    <a:pt x="72471" y="43825"/>
                    <a:pt x="87216" y="37845"/>
                    <a:pt x="99610" y="33143"/>
                  </a:cubicBezTo>
                  <a:cubicBezTo>
                    <a:pt x="102509" y="32048"/>
                    <a:pt x="105293" y="30998"/>
                    <a:pt x="108010" y="30016"/>
                  </a:cubicBezTo>
                  <a:cubicBezTo>
                    <a:pt x="114127" y="27848"/>
                    <a:pt x="119536" y="25816"/>
                    <a:pt x="126247" y="25360"/>
                  </a:cubicBezTo>
                  <a:cubicBezTo>
                    <a:pt x="128233" y="25223"/>
                    <a:pt x="130264" y="25246"/>
                    <a:pt x="132319" y="25451"/>
                  </a:cubicBezTo>
                  <a:cubicBezTo>
                    <a:pt x="145215" y="26843"/>
                    <a:pt x="159526" y="33988"/>
                    <a:pt x="170962" y="42524"/>
                  </a:cubicBezTo>
                  <a:cubicBezTo>
                    <a:pt x="173952" y="44738"/>
                    <a:pt x="176874" y="46770"/>
                    <a:pt x="179795" y="48527"/>
                  </a:cubicBezTo>
                  <a:cubicBezTo>
                    <a:pt x="187852" y="53366"/>
                    <a:pt x="196070" y="55877"/>
                    <a:pt x="207619" y="51266"/>
                  </a:cubicBezTo>
                  <a:cubicBezTo>
                    <a:pt x="215859" y="47980"/>
                    <a:pt x="223049" y="42182"/>
                    <a:pt x="229805" y="35722"/>
                  </a:cubicBezTo>
                  <a:cubicBezTo>
                    <a:pt x="232841" y="32824"/>
                    <a:pt x="235808" y="29788"/>
                    <a:pt x="238730" y="26775"/>
                  </a:cubicBezTo>
                  <a:cubicBezTo>
                    <a:pt x="248020" y="17211"/>
                    <a:pt x="257995" y="7282"/>
                    <a:pt x="269613" y="2968"/>
                  </a:cubicBezTo>
                  <a:cubicBezTo>
                    <a:pt x="272785" y="1804"/>
                    <a:pt x="275958" y="1119"/>
                    <a:pt x="279085" y="708"/>
                  </a:cubicBezTo>
                  <a:cubicBezTo>
                    <a:pt x="284312" y="1"/>
                    <a:pt x="289494" y="183"/>
                    <a:pt x="294812" y="1211"/>
                  </a:cubicBezTo>
                  <a:cubicBezTo>
                    <a:pt x="297893" y="1827"/>
                    <a:pt x="300906" y="2922"/>
                    <a:pt x="303851" y="4315"/>
                  </a:cubicBezTo>
                  <a:cubicBezTo>
                    <a:pt x="308735" y="6643"/>
                    <a:pt x="315857" y="12418"/>
                    <a:pt x="322887" y="16800"/>
                  </a:cubicBezTo>
                  <a:cubicBezTo>
                    <a:pt x="333866" y="23693"/>
                    <a:pt x="346100" y="28555"/>
                    <a:pt x="351350" y="15727"/>
                  </a:cubicBezTo>
                </a:path>
              </a:pathLst>
            </a:custGeom>
            <a:noFill/>
            <a:ln w="9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5"/>
            <p:cNvSpPr/>
            <p:nvPr/>
          </p:nvSpPr>
          <p:spPr>
            <a:xfrm>
              <a:off x="-1026400" y="3973925"/>
              <a:ext cx="8895025" cy="1475100"/>
            </a:xfrm>
            <a:custGeom>
              <a:avLst/>
              <a:gdLst/>
              <a:ahLst/>
              <a:cxnLst/>
              <a:rect l="l" t="t" r="r" b="b"/>
              <a:pathLst>
                <a:path w="355801" h="59004" fill="none" extrusionOk="0">
                  <a:moveTo>
                    <a:pt x="0" y="28806"/>
                  </a:moveTo>
                  <a:cubicBezTo>
                    <a:pt x="15704" y="41588"/>
                    <a:pt x="38712" y="48733"/>
                    <a:pt x="58136" y="44168"/>
                  </a:cubicBezTo>
                  <a:cubicBezTo>
                    <a:pt x="73726" y="40515"/>
                    <a:pt x="88676" y="34444"/>
                    <a:pt x="101459" y="31522"/>
                  </a:cubicBezTo>
                  <a:cubicBezTo>
                    <a:pt x="104403" y="30838"/>
                    <a:pt x="107233" y="30290"/>
                    <a:pt x="110018" y="29879"/>
                  </a:cubicBezTo>
                  <a:cubicBezTo>
                    <a:pt x="116090" y="29012"/>
                    <a:pt x="121385" y="28327"/>
                    <a:pt x="127890" y="29012"/>
                  </a:cubicBezTo>
                  <a:cubicBezTo>
                    <a:pt x="129808" y="29194"/>
                    <a:pt x="131771" y="29491"/>
                    <a:pt x="133756" y="29970"/>
                  </a:cubicBezTo>
                  <a:cubicBezTo>
                    <a:pt x="146379" y="33006"/>
                    <a:pt x="160804" y="40287"/>
                    <a:pt x="172811" y="47957"/>
                  </a:cubicBezTo>
                  <a:cubicBezTo>
                    <a:pt x="175960" y="49965"/>
                    <a:pt x="179087" y="51723"/>
                    <a:pt x="182169" y="53206"/>
                  </a:cubicBezTo>
                  <a:cubicBezTo>
                    <a:pt x="190637" y="57246"/>
                    <a:pt x="199197" y="59004"/>
                    <a:pt x="210586" y="54256"/>
                  </a:cubicBezTo>
                  <a:cubicBezTo>
                    <a:pt x="218918" y="50810"/>
                    <a:pt x="226267" y="44966"/>
                    <a:pt x="233183" y="38507"/>
                  </a:cubicBezTo>
                  <a:cubicBezTo>
                    <a:pt x="236311" y="35585"/>
                    <a:pt x="239346" y="32549"/>
                    <a:pt x="242359" y="29514"/>
                  </a:cubicBezTo>
                  <a:cubicBezTo>
                    <a:pt x="251832" y="19904"/>
                    <a:pt x="261852" y="9838"/>
                    <a:pt x="273333" y="4725"/>
                  </a:cubicBezTo>
                  <a:cubicBezTo>
                    <a:pt x="276460" y="3333"/>
                    <a:pt x="279564" y="2397"/>
                    <a:pt x="282646" y="1667"/>
                  </a:cubicBezTo>
                  <a:cubicBezTo>
                    <a:pt x="287827" y="457"/>
                    <a:pt x="292986" y="1"/>
                    <a:pt x="298350" y="594"/>
                  </a:cubicBezTo>
                  <a:cubicBezTo>
                    <a:pt x="301522" y="936"/>
                    <a:pt x="304604" y="1918"/>
                    <a:pt x="307594" y="3310"/>
                  </a:cubicBezTo>
                  <a:cubicBezTo>
                    <a:pt x="312798" y="5730"/>
                    <a:pt x="319874" y="11733"/>
                    <a:pt x="326676" y="16344"/>
                  </a:cubicBezTo>
                  <a:cubicBezTo>
                    <a:pt x="337472" y="23670"/>
                    <a:pt x="349684" y="29308"/>
                    <a:pt x="355801" y="17302"/>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5"/>
            <p:cNvSpPr/>
            <p:nvPr/>
          </p:nvSpPr>
          <p:spPr>
            <a:xfrm>
              <a:off x="-1150800" y="3937400"/>
              <a:ext cx="9006875" cy="1557850"/>
            </a:xfrm>
            <a:custGeom>
              <a:avLst/>
              <a:gdLst/>
              <a:ahLst/>
              <a:cxnLst/>
              <a:rect l="l" t="t" r="r" b="b"/>
              <a:pathLst>
                <a:path w="360275" h="62314" fill="none" extrusionOk="0">
                  <a:moveTo>
                    <a:pt x="0" y="26478"/>
                  </a:moveTo>
                  <a:cubicBezTo>
                    <a:pt x="15841" y="39215"/>
                    <a:pt x="39648" y="46747"/>
                    <a:pt x="59118" y="41588"/>
                  </a:cubicBezTo>
                  <a:cubicBezTo>
                    <a:pt x="75027" y="37389"/>
                    <a:pt x="90137" y="31203"/>
                    <a:pt x="103330" y="30062"/>
                  </a:cubicBezTo>
                  <a:cubicBezTo>
                    <a:pt x="106298" y="29811"/>
                    <a:pt x="109174" y="29765"/>
                    <a:pt x="112027" y="29925"/>
                  </a:cubicBezTo>
                  <a:cubicBezTo>
                    <a:pt x="118053" y="30290"/>
                    <a:pt x="123234" y="31020"/>
                    <a:pt x="129557" y="32824"/>
                  </a:cubicBezTo>
                  <a:cubicBezTo>
                    <a:pt x="131383" y="33349"/>
                    <a:pt x="133300" y="33942"/>
                    <a:pt x="135240" y="34672"/>
                  </a:cubicBezTo>
                  <a:cubicBezTo>
                    <a:pt x="147589" y="39374"/>
                    <a:pt x="162106" y="46770"/>
                    <a:pt x="174705" y="53572"/>
                  </a:cubicBezTo>
                  <a:cubicBezTo>
                    <a:pt x="178015" y="55352"/>
                    <a:pt x="181302" y="56836"/>
                    <a:pt x="184588" y="58045"/>
                  </a:cubicBezTo>
                  <a:cubicBezTo>
                    <a:pt x="193422" y="61332"/>
                    <a:pt x="202324" y="62314"/>
                    <a:pt x="213599" y="57429"/>
                  </a:cubicBezTo>
                  <a:cubicBezTo>
                    <a:pt x="221999" y="53800"/>
                    <a:pt x="229509" y="47957"/>
                    <a:pt x="236607" y="41474"/>
                  </a:cubicBezTo>
                  <a:cubicBezTo>
                    <a:pt x="239803" y="38553"/>
                    <a:pt x="242907" y="35494"/>
                    <a:pt x="245989" y="32413"/>
                  </a:cubicBezTo>
                  <a:cubicBezTo>
                    <a:pt x="255689" y="22758"/>
                    <a:pt x="265755" y="12600"/>
                    <a:pt x="277077" y="6666"/>
                  </a:cubicBezTo>
                  <a:cubicBezTo>
                    <a:pt x="280135" y="5068"/>
                    <a:pt x="283217" y="3858"/>
                    <a:pt x="286230" y="2831"/>
                  </a:cubicBezTo>
                  <a:cubicBezTo>
                    <a:pt x="291365" y="1096"/>
                    <a:pt x="296501" y="1"/>
                    <a:pt x="301911" y="161"/>
                  </a:cubicBezTo>
                  <a:cubicBezTo>
                    <a:pt x="305152" y="252"/>
                    <a:pt x="308324" y="1096"/>
                    <a:pt x="311383" y="2489"/>
                  </a:cubicBezTo>
                  <a:cubicBezTo>
                    <a:pt x="316884" y="4977"/>
                    <a:pt x="323891" y="11231"/>
                    <a:pt x="330488" y="16070"/>
                  </a:cubicBezTo>
                  <a:cubicBezTo>
                    <a:pt x="341102" y="23853"/>
                    <a:pt x="353290" y="30244"/>
                    <a:pt x="360275" y="19060"/>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5"/>
            <p:cNvSpPr/>
            <p:nvPr/>
          </p:nvSpPr>
          <p:spPr>
            <a:xfrm>
              <a:off x="-1274625" y="3889475"/>
              <a:ext cx="9118150" cy="1652000"/>
            </a:xfrm>
            <a:custGeom>
              <a:avLst/>
              <a:gdLst/>
              <a:ahLst/>
              <a:cxnLst/>
              <a:rect l="l" t="t" r="r" b="b"/>
              <a:pathLst>
                <a:path w="364726" h="66080" fill="none" extrusionOk="0">
                  <a:moveTo>
                    <a:pt x="0" y="24606"/>
                  </a:moveTo>
                  <a:cubicBezTo>
                    <a:pt x="15978" y="37297"/>
                    <a:pt x="40561" y="45217"/>
                    <a:pt x="60099" y="39465"/>
                  </a:cubicBezTo>
                  <a:cubicBezTo>
                    <a:pt x="76282" y="34718"/>
                    <a:pt x="91598" y="28372"/>
                    <a:pt x="105179" y="29057"/>
                  </a:cubicBezTo>
                  <a:cubicBezTo>
                    <a:pt x="108192" y="29217"/>
                    <a:pt x="111091" y="29673"/>
                    <a:pt x="114013" y="30427"/>
                  </a:cubicBezTo>
                  <a:cubicBezTo>
                    <a:pt x="119993" y="32002"/>
                    <a:pt x="125060" y="34170"/>
                    <a:pt x="131177" y="37092"/>
                  </a:cubicBezTo>
                  <a:cubicBezTo>
                    <a:pt x="132958" y="37959"/>
                    <a:pt x="134806" y="38826"/>
                    <a:pt x="136678" y="39831"/>
                  </a:cubicBezTo>
                  <a:cubicBezTo>
                    <a:pt x="148775" y="46199"/>
                    <a:pt x="163406" y="53731"/>
                    <a:pt x="176554" y="59643"/>
                  </a:cubicBezTo>
                  <a:cubicBezTo>
                    <a:pt x="180046" y="61195"/>
                    <a:pt x="183516" y="62428"/>
                    <a:pt x="186962" y="63363"/>
                  </a:cubicBezTo>
                  <a:cubicBezTo>
                    <a:pt x="196184" y="65874"/>
                    <a:pt x="205428" y="66080"/>
                    <a:pt x="216589" y="61058"/>
                  </a:cubicBezTo>
                  <a:cubicBezTo>
                    <a:pt x="225035" y="57246"/>
                    <a:pt x="232727" y="51380"/>
                    <a:pt x="239985" y="44875"/>
                  </a:cubicBezTo>
                  <a:cubicBezTo>
                    <a:pt x="243272" y="41953"/>
                    <a:pt x="246468" y="38872"/>
                    <a:pt x="249618" y="35790"/>
                  </a:cubicBezTo>
                  <a:cubicBezTo>
                    <a:pt x="259501" y="26090"/>
                    <a:pt x="269613" y="15796"/>
                    <a:pt x="280797" y="9062"/>
                  </a:cubicBezTo>
                  <a:cubicBezTo>
                    <a:pt x="283810" y="7236"/>
                    <a:pt x="286823" y="5775"/>
                    <a:pt x="289813" y="4429"/>
                  </a:cubicBezTo>
                  <a:cubicBezTo>
                    <a:pt x="294880" y="2169"/>
                    <a:pt x="299993" y="457"/>
                    <a:pt x="305448" y="160"/>
                  </a:cubicBezTo>
                  <a:cubicBezTo>
                    <a:pt x="308781" y="0"/>
                    <a:pt x="312022" y="754"/>
                    <a:pt x="315126" y="2123"/>
                  </a:cubicBezTo>
                  <a:cubicBezTo>
                    <a:pt x="320947" y="4680"/>
                    <a:pt x="327886" y="11208"/>
                    <a:pt x="334277" y="16252"/>
                  </a:cubicBezTo>
                  <a:cubicBezTo>
                    <a:pt x="344708" y="24492"/>
                    <a:pt x="356874" y="31636"/>
                    <a:pt x="364726" y="21274"/>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5"/>
            <p:cNvSpPr/>
            <p:nvPr/>
          </p:nvSpPr>
          <p:spPr>
            <a:xfrm>
              <a:off x="-1399025" y="3835275"/>
              <a:ext cx="9230000" cy="1767250"/>
            </a:xfrm>
            <a:custGeom>
              <a:avLst/>
              <a:gdLst/>
              <a:ahLst/>
              <a:cxnLst/>
              <a:rect l="l" t="t" r="r" b="b"/>
              <a:pathLst>
                <a:path w="369200" h="70690" fill="none" extrusionOk="0">
                  <a:moveTo>
                    <a:pt x="0" y="22985"/>
                  </a:moveTo>
                  <a:cubicBezTo>
                    <a:pt x="16138" y="35630"/>
                    <a:pt x="41474" y="43916"/>
                    <a:pt x="61081" y="37593"/>
                  </a:cubicBezTo>
                  <a:cubicBezTo>
                    <a:pt x="77561" y="32275"/>
                    <a:pt x="93059" y="25770"/>
                    <a:pt x="107051" y="28303"/>
                  </a:cubicBezTo>
                  <a:cubicBezTo>
                    <a:pt x="110087" y="28874"/>
                    <a:pt x="113031" y="29810"/>
                    <a:pt x="116021" y="31179"/>
                  </a:cubicBezTo>
                  <a:cubicBezTo>
                    <a:pt x="121979" y="33918"/>
                    <a:pt x="126932" y="37548"/>
                    <a:pt x="132843" y="41633"/>
                  </a:cubicBezTo>
                  <a:cubicBezTo>
                    <a:pt x="134533" y="42797"/>
                    <a:pt x="136313" y="43984"/>
                    <a:pt x="138139" y="45217"/>
                  </a:cubicBezTo>
                  <a:cubicBezTo>
                    <a:pt x="149962" y="53297"/>
                    <a:pt x="164708" y="60921"/>
                    <a:pt x="178426" y="65965"/>
                  </a:cubicBezTo>
                  <a:cubicBezTo>
                    <a:pt x="182078" y="67289"/>
                    <a:pt x="185730" y="68270"/>
                    <a:pt x="189359" y="68932"/>
                  </a:cubicBezTo>
                  <a:cubicBezTo>
                    <a:pt x="198946" y="70690"/>
                    <a:pt x="208555" y="70074"/>
                    <a:pt x="219580" y="64938"/>
                  </a:cubicBezTo>
                  <a:cubicBezTo>
                    <a:pt x="228116" y="60966"/>
                    <a:pt x="235968" y="55077"/>
                    <a:pt x="243409" y="48549"/>
                  </a:cubicBezTo>
                  <a:cubicBezTo>
                    <a:pt x="246765" y="45605"/>
                    <a:pt x="250029" y="42524"/>
                    <a:pt x="253270" y="39396"/>
                  </a:cubicBezTo>
                  <a:cubicBezTo>
                    <a:pt x="263359" y="29673"/>
                    <a:pt x="273516" y="19265"/>
                    <a:pt x="284540" y="11709"/>
                  </a:cubicBezTo>
                  <a:cubicBezTo>
                    <a:pt x="287508" y="9678"/>
                    <a:pt x="290475" y="7920"/>
                    <a:pt x="293397" y="6300"/>
                  </a:cubicBezTo>
                  <a:cubicBezTo>
                    <a:pt x="298418" y="3492"/>
                    <a:pt x="303485" y="1141"/>
                    <a:pt x="308986" y="434"/>
                  </a:cubicBezTo>
                  <a:cubicBezTo>
                    <a:pt x="312433" y="0"/>
                    <a:pt x="315720" y="639"/>
                    <a:pt x="318915" y="2009"/>
                  </a:cubicBezTo>
                  <a:cubicBezTo>
                    <a:pt x="325033" y="4634"/>
                    <a:pt x="331903" y="11413"/>
                    <a:pt x="338089" y="16685"/>
                  </a:cubicBezTo>
                  <a:cubicBezTo>
                    <a:pt x="348314" y="25382"/>
                    <a:pt x="360480" y="33279"/>
                    <a:pt x="369200" y="23738"/>
                  </a:cubicBezTo>
                </a:path>
              </a:pathLst>
            </a:custGeom>
            <a:noFill/>
            <a:ln w="102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5"/>
            <p:cNvSpPr/>
            <p:nvPr/>
          </p:nvSpPr>
          <p:spPr>
            <a:xfrm>
              <a:off x="-1523425" y="3781050"/>
              <a:ext cx="9342425" cy="1887675"/>
            </a:xfrm>
            <a:custGeom>
              <a:avLst/>
              <a:gdLst/>
              <a:ahLst/>
              <a:cxnLst/>
              <a:rect l="l" t="t" r="r" b="b"/>
              <a:pathLst>
                <a:path w="373697" h="75507" fill="none" extrusionOk="0">
                  <a:moveTo>
                    <a:pt x="0" y="21365"/>
                  </a:moveTo>
                  <a:cubicBezTo>
                    <a:pt x="16275" y="33965"/>
                    <a:pt x="42410" y="42615"/>
                    <a:pt x="62062" y="35722"/>
                  </a:cubicBezTo>
                  <a:cubicBezTo>
                    <a:pt x="78839" y="29833"/>
                    <a:pt x="94543" y="23146"/>
                    <a:pt x="108923" y="27574"/>
                  </a:cubicBezTo>
                  <a:cubicBezTo>
                    <a:pt x="112004" y="28509"/>
                    <a:pt x="114994" y="29947"/>
                    <a:pt x="118053" y="31933"/>
                  </a:cubicBezTo>
                  <a:cubicBezTo>
                    <a:pt x="123987" y="35836"/>
                    <a:pt x="128803" y="40926"/>
                    <a:pt x="134510" y="46153"/>
                  </a:cubicBezTo>
                  <a:cubicBezTo>
                    <a:pt x="136130" y="47660"/>
                    <a:pt x="137842" y="49143"/>
                    <a:pt x="139623" y="50627"/>
                  </a:cubicBezTo>
                  <a:cubicBezTo>
                    <a:pt x="151149" y="60396"/>
                    <a:pt x="166032" y="68088"/>
                    <a:pt x="180320" y="72265"/>
                  </a:cubicBezTo>
                  <a:cubicBezTo>
                    <a:pt x="184132" y="73384"/>
                    <a:pt x="187967" y="74114"/>
                    <a:pt x="191779" y="74502"/>
                  </a:cubicBezTo>
                  <a:cubicBezTo>
                    <a:pt x="201730" y="75507"/>
                    <a:pt x="211682" y="74091"/>
                    <a:pt x="222593" y="68819"/>
                  </a:cubicBezTo>
                  <a:cubicBezTo>
                    <a:pt x="231198" y="64665"/>
                    <a:pt x="239209" y="58753"/>
                    <a:pt x="246810" y="52202"/>
                  </a:cubicBezTo>
                  <a:cubicBezTo>
                    <a:pt x="250257" y="49258"/>
                    <a:pt x="253612" y="46176"/>
                    <a:pt x="256922" y="43026"/>
                  </a:cubicBezTo>
                  <a:cubicBezTo>
                    <a:pt x="267193" y="33257"/>
                    <a:pt x="277419" y="22712"/>
                    <a:pt x="288284" y="14335"/>
                  </a:cubicBezTo>
                  <a:cubicBezTo>
                    <a:pt x="291183" y="12121"/>
                    <a:pt x="294104" y="10089"/>
                    <a:pt x="296980" y="8149"/>
                  </a:cubicBezTo>
                  <a:cubicBezTo>
                    <a:pt x="301956" y="4840"/>
                    <a:pt x="307001" y="1827"/>
                    <a:pt x="312547" y="708"/>
                  </a:cubicBezTo>
                  <a:cubicBezTo>
                    <a:pt x="316062" y="1"/>
                    <a:pt x="319440" y="526"/>
                    <a:pt x="322704" y="1895"/>
                  </a:cubicBezTo>
                  <a:cubicBezTo>
                    <a:pt x="329118" y="4589"/>
                    <a:pt x="335920" y="11642"/>
                    <a:pt x="341901" y="17120"/>
                  </a:cubicBezTo>
                  <a:cubicBezTo>
                    <a:pt x="351921" y="26273"/>
                    <a:pt x="364110" y="34923"/>
                    <a:pt x="373696" y="26204"/>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5"/>
            <p:cNvSpPr/>
            <p:nvPr/>
          </p:nvSpPr>
          <p:spPr>
            <a:xfrm>
              <a:off x="-1647250" y="3726275"/>
              <a:ext cx="9453700" cy="2008650"/>
            </a:xfrm>
            <a:custGeom>
              <a:avLst/>
              <a:gdLst/>
              <a:ahLst/>
              <a:cxnLst/>
              <a:rect l="l" t="t" r="r" b="b"/>
              <a:pathLst>
                <a:path w="378148" h="80346" fill="none" extrusionOk="0">
                  <a:moveTo>
                    <a:pt x="0" y="19767"/>
                  </a:moveTo>
                  <a:cubicBezTo>
                    <a:pt x="16412" y="32321"/>
                    <a:pt x="43300" y="41337"/>
                    <a:pt x="63021" y="33873"/>
                  </a:cubicBezTo>
                  <a:cubicBezTo>
                    <a:pt x="80094" y="27414"/>
                    <a:pt x="96049" y="20520"/>
                    <a:pt x="110771" y="26843"/>
                  </a:cubicBezTo>
                  <a:cubicBezTo>
                    <a:pt x="113898" y="28190"/>
                    <a:pt x="116957" y="30107"/>
                    <a:pt x="120038" y="32709"/>
                  </a:cubicBezTo>
                  <a:cubicBezTo>
                    <a:pt x="125996" y="37753"/>
                    <a:pt x="130652" y="44350"/>
                    <a:pt x="136130" y="50695"/>
                  </a:cubicBezTo>
                  <a:cubicBezTo>
                    <a:pt x="137705" y="52521"/>
                    <a:pt x="139349" y="54302"/>
                    <a:pt x="141061" y="56059"/>
                  </a:cubicBezTo>
                  <a:cubicBezTo>
                    <a:pt x="152291" y="67518"/>
                    <a:pt x="167310" y="75301"/>
                    <a:pt x="182169" y="78611"/>
                  </a:cubicBezTo>
                  <a:cubicBezTo>
                    <a:pt x="186163" y="79501"/>
                    <a:pt x="190158" y="79980"/>
                    <a:pt x="194152" y="80071"/>
                  </a:cubicBezTo>
                  <a:cubicBezTo>
                    <a:pt x="204492" y="80345"/>
                    <a:pt x="214786" y="78109"/>
                    <a:pt x="225560" y="72722"/>
                  </a:cubicBezTo>
                  <a:cubicBezTo>
                    <a:pt x="234233" y="68385"/>
                    <a:pt x="242428" y="62473"/>
                    <a:pt x="250211" y="55900"/>
                  </a:cubicBezTo>
                  <a:cubicBezTo>
                    <a:pt x="253703" y="52932"/>
                    <a:pt x="257150" y="49828"/>
                    <a:pt x="260551" y="46655"/>
                  </a:cubicBezTo>
                  <a:cubicBezTo>
                    <a:pt x="271028" y="36863"/>
                    <a:pt x="281299" y="26204"/>
                    <a:pt x="292027" y="17005"/>
                  </a:cubicBezTo>
                  <a:cubicBezTo>
                    <a:pt x="294858" y="14563"/>
                    <a:pt x="297711" y="12280"/>
                    <a:pt x="300541" y="10044"/>
                  </a:cubicBezTo>
                  <a:cubicBezTo>
                    <a:pt x="305448" y="6186"/>
                    <a:pt x="310493" y="2511"/>
                    <a:pt x="316085" y="982"/>
                  </a:cubicBezTo>
                  <a:cubicBezTo>
                    <a:pt x="319691" y="0"/>
                    <a:pt x="323138" y="457"/>
                    <a:pt x="326448" y="1804"/>
                  </a:cubicBezTo>
                  <a:cubicBezTo>
                    <a:pt x="333181" y="4566"/>
                    <a:pt x="339915" y="11892"/>
                    <a:pt x="345689" y="17576"/>
                  </a:cubicBezTo>
                  <a:cubicBezTo>
                    <a:pt x="355527" y="27185"/>
                    <a:pt x="367693" y="36589"/>
                    <a:pt x="378147" y="28715"/>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5"/>
            <p:cNvSpPr/>
            <p:nvPr/>
          </p:nvSpPr>
          <p:spPr>
            <a:xfrm>
              <a:off x="-1771650" y="3672075"/>
              <a:ext cx="9565525" cy="2145600"/>
            </a:xfrm>
            <a:custGeom>
              <a:avLst/>
              <a:gdLst/>
              <a:ahLst/>
              <a:cxnLst/>
              <a:rect l="l" t="t" r="r" b="b"/>
              <a:pathLst>
                <a:path w="382621" h="85824" fill="none" extrusionOk="0">
                  <a:moveTo>
                    <a:pt x="0" y="18169"/>
                  </a:moveTo>
                  <a:cubicBezTo>
                    <a:pt x="16549" y="30654"/>
                    <a:pt x="44213" y="39990"/>
                    <a:pt x="64025" y="32001"/>
                  </a:cubicBezTo>
                  <a:cubicBezTo>
                    <a:pt x="81372" y="24925"/>
                    <a:pt x="97578" y="17872"/>
                    <a:pt x="112643" y="26089"/>
                  </a:cubicBezTo>
                  <a:cubicBezTo>
                    <a:pt x="115816" y="27824"/>
                    <a:pt x="118943" y="30244"/>
                    <a:pt x="122047" y="33462"/>
                  </a:cubicBezTo>
                  <a:cubicBezTo>
                    <a:pt x="128050" y="39693"/>
                    <a:pt x="132547" y="47728"/>
                    <a:pt x="137797" y="55237"/>
                  </a:cubicBezTo>
                  <a:cubicBezTo>
                    <a:pt x="139303" y="57360"/>
                    <a:pt x="140855" y="59460"/>
                    <a:pt x="142521" y="61468"/>
                  </a:cubicBezTo>
                  <a:cubicBezTo>
                    <a:pt x="153455" y="74616"/>
                    <a:pt x="168634" y="82445"/>
                    <a:pt x="184041" y="84933"/>
                  </a:cubicBezTo>
                  <a:cubicBezTo>
                    <a:pt x="188195" y="85595"/>
                    <a:pt x="192395" y="85823"/>
                    <a:pt x="196549" y="85640"/>
                  </a:cubicBezTo>
                  <a:cubicBezTo>
                    <a:pt x="207300" y="85161"/>
                    <a:pt x="217891" y="82103"/>
                    <a:pt x="228573" y="76602"/>
                  </a:cubicBezTo>
                  <a:cubicBezTo>
                    <a:pt x="237292" y="72059"/>
                    <a:pt x="245669" y="66148"/>
                    <a:pt x="253612" y="59574"/>
                  </a:cubicBezTo>
                  <a:cubicBezTo>
                    <a:pt x="257196" y="56607"/>
                    <a:pt x="260711" y="53480"/>
                    <a:pt x="264180" y="50284"/>
                  </a:cubicBezTo>
                  <a:cubicBezTo>
                    <a:pt x="274863" y="40424"/>
                    <a:pt x="285202" y="29673"/>
                    <a:pt x="295771" y="19653"/>
                  </a:cubicBezTo>
                  <a:cubicBezTo>
                    <a:pt x="298555" y="17005"/>
                    <a:pt x="301340" y="14426"/>
                    <a:pt x="304125" y="11892"/>
                  </a:cubicBezTo>
                  <a:cubicBezTo>
                    <a:pt x="308964" y="7510"/>
                    <a:pt x="313985" y="3196"/>
                    <a:pt x="319646" y="1255"/>
                  </a:cubicBezTo>
                  <a:cubicBezTo>
                    <a:pt x="323321" y="0"/>
                    <a:pt x="326859" y="342"/>
                    <a:pt x="330237" y="1689"/>
                  </a:cubicBezTo>
                  <a:cubicBezTo>
                    <a:pt x="337290" y="4497"/>
                    <a:pt x="343909" y="12120"/>
                    <a:pt x="349524" y="18009"/>
                  </a:cubicBezTo>
                  <a:cubicBezTo>
                    <a:pt x="359111" y="28098"/>
                    <a:pt x="371300" y="38232"/>
                    <a:pt x="382621" y="31179"/>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5"/>
            <p:cNvSpPr/>
            <p:nvPr/>
          </p:nvSpPr>
          <p:spPr>
            <a:xfrm>
              <a:off x="-1895475" y="3534550"/>
              <a:ext cx="9676800" cy="2418925"/>
            </a:xfrm>
            <a:custGeom>
              <a:avLst/>
              <a:gdLst/>
              <a:ahLst/>
              <a:cxnLst/>
              <a:rect l="l" t="t" r="r" b="b"/>
              <a:pathLst>
                <a:path w="387072" h="96757" fill="none" extrusionOk="0">
                  <a:moveTo>
                    <a:pt x="0" y="19881"/>
                  </a:moveTo>
                  <a:cubicBezTo>
                    <a:pt x="16685" y="32321"/>
                    <a:pt x="45126" y="42044"/>
                    <a:pt x="64984" y="33462"/>
                  </a:cubicBezTo>
                  <a:cubicBezTo>
                    <a:pt x="86348" y="24241"/>
                    <a:pt x="106001" y="15499"/>
                    <a:pt x="124056" y="37548"/>
                  </a:cubicBezTo>
                  <a:cubicBezTo>
                    <a:pt x="131816" y="47066"/>
                    <a:pt x="136701" y="60031"/>
                    <a:pt x="143959" y="70211"/>
                  </a:cubicBezTo>
                  <a:cubicBezTo>
                    <a:pt x="157449" y="89064"/>
                    <a:pt x="178540" y="96756"/>
                    <a:pt x="198946" y="94542"/>
                  </a:cubicBezTo>
                  <a:cubicBezTo>
                    <a:pt x="219351" y="92328"/>
                    <a:pt x="239141" y="81098"/>
                    <a:pt x="257013" y="66559"/>
                  </a:cubicBezTo>
                  <a:cubicBezTo>
                    <a:pt x="274863" y="52042"/>
                    <a:pt x="291114" y="34170"/>
                    <a:pt x="307708" y="17096"/>
                  </a:cubicBezTo>
                  <a:cubicBezTo>
                    <a:pt x="312479" y="12166"/>
                    <a:pt x="317455" y="7190"/>
                    <a:pt x="323161" y="4862"/>
                  </a:cubicBezTo>
                  <a:cubicBezTo>
                    <a:pt x="334984" y="0"/>
                    <a:pt x="345370" y="12828"/>
                    <a:pt x="353313" y="21753"/>
                  </a:cubicBezTo>
                  <a:cubicBezTo>
                    <a:pt x="362694" y="32321"/>
                    <a:pt x="374883" y="43208"/>
                    <a:pt x="387072" y="36977"/>
                  </a:cubicBez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5" name="Google Shape;1665;p15"/>
          <p:cNvGrpSpPr/>
          <p:nvPr/>
        </p:nvGrpSpPr>
        <p:grpSpPr>
          <a:xfrm>
            <a:off x="8424000" y="418525"/>
            <a:ext cx="365800" cy="1454000"/>
            <a:chOff x="6860300" y="2466325"/>
            <a:chExt cx="365800" cy="1454000"/>
          </a:xfrm>
        </p:grpSpPr>
        <p:sp>
          <p:nvSpPr>
            <p:cNvPr id="1666" name="Google Shape;1666;p15"/>
            <p:cNvSpPr/>
            <p:nvPr/>
          </p:nvSpPr>
          <p:spPr>
            <a:xfrm>
              <a:off x="6860300" y="34238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5"/>
            <p:cNvSpPr/>
            <p:nvPr/>
          </p:nvSpPr>
          <p:spPr>
            <a:xfrm>
              <a:off x="6860300" y="35579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5"/>
            <p:cNvSpPr/>
            <p:nvPr/>
          </p:nvSpPr>
          <p:spPr>
            <a:xfrm>
              <a:off x="6860300" y="3275475"/>
              <a:ext cx="58225" cy="10300"/>
            </a:xfrm>
            <a:custGeom>
              <a:avLst/>
              <a:gdLst/>
              <a:ahLst/>
              <a:cxnLst/>
              <a:rect l="l" t="t" r="r" b="b"/>
              <a:pathLst>
                <a:path w="2329" h="412" extrusionOk="0">
                  <a:moveTo>
                    <a:pt x="1" y="1"/>
                  </a:moveTo>
                  <a:lnTo>
                    <a:pt x="1" y="411"/>
                  </a:lnTo>
                  <a:lnTo>
                    <a:pt x="2329" y="411"/>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5"/>
            <p:cNvSpPr/>
            <p:nvPr/>
          </p:nvSpPr>
          <p:spPr>
            <a:xfrm>
              <a:off x="6860300" y="32349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5"/>
            <p:cNvSpPr/>
            <p:nvPr/>
          </p:nvSpPr>
          <p:spPr>
            <a:xfrm>
              <a:off x="6860300" y="3195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5"/>
            <p:cNvSpPr/>
            <p:nvPr/>
          </p:nvSpPr>
          <p:spPr>
            <a:xfrm>
              <a:off x="6860300" y="3086600"/>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5"/>
            <p:cNvSpPr/>
            <p:nvPr/>
          </p:nvSpPr>
          <p:spPr>
            <a:xfrm>
              <a:off x="6860300" y="3046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5"/>
            <p:cNvSpPr/>
            <p:nvPr/>
          </p:nvSpPr>
          <p:spPr>
            <a:xfrm>
              <a:off x="6860300" y="297247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5"/>
            <p:cNvSpPr/>
            <p:nvPr/>
          </p:nvSpPr>
          <p:spPr>
            <a:xfrm>
              <a:off x="6860300" y="2837225"/>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5"/>
            <p:cNvSpPr/>
            <p:nvPr/>
          </p:nvSpPr>
          <p:spPr>
            <a:xfrm>
              <a:off x="6860300" y="2797275"/>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5"/>
            <p:cNvSpPr/>
            <p:nvPr/>
          </p:nvSpPr>
          <p:spPr>
            <a:xfrm>
              <a:off x="6860300" y="3839250"/>
              <a:ext cx="58225" cy="10300"/>
            </a:xfrm>
            <a:custGeom>
              <a:avLst/>
              <a:gdLst/>
              <a:ahLst/>
              <a:cxnLst/>
              <a:rect l="l" t="t" r="r" b="b"/>
              <a:pathLst>
                <a:path w="2329" h="412" extrusionOk="0">
                  <a:moveTo>
                    <a:pt x="1" y="1"/>
                  </a:moveTo>
                  <a:lnTo>
                    <a:pt x="1" y="412"/>
                  </a:lnTo>
                  <a:lnTo>
                    <a:pt x="2329" y="412"/>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5"/>
            <p:cNvSpPr/>
            <p:nvPr/>
          </p:nvSpPr>
          <p:spPr>
            <a:xfrm>
              <a:off x="6860300" y="3798750"/>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5"/>
            <p:cNvSpPr/>
            <p:nvPr/>
          </p:nvSpPr>
          <p:spPr>
            <a:xfrm>
              <a:off x="6860300" y="3724550"/>
              <a:ext cx="58225" cy="10875"/>
            </a:xfrm>
            <a:custGeom>
              <a:avLst/>
              <a:gdLst/>
              <a:ahLst/>
              <a:cxnLst/>
              <a:rect l="l" t="t" r="r" b="b"/>
              <a:pathLst>
                <a:path w="2329" h="435" extrusionOk="0">
                  <a:moveTo>
                    <a:pt x="1" y="1"/>
                  </a:moveTo>
                  <a:lnTo>
                    <a:pt x="1" y="435"/>
                  </a:lnTo>
                  <a:lnTo>
                    <a:pt x="2329" y="435"/>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5"/>
            <p:cNvSpPr/>
            <p:nvPr/>
          </p:nvSpPr>
          <p:spPr>
            <a:xfrm>
              <a:off x="6860300" y="36846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5"/>
            <p:cNvSpPr/>
            <p:nvPr/>
          </p:nvSpPr>
          <p:spPr>
            <a:xfrm>
              <a:off x="6860300" y="36446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5"/>
            <p:cNvSpPr/>
            <p:nvPr/>
          </p:nvSpPr>
          <p:spPr>
            <a:xfrm>
              <a:off x="6860300" y="26820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5"/>
            <p:cNvSpPr/>
            <p:nvPr/>
          </p:nvSpPr>
          <p:spPr>
            <a:xfrm>
              <a:off x="6860300" y="2642075"/>
              <a:ext cx="58225" cy="10875"/>
            </a:xfrm>
            <a:custGeom>
              <a:avLst/>
              <a:gdLst/>
              <a:ahLst/>
              <a:cxnLst/>
              <a:rect l="l" t="t" r="r" b="b"/>
              <a:pathLst>
                <a:path w="2329" h="435"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5"/>
            <p:cNvSpPr/>
            <p:nvPr/>
          </p:nvSpPr>
          <p:spPr>
            <a:xfrm>
              <a:off x="6860300" y="2533650"/>
              <a:ext cx="58225" cy="10875"/>
            </a:xfrm>
            <a:custGeom>
              <a:avLst/>
              <a:gdLst/>
              <a:ahLst/>
              <a:cxnLst/>
              <a:rect l="l" t="t" r="r" b="b"/>
              <a:pathLst>
                <a:path w="2329" h="435" extrusionOk="0">
                  <a:moveTo>
                    <a:pt x="1" y="1"/>
                  </a:moveTo>
                  <a:lnTo>
                    <a:pt x="1" y="434"/>
                  </a:lnTo>
                  <a:lnTo>
                    <a:pt x="2329" y="434"/>
                  </a:lnTo>
                  <a:lnTo>
                    <a:pt x="2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5"/>
            <p:cNvSpPr/>
            <p:nvPr/>
          </p:nvSpPr>
          <p:spPr>
            <a:xfrm>
              <a:off x="6860300" y="2466325"/>
              <a:ext cx="58225" cy="10850"/>
            </a:xfrm>
            <a:custGeom>
              <a:avLst/>
              <a:gdLst/>
              <a:ahLst/>
              <a:cxnLst/>
              <a:rect l="l" t="t" r="r" b="b"/>
              <a:pathLst>
                <a:path w="2329" h="434" extrusionOk="0">
                  <a:moveTo>
                    <a:pt x="1" y="0"/>
                  </a:moveTo>
                  <a:lnTo>
                    <a:pt x="1" y="434"/>
                  </a:lnTo>
                  <a:lnTo>
                    <a:pt x="2329" y="434"/>
                  </a:lnTo>
                  <a:lnTo>
                    <a:pt x="2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5"/>
            <p:cNvSpPr/>
            <p:nvPr/>
          </p:nvSpPr>
          <p:spPr>
            <a:xfrm>
              <a:off x="7168450" y="2466325"/>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5"/>
            <p:cNvSpPr/>
            <p:nvPr/>
          </p:nvSpPr>
          <p:spPr>
            <a:xfrm>
              <a:off x="7168450" y="25068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5"/>
            <p:cNvSpPr/>
            <p:nvPr/>
          </p:nvSpPr>
          <p:spPr>
            <a:xfrm>
              <a:off x="7168450" y="254677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5"/>
            <p:cNvSpPr/>
            <p:nvPr/>
          </p:nvSpPr>
          <p:spPr>
            <a:xfrm>
              <a:off x="7168450" y="26552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5"/>
            <p:cNvSpPr/>
            <p:nvPr/>
          </p:nvSpPr>
          <p:spPr>
            <a:xfrm>
              <a:off x="7168450" y="26951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5"/>
            <p:cNvSpPr/>
            <p:nvPr/>
          </p:nvSpPr>
          <p:spPr>
            <a:xfrm>
              <a:off x="7168450" y="276932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5"/>
            <p:cNvSpPr/>
            <p:nvPr/>
          </p:nvSpPr>
          <p:spPr>
            <a:xfrm>
              <a:off x="7168450" y="2904575"/>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5"/>
            <p:cNvSpPr/>
            <p:nvPr/>
          </p:nvSpPr>
          <p:spPr>
            <a:xfrm>
              <a:off x="7168450" y="3552225"/>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5"/>
            <p:cNvSpPr/>
            <p:nvPr/>
          </p:nvSpPr>
          <p:spPr>
            <a:xfrm>
              <a:off x="7168450" y="3660075"/>
              <a:ext cx="57650" cy="10875"/>
            </a:xfrm>
            <a:custGeom>
              <a:avLst/>
              <a:gdLst/>
              <a:ahLst/>
              <a:cxnLst/>
              <a:rect l="l" t="t" r="r" b="b"/>
              <a:pathLst>
                <a:path w="2306" h="435" extrusionOk="0">
                  <a:moveTo>
                    <a:pt x="0" y="1"/>
                  </a:moveTo>
                  <a:lnTo>
                    <a:pt x="0"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5"/>
            <p:cNvSpPr/>
            <p:nvPr/>
          </p:nvSpPr>
          <p:spPr>
            <a:xfrm>
              <a:off x="7168450" y="370060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5"/>
            <p:cNvSpPr/>
            <p:nvPr/>
          </p:nvSpPr>
          <p:spPr>
            <a:xfrm>
              <a:off x="7168450" y="3774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5"/>
            <p:cNvSpPr/>
            <p:nvPr/>
          </p:nvSpPr>
          <p:spPr>
            <a:xfrm>
              <a:off x="7168450" y="3909450"/>
              <a:ext cx="57650" cy="10875"/>
            </a:xfrm>
            <a:custGeom>
              <a:avLst/>
              <a:gdLst/>
              <a:ahLst/>
              <a:cxnLst/>
              <a:rect l="l" t="t" r="r" b="b"/>
              <a:pathLst>
                <a:path w="2306" h="435"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5"/>
            <p:cNvSpPr/>
            <p:nvPr/>
          </p:nvSpPr>
          <p:spPr>
            <a:xfrm>
              <a:off x="7168450" y="2944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5"/>
            <p:cNvSpPr/>
            <p:nvPr/>
          </p:nvSpPr>
          <p:spPr>
            <a:xfrm>
              <a:off x="7168450" y="30597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5"/>
            <p:cNvSpPr/>
            <p:nvPr/>
          </p:nvSpPr>
          <p:spPr>
            <a:xfrm>
              <a:off x="7168450" y="3099725"/>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5"/>
            <p:cNvSpPr/>
            <p:nvPr/>
          </p:nvSpPr>
          <p:spPr>
            <a:xfrm>
              <a:off x="7168450" y="3208150"/>
              <a:ext cx="57650" cy="10275"/>
            </a:xfrm>
            <a:custGeom>
              <a:avLst/>
              <a:gdLst/>
              <a:ahLst/>
              <a:cxnLst/>
              <a:rect l="l" t="t" r="r" b="b"/>
              <a:pathLst>
                <a:path w="2306" h="411"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5"/>
            <p:cNvSpPr/>
            <p:nvPr/>
          </p:nvSpPr>
          <p:spPr>
            <a:xfrm>
              <a:off x="7168450" y="3275475"/>
              <a:ext cx="57650" cy="10300"/>
            </a:xfrm>
            <a:custGeom>
              <a:avLst/>
              <a:gdLst/>
              <a:ahLst/>
              <a:cxnLst/>
              <a:rect l="l" t="t" r="r" b="b"/>
              <a:pathLst>
                <a:path w="2306" h="412" extrusionOk="0">
                  <a:moveTo>
                    <a:pt x="0" y="1"/>
                  </a:moveTo>
                  <a:lnTo>
                    <a:pt x="0"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5"/>
            <p:cNvSpPr/>
            <p:nvPr/>
          </p:nvSpPr>
          <p:spPr>
            <a:xfrm>
              <a:off x="7168450" y="3356500"/>
              <a:ext cx="57650" cy="10300"/>
            </a:xfrm>
            <a:custGeom>
              <a:avLst/>
              <a:gdLst/>
              <a:ahLst/>
              <a:cxnLst/>
              <a:rect l="l" t="t" r="r" b="b"/>
              <a:pathLst>
                <a:path w="2306" h="412" extrusionOk="0">
                  <a:moveTo>
                    <a:pt x="0" y="1"/>
                  </a:moveTo>
                  <a:lnTo>
                    <a:pt x="0"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5"/>
            <p:cNvSpPr/>
            <p:nvPr/>
          </p:nvSpPr>
          <p:spPr>
            <a:xfrm>
              <a:off x="7168450" y="3396450"/>
              <a:ext cx="57650" cy="10300"/>
            </a:xfrm>
            <a:custGeom>
              <a:avLst/>
              <a:gdLst/>
              <a:ahLst/>
              <a:cxnLst/>
              <a:rect l="l" t="t" r="r" b="b"/>
              <a:pathLst>
                <a:path w="2306" h="412" extrusionOk="0">
                  <a:moveTo>
                    <a:pt x="0" y="0"/>
                  </a:moveTo>
                  <a:lnTo>
                    <a:pt x="0"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5"/>
            <p:cNvSpPr/>
            <p:nvPr/>
          </p:nvSpPr>
          <p:spPr>
            <a:xfrm>
              <a:off x="7168450" y="3436400"/>
              <a:ext cx="57650" cy="10850"/>
            </a:xfrm>
            <a:custGeom>
              <a:avLst/>
              <a:gdLst/>
              <a:ahLst/>
              <a:cxnLst/>
              <a:rect l="l" t="t" r="r" b="b"/>
              <a:pathLst>
                <a:path w="2306" h="434" extrusionOk="0">
                  <a:moveTo>
                    <a:pt x="0" y="0"/>
                  </a:moveTo>
                  <a:lnTo>
                    <a:pt x="0"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5"/>
            <p:cNvSpPr/>
            <p:nvPr/>
          </p:nvSpPr>
          <p:spPr>
            <a:xfrm>
              <a:off x="7014375" y="2466325"/>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5"/>
            <p:cNvSpPr/>
            <p:nvPr/>
          </p:nvSpPr>
          <p:spPr>
            <a:xfrm>
              <a:off x="7014375" y="250682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5"/>
            <p:cNvSpPr/>
            <p:nvPr/>
          </p:nvSpPr>
          <p:spPr>
            <a:xfrm>
              <a:off x="7014375" y="2614675"/>
              <a:ext cx="57650" cy="10875"/>
            </a:xfrm>
            <a:custGeom>
              <a:avLst/>
              <a:gdLst/>
              <a:ahLst/>
              <a:cxnLst/>
              <a:rect l="l" t="t" r="r" b="b"/>
              <a:pathLst>
                <a:path w="2306" h="435" extrusionOk="0">
                  <a:moveTo>
                    <a:pt x="1" y="1"/>
                  </a:moveTo>
                  <a:lnTo>
                    <a:pt x="1" y="435"/>
                  </a:lnTo>
                  <a:lnTo>
                    <a:pt x="2306" y="435"/>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5"/>
            <p:cNvSpPr/>
            <p:nvPr/>
          </p:nvSpPr>
          <p:spPr>
            <a:xfrm>
              <a:off x="7014375" y="26552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5"/>
            <p:cNvSpPr/>
            <p:nvPr/>
          </p:nvSpPr>
          <p:spPr>
            <a:xfrm>
              <a:off x="7014375" y="2729375"/>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5"/>
            <p:cNvSpPr/>
            <p:nvPr/>
          </p:nvSpPr>
          <p:spPr>
            <a:xfrm>
              <a:off x="7014375" y="2769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5"/>
            <p:cNvSpPr/>
            <p:nvPr/>
          </p:nvSpPr>
          <p:spPr>
            <a:xfrm>
              <a:off x="7014375" y="2866325"/>
              <a:ext cx="57650" cy="10875"/>
            </a:xfrm>
            <a:custGeom>
              <a:avLst/>
              <a:gdLst/>
              <a:ahLst/>
              <a:cxnLst/>
              <a:rect l="l" t="t" r="r" b="b"/>
              <a:pathLst>
                <a:path w="2306" h="435" extrusionOk="0">
                  <a:moveTo>
                    <a:pt x="1" y="1"/>
                  </a:moveTo>
                  <a:lnTo>
                    <a:pt x="1" y="434"/>
                  </a:lnTo>
                  <a:lnTo>
                    <a:pt x="2306" y="434"/>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5"/>
            <p:cNvSpPr/>
            <p:nvPr/>
          </p:nvSpPr>
          <p:spPr>
            <a:xfrm>
              <a:off x="7014375" y="29816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5"/>
            <p:cNvSpPr/>
            <p:nvPr/>
          </p:nvSpPr>
          <p:spPr>
            <a:xfrm>
              <a:off x="7014375" y="3021550"/>
              <a:ext cx="57650" cy="10850"/>
            </a:xfrm>
            <a:custGeom>
              <a:avLst/>
              <a:gdLst/>
              <a:ahLst/>
              <a:cxnLst/>
              <a:rect l="l" t="t" r="r" b="b"/>
              <a:pathLst>
                <a:path w="2306" h="434"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5"/>
            <p:cNvSpPr/>
            <p:nvPr/>
          </p:nvSpPr>
          <p:spPr>
            <a:xfrm>
              <a:off x="7014375" y="3129975"/>
              <a:ext cx="57650" cy="10275"/>
            </a:xfrm>
            <a:custGeom>
              <a:avLst/>
              <a:gdLst/>
              <a:ahLst/>
              <a:cxnLst/>
              <a:rect l="l" t="t" r="r" b="b"/>
              <a:pathLst>
                <a:path w="2306" h="411"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5"/>
            <p:cNvSpPr/>
            <p:nvPr/>
          </p:nvSpPr>
          <p:spPr>
            <a:xfrm>
              <a:off x="7014375" y="3197300"/>
              <a:ext cx="57650" cy="10300"/>
            </a:xfrm>
            <a:custGeom>
              <a:avLst/>
              <a:gdLst/>
              <a:ahLst/>
              <a:cxnLst/>
              <a:rect l="l" t="t" r="r" b="b"/>
              <a:pathLst>
                <a:path w="2306" h="412" extrusionOk="0">
                  <a:moveTo>
                    <a:pt x="1" y="0"/>
                  </a:moveTo>
                  <a:lnTo>
                    <a:pt x="1" y="411"/>
                  </a:lnTo>
                  <a:lnTo>
                    <a:pt x="2306" y="411"/>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5"/>
            <p:cNvSpPr/>
            <p:nvPr/>
          </p:nvSpPr>
          <p:spPr>
            <a:xfrm>
              <a:off x="7014375" y="3278325"/>
              <a:ext cx="57650" cy="10300"/>
            </a:xfrm>
            <a:custGeom>
              <a:avLst/>
              <a:gdLst/>
              <a:ahLst/>
              <a:cxnLst/>
              <a:rect l="l" t="t" r="r" b="b"/>
              <a:pathLst>
                <a:path w="2306" h="412" extrusionOk="0">
                  <a:moveTo>
                    <a:pt x="1" y="1"/>
                  </a:moveTo>
                  <a:lnTo>
                    <a:pt x="1" y="411"/>
                  </a:lnTo>
                  <a:lnTo>
                    <a:pt x="2306" y="411"/>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5"/>
            <p:cNvSpPr/>
            <p:nvPr/>
          </p:nvSpPr>
          <p:spPr>
            <a:xfrm>
              <a:off x="7014375" y="3318275"/>
              <a:ext cx="57650" cy="10875"/>
            </a:xfrm>
            <a:custGeom>
              <a:avLst/>
              <a:gdLst/>
              <a:ahLst/>
              <a:cxnLst/>
              <a:rect l="l" t="t" r="r" b="b"/>
              <a:pathLst>
                <a:path w="2306" h="435" extrusionOk="0">
                  <a:moveTo>
                    <a:pt x="1" y="0"/>
                  </a:moveTo>
                  <a:lnTo>
                    <a:pt x="1" y="434"/>
                  </a:lnTo>
                  <a:lnTo>
                    <a:pt x="2306" y="434"/>
                  </a:lnTo>
                  <a:lnTo>
                    <a:pt x="2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5"/>
            <p:cNvSpPr/>
            <p:nvPr/>
          </p:nvSpPr>
          <p:spPr>
            <a:xfrm>
              <a:off x="7014375" y="3453500"/>
              <a:ext cx="57650" cy="10300"/>
            </a:xfrm>
            <a:custGeom>
              <a:avLst/>
              <a:gdLst/>
              <a:ahLst/>
              <a:cxnLst/>
              <a:rect l="l" t="t" r="r" b="b"/>
              <a:pathLst>
                <a:path w="2306" h="412" extrusionOk="0">
                  <a:moveTo>
                    <a:pt x="1" y="1"/>
                  </a:moveTo>
                  <a:lnTo>
                    <a:pt x="1" y="412"/>
                  </a:lnTo>
                  <a:lnTo>
                    <a:pt x="2306" y="412"/>
                  </a:lnTo>
                  <a:lnTo>
                    <a:pt x="2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9" name="Google Shape;1719;p15"/>
          <p:cNvGrpSpPr/>
          <p:nvPr/>
        </p:nvGrpSpPr>
        <p:grpSpPr>
          <a:xfrm>
            <a:off x="130100" y="231222"/>
            <a:ext cx="8349741" cy="4845464"/>
            <a:chOff x="3723896" y="3205574"/>
            <a:chExt cx="3205152" cy="1859992"/>
          </a:xfrm>
        </p:grpSpPr>
        <p:sp>
          <p:nvSpPr>
            <p:cNvPr id="1720" name="Google Shape;1720;p15"/>
            <p:cNvSpPr/>
            <p:nvPr/>
          </p:nvSpPr>
          <p:spPr>
            <a:xfrm>
              <a:off x="6903348" y="5037025"/>
              <a:ext cx="25700" cy="21700"/>
            </a:xfrm>
            <a:custGeom>
              <a:avLst/>
              <a:gdLst/>
              <a:ahLst/>
              <a:cxnLst/>
              <a:rect l="l" t="t" r="r" b="b"/>
              <a:pathLst>
                <a:path w="1028" h="868" extrusionOk="0">
                  <a:moveTo>
                    <a:pt x="502" y="0"/>
                  </a:moveTo>
                  <a:lnTo>
                    <a:pt x="251" y="434"/>
                  </a:lnTo>
                  <a:lnTo>
                    <a:pt x="0" y="867"/>
                  </a:lnTo>
                  <a:lnTo>
                    <a:pt x="1027" y="867"/>
                  </a:lnTo>
                  <a:lnTo>
                    <a:pt x="754" y="43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5"/>
            <p:cNvSpPr/>
            <p:nvPr/>
          </p:nvSpPr>
          <p:spPr>
            <a:xfrm>
              <a:off x="4103159" y="4902359"/>
              <a:ext cx="25725" cy="21700"/>
            </a:xfrm>
            <a:custGeom>
              <a:avLst/>
              <a:gdLst/>
              <a:ahLst/>
              <a:cxnLst/>
              <a:rect l="l" t="t" r="r" b="b"/>
              <a:pathLst>
                <a:path w="1029" h="868" extrusionOk="0">
                  <a:moveTo>
                    <a:pt x="526" y="0"/>
                  </a:moveTo>
                  <a:lnTo>
                    <a:pt x="252" y="434"/>
                  </a:lnTo>
                  <a:lnTo>
                    <a:pt x="1" y="868"/>
                  </a:lnTo>
                  <a:lnTo>
                    <a:pt x="1028" y="868"/>
                  </a:lnTo>
                  <a:lnTo>
                    <a:pt x="777" y="434"/>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5"/>
            <p:cNvSpPr/>
            <p:nvPr/>
          </p:nvSpPr>
          <p:spPr>
            <a:xfrm>
              <a:off x="4655968" y="5040416"/>
              <a:ext cx="28550" cy="25150"/>
            </a:xfrm>
            <a:custGeom>
              <a:avLst/>
              <a:gdLst/>
              <a:ahLst/>
              <a:cxnLst/>
              <a:rect l="l" t="t" r="r" b="b"/>
              <a:pathLst>
                <a:path w="1142" h="1006" extrusionOk="0">
                  <a:moveTo>
                    <a:pt x="571" y="161"/>
                  </a:moveTo>
                  <a:lnTo>
                    <a:pt x="1005" y="914"/>
                  </a:lnTo>
                  <a:lnTo>
                    <a:pt x="115" y="914"/>
                  </a:lnTo>
                  <a:lnTo>
                    <a:pt x="571" y="161"/>
                  </a:lnTo>
                  <a:close/>
                  <a:moveTo>
                    <a:pt x="571" y="1"/>
                  </a:moveTo>
                  <a:lnTo>
                    <a:pt x="1" y="1005"/>
                  </a:lnTo>
                  <a:lnTo>
                    <a:pt x="1142" y="1005"/>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5"/>
            <p:cNvSpPr/>
            <p:nvPr/>
          </p:nvSpPr>
          <p:spPr>
            <a:xfrm>
              <a:off x="3723896" y="4097750"/>
              <a:ext cx="25125" cy="22275"/>
            </a:xfrm>
            <a:custGeom>
              <a:avLst/>
              <a:gdLst/>
              <a:ahLst/>
              <a:cxnLst/>
              <a:rect l="l" t="t" r="r" b="b"/>
              <a:pathLst>
                <a:path w="1005" h="891" extrusionOk="0">
                  <a:moveTo>
                    <a:pt x="503" y="1"/>
                  </a:moveTo>
                  <a:lnTo>
                    <a:pt x="252" y="457"/>
                  </a:lnTo>
                  <a:lnTo>
                    <a:pt x="0" y="891"/>
                  </a:lnTo>
                  <a:lnTo>
                    <a:pt x="1005" y="891"/>
                  </a:lnTo>
                  <a:lnTo>
                    <a:pt x="754" y="457"/>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5"/>
            <p:cNvSpPr/>
            <p:nvPr/>
          </p:nvSpPr>
          <p:spPr>
            <a:xfrm>
              <a:off x="6750033" y="3263102"/>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0"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5"/>
            <p:cNvSpPr/>
            <p:nvPr/>
          </p:nvSpPr>
          <p:spPr>
            <a:xfrm>
              <a:off x="6162204" y="3564340"/>
              <a:ext cx="28575" cy="24550"/>
            </a:xfrm>
            <a:custGeom>
              <a:avLst/>
              <a:gdLst/>
              <a:ahLst/>
              <a:cxnLst/>
              <a:rect l="l" t="t" r="r" b="b"/>
              <a:pathLst>
                <a:path w="1143" h="982" extrusionOk="0">
                  <a:moveTo>
                    <a:pt x="571" y="137"/>
                  </a:moveTo>
                  <a:lnTo>
                    <a:pt x="1028" y="913"/>
                  </a:lnTo>
                  <a:lnTo>
                    <a:pt x="138" y="913"/>
                  </a:lnTo>
                  <a:lnTo>
                    <a:pt x="571" y="137"/>
                  </a:lnTo>
                  <a:close/>
                  <a:moveTo>
                    <a:pt x="571" y="0"/>
                  </a:moveTo>
                  <a:lnTo>
                    <a:pt x="1" y="982"/>
                  </a:lnTo>
                  <a:lnTo>
                    <a:pt x="1142" y="982"/>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5"/>
            <p:cNvSpPr/>
            <p:nvPr/>
          </p:nvSpPr>
          <p:spPr>
            <a:xfrm>
              <a:off x="4267899" y="3205574"/>
              <a:ext cx="28550" cy="25125"/>
            </a:xfrm>
            <a:custGeom>
              <a:avLst/>
              <a:gdLst/>
              <a:ahLst/>
              <a:cxnLst/>
              <a:rect l="l" t="t" r="r" b="b"/>
              <a:pathLst>
                <a:path w="1142" h="1005" extrusionOk="0">
                  <a:moveTo>
                    <a:pt x="571" y="160"/>
                  </a:moveTo>
                  <a:lnTo>
                    <a:pt x="1005" y="913"/>
                  </a:lnTo>
                  <a:lnTo>
                    <a:pt x="137" y="913"/>
                  </a:lnTo>
                  <a:lnTo>
                    <a:pt x="571" y="160"/>
                  </a:lnTo>
                  <a:close/>
                  <a:moveTo>
                    <a:pt x="571" y="0"/>
                  </a:moveTo>
                  <a:lnTo>
                    <a:pt x="1" y="1004"/>
                  </a:lnTo>
                  <a:lnTo>
                    <a:pt x="1142" y="1004"/>
                  </a:lnTo>
                  <a:lnTo>
                    <a:pt x="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7" name="Google Shape;1727;p15"/>
          <p:cNvSpPr txBox="1">
            <a:spLocks noGrp="1"/>
          </p:cNvSpPr>
          <p:nvPr>
            <p:ph type="title"/>
          </p:nvPr>
        </p:nvSpPr>
        <p:spPr>
          <a:xfrm>
            <a:off x="720000" y="418525"/>
            <a:ext cx="4290900" cy="11109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28" name="Google Shape;1728;p15"/>
          <p:cNvSpPr txBox="1">
            <a:spLocks noGrp="1"/>
          </p:cNvSpPr>
          <p:nvPr>
            <p:ph type="subTitle" idx="1"/>
          </p:nvPr>
        </p:nvSpPr>
        <p:spPr>
          <a:xfrm>
            <a:off x="720000" y="2054300"/>
            <a:ext cx="4830900" cy="2549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185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2"/>
              </a:buClr>
              <a:buSzPts val="3600"/>
              <a:buFont typeface="Rubik Light"/>
              <a:buNone/>
              <a:defRPr sz="3600">
                <a:solidFill>
                  <a:schemeClr val="accent2"/>
                </a:solidFill>
                <a:latin typeface="Rubik Light"/>
                <a:ea typeface="Rubik Light"/>
                <a:cs typeface="Rubik Light"/>
                <a:sym typeface="Rubik Ligh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1pPr>
            <a:lvl2pPr marL="914400" lvl="1"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2pPr>
            <a:lvl3pPr marL="1371600" lvl="2"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3pPr>
            <a:lvl4pPr marL="1828800" lvl="3"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4pPr>
            <a:lvl5pPr marL="2286000" lvl="4"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5pPr>
            <a:lvl6pPr marL="2743200" lvl="5"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6pPr>
            <a:lvl7pPr marL="3200400" lvl="6"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7pPr>
            <a:lvl8pPr marL="3657600" lvl="7" indent="-330200">
              <a:lnSpc>
                <a:spcPct val="115000"/>
              </a:lnSpc>
              <a:spcBef>
                <a:spcPts val="1600"/>
              </a:spcBef>
              <a:spcAft>
                <a:spcPts val="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8pPr>
            <a:lvl9pPr marL="4114800" lvl="8" indent="-330200">
              <a:lnSpc>
                <a:spcPct val="115000"/>
              </a:lnSpc>
              <a:spcBef>
                <a:spcPts val="1600"/>
              </a:spcBef>
              <a:spcAft>
                <a:spcPts val="1600"/>
              </a:spcAft>
              <a:buClr>
                <a:schemeClr val="dk2"/>
              </a:buClr>
              <a:buSzPts val="1600"/>
              <a:buFont typeface="Fira Sans Light"/>
              <a:buChar char="■"/>
              <a:defRPr sz="1600">
                <a:solidFill>
                  <a:schemeClr val="dk2"/>
                </a:solidFill>
                <a:latin typeface="Fira Sans Light"/>
                <a:ea typeface="Fira Sans Light"/>
                <a:cs typeface="Fira Sans Light"/>
                <a:sym typeface="Fira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8" r:id="rId7"/>
    <p:sldLayoutId id="2147483660" r:id="rId8"/>
    <p:sldLayoutId id="2147483661" r:id="rId9"/>
    <p:sldLayoutId id="2147483662" r:id="rId10"/>
    <p:sldLayoutId id="2147483663" r:id="rId11"/>
    <p:sldLayoutId id="2147483664" r:id="rId12"/>
    <p:sldLayoutId id="2147483666" r:id="rId13"/>
    <p:sldLayoutId id="2147483667" r:id="rId14"/>
    <p:sldLayoutId id="2147483671" r:id="rId15"/>
    <p:sldLayoutId id="2147483672" r:id="rId16"/>
    <p:sldLayoutId id="214748367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covid.cdc.gov/covid-data-tracker/#datatracker-home"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github.com/owid/covid-19-data" TargetMode="External"/><Relationship Id="rId5" Type="http://schemas.openxmlformats.org/officeDocument/2006/relationships/hyperlink" Target="https://www.mass.gov/info-details/reopening-massachusetts" TargetMode="External"/><Relationship Id="rId4" Type="http://schemas.openxmlformats.org/officeDocument/2006/relationships/hyperlink" Target="https://www.fda.gov/vaccines-blood-biologics/vaccines/emergency-use-authorization-vaccines-explaine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Rodriguez.n.eric@gmail.com+703-380-7619"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hyperlink" Target="mailto:rodriguezneric@github.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09"/>
        <p:cNvGrpSpPr/>
        <p:nvPr/>
      </p:nvGrpSpPr>
      <p:grpSpPr>
        <a:xfrm>
          <a:off x="0" y="0"/>
          <a:ext cx="0" cy="0"/>
          <a:chOff x="0" y="0"/>
          <a:chExt cx="0" cy="0"/>
        </a:xfrm>
      </p:grpSpPr>
      <p:grpSp>
        <p:nvGrpSpPr>
          <p:cNvPr id="3110" name="Google Shape;3110;p30"/>
          <p:cNvGrpSpPr/>
          <p:nvPr/>
        </p:nvGrpSpPr>
        <p:grpSpPr>
          <a:xfrm>
            <a:off x="6151700" y="881804"/>
            <a:ext cx="2089700" cy="1785525"/>
            <a:chOff x="6151700" y="540000"/>
            <a:chExt cx="2089700" cy="1785525"/>
          </a:xfrm>
        </p:grpSpPr>
        <p:grpSp>
          <p:nvGrpSpPr>
            <p:cNvPr id="3111" name="Google Shape;3111;p30"/>
            <p:cNvGrpSpPr/>
            <p:nvPr/>
          </p:nvGrpSpPr>
          <p:grpSpPr>
            <a:xfrm>
              <a:off x="6496375" y="540000"/>
              <a:ext cx="1745025" cy="1785525"/>
              <a:chOff x="5299625" y="820625"/>
              <a:chExt cx="1745025" cy="1785525"/>
            </a:xfrm>
          </p:grpSpPr>
          <p:sp>
            <p:nvSpPr>
              <p:cNvPr id="3112" name="Google Shape;3112;p30"/>
              <p:cNvSpPr/>
              <p:nvPr/>
            </p:nvSpPr>
            <p:spPr>
              <a:xfrm>
                <a:off x="5299625" y="820625"/>
                <a:ext cx="1745025" cy="1785525"/>
              </a:xfrm>
              <a:custGeom>
                <a:avLst/>
                <a:gdLst/>
                <a:ahLst/>
                <a:cxnLst/>
                <a:rect l="l" t="t" r="r" b="b"/>
                <a:pathLst>
                  <a:path w="69801" h="71421" fill="none" extrusionOk="0">
                    <a:moveTo>
                      <a:pt x="4132" y="11550"/>
                    </a:moveTo>
                    <a:cubicBezTo>
                      <a:pt x="2854" y="13285"/>
                      <a:pt x="2100" y="15225"/>
                      <a:pt x="2351" y="17416"/>
                    </a:cubicBezTo>
                    <a:cubicBezTo>
                      <a:pt x="2808" y="21661"/>
                      <a:pt x="7008" y="24811"/>
                      <a:pt x="7396" y="29080"/>
                    </a:cubicBezTo>
                    <a:cubicBezTo>
                      <a:pt x="7921" y="35128"/>
                      <a:pt x="708" y="39442"/>
                      <a:pt x="297" y="45514"/>
                    </a:cubicBezTo>
                    <a:cubicBezTo>
                      <a:pt x="0" y="49782"/>
                      <a:pt x="3401" y="53617"/>
                      <a:pt x="7373" y="55260"/>
                    </a:cubicBezTo>
                    <a:cubicBezTo>
                      <a:pt x="11824" y="57109"/>
                      <a:pt x="17279" y="55488"/>
                      <a:pt x="21296" y="57931"/>
                    </a:cubicBezTo>
                    <a:cubicBezTo>
                      <a:pt x="26021" y="60761"/>
                      <a:pt x="25839" y="68659"/>
                      <a:pt x="31157" y="70416"/>
                    </a:cubicBezTo>
                    <a:cubicBezTo>
                      <a:pt x="34193" y="71420"/>
                      <a:pt x="37525" y="69229"/>
                      <a:pt x="38986" y="66376"/>
                    </a:cubicBezTo>
                    <a:cubicBezTo>
                      <a:pt x="40447" y="63523"/>
                      <a:pt x="40538" y="60213"/>
                      <a:pt x="40789" y="57018"/>
                    </a:cubicBezTo>
                    <a:cubicBezTo>
                      <a:pt x="41109" y="52886"/>
                      <a:pt x="41337" y="49417"/>
                      <a:pt x="45446" y="47180"/>
                    </a:cubicBezTo>
                    <a:cubicBezTo>
                      <a:pt x="48276" y="45651"/>
                      <a:pt x="51540" y="45240"/>
                      <a:pt x="54576" y="44190"/>
                    </a:cubicBezTo>
                    <a:cubicBezTo>
                      <a:pt x="59985" y="42341"/>
                      <a:pt x="64619" y="38347"/>
                      <a:pt x="67267" y="33279"/>
                    </a:cubicBezTo>
                    <a:cubicBezTo>
                      <a:pt x="69367" y="29262"/>
                      <a:pt x="69800" y="23510"/>
                      <a:pt x="66080" y="20931"/>
                    </a:cubicBezTo>
                    <a:cubicBezTo>
                      <a:pt x="63866" y="19379"/>
                      <a:pt x="60853" y="19539"/>
                      <a:pt x="58251" y="20223"/>
                    </a:cubicBezTo>
                    <a:cubicBezTo>
                      <a:pt x="53252" y="21524"/>
                      <a:pt x="47751" y="23921"/>
                      <a:pt x="42729" y="21045"/>
                    </a:cubicBezTo>
                    <a:cubicBezTo>
                      <a:pt x="38438" y="18580"/>
                      <a:pt x="38256" y="12897"/>
                      <a:pt x="35973" y="8879"/>
                    </a:cubicBezTo>
                    <a:cubicBezTo>
                      <a:pt x="33987" y="5433"/>
                      <a:pt x="30906" y="2397"/>
                      <a:pt x="27048" y="1415"/>
                    </a:cubicBezTo>
                    <a:cubicBezTo>
                      <a:pt x="21570" y="0"/>
                      <a:pt x="15978" y="2808"/>
                      <a:pt x="11116" y="5707"/>
                    </a:cubicBezTo>
                    <a:cubicBezTo>
                      <a:pt x="8560" y="7236"/>
                      <a:pt x="5867" y="9199"/>
                      <a:pt x="4132" y="11550"/>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13" name="Google Shape;3113;p30"/>
              <p:cNvSpPr/>
              <p:nvPr/>
            </p:nvSpPr>
            <p:spPr>
              <a:xfrm>
                <a:off x="5353825" y="849725"/>
                <a:ext cx="1653150" cy="1706200"/>
              </a:xfrm>
              <a:custGeom>
                <a:avLst/>
                <a:gdLst/>
                <a:ahLst/>
                <a:cxnLst/>
                <a:rect l="l" t="t" r="r" b="b"/>
                <a:pathLst>
                  <a:path w="66126" h="68248" fill="none" extrusionOk="0">
                    <a:moveTo>
                      <a:pt x="3242" y="11002"/>
                    </a:moveTo>
                    <a:cubicBezTo>
                      <a:pt x="2055" y="12646"/>
                      <a:pt x="1348" y="14494"/>
                      <a:pt x="1553" y="16549"/>
                    </a:cubicBezTo>
                    <a:cubicBezTo>
                      <a:pt x="1827" y="19425"/>
                      <a:pt x="3836" y="21776"/>
                      <a:pt x="5114" y="24378"/>
                    </a:cubicBezTo>
                    <a:cubicBezTo>
                      <a:pt x="5639" y="25405"/>
                      <a:pt x="6027" y="26478"/>
                      <a:pt x="6141" y="27642"/>
                    </a:cubicBezTo>
                    <a:cubicBezTo>
                      <a:pt x="6666" y="33371"/>
                      <a:pt x="1" y="37502"/>
                      <a:pt x="24" y="43163"/>
                    </a:cubicBezTo>
                    <a:cubicBezTo>
                      <a:pt x="24" y="45331"/>
                      <a:pt x="891" y="47180"/>
                      <a:pt x="2101" y="49029"/>
                    </a:cubicBezTo>
                    <a:cubicBezTo>
                      <a:pt x="3242" y="50832"/>
                      <a:pt x="4817" y="52316"/>
                      <a:pt x="6757" y="53252"/>
                    </a:cubicBezTo>
                    <a:cubicBezTo>
                      <a:pt x="10706" y="55146"/>
                      <a:pt x="15636" y="54005"/>
                      <a:pt x="19494" y="55740"/>
                    </a:cubicBezTo>
                    <a:cubicBezTo>
                      <a:pt x="19722" y="55831"/>
                      <a:pt x="19927" y="55945"/>
                      <a:pt x="20133" y="56059"/>
                    </a:cubicBezTo>
                    <a:cubicBezTo>
                      <a:pt x="24744" y="58616"/>
                      <a:pt x="24880" y="65577"/>
                      <a:pt x="30039" y="67289"/>
                    </a:cubicBezTo>
                    <a:cubicBezTo>
                      <a:pt x="32961" y="68248"/>
                      <a:pt x="36111" y="66376"/>
                      <a:pt x="37571" y="63888"/>
                    </a:cubicBezTo>
                    <a:cubicBezTo>
                      <a:pt x="39055" y="61400"/>
                      <a:pt x="39306" y="58479"/>
                      <a:pt x="39694" y="55511"/>
                    </a:cubicBezTo>
                    <a:cubicBezTo>
                      <a:pt x="40151" y="52019"/>
                      <a:pt x="40379" y="48892"/>
                      <a:pt x="43141" y="46655"/>
                    </a:cubicBezTo>
                    <a:cubicBezTo>
                      <a:pt x="43437" y="46427"/>
                      <a:pt x="43734" y="46199"/>
                      <a:pt x="44077" y="45993"/>
                    </a:cubicBezTo>
                    <a:cubicBezTo>
                      <a:pt x="46587" y="44441"/>
                      <a:pt x="49486" y="43916"/>
                      <a:pt x="52202" y="42775"/>
                    </a:cubicBezTo>
                    <a:cubicBezTo>
                      <a:pt x="57064" y="40766"/>
                      <a:pt x="61447" y="36795"/>
                      <a:pt x="64094" y="31979"/>
                    </a:cubicBezTo>
                    <a:cubicBezTo>
                      <a:pt x="65190" y="29993"/>
                      <a:pt x="66034" y="27665"/>
                      <a:pt x="66080" y="25382"/>
                    </a:cubicBezTo>
                    <a:cubicBezTo>
                      <a:pt x="66126" y="22871"/>
                      <a:pt x="65144" y="20475"/>
                      <a:pt x="63044" y="19174"/>
                    </a:cubicBezTo>
                    <a:cubicBezTo>
                      <a:pt x="60830" y="17804"/>
                      <a:pt x="58000" y="17964"/>
                      <a:pt x="55489" y="18694"/>
                    </a:cubicBezTo>
                    <a:cubicBezTo>
                      <a:pt x="51381" y="19881"/>
                      <a:pt x="46953" y="21867"/>
                      <a:pt x="42661" y="20680"/>
                    </a:cubicBezTo>
                    <a:cubicBezTo>
                      <a:pt x="41954" y="20475"/>
                      <a:pt x="41269" y="20201"/>
                      <a:pt x="40561" y="19813"/>
                    </a:cubicBezTo>
                    <a:cubicBezTo>
                      <a:pt x="36430" y="17507"/>
                      <a:pt x="36042" y="12098"/>
                      <a:pt x="33759" y="8309"/>
                    </a:cubicBezTo>
                    <a:cubicBezTo>
                      <a:pt x="31797" y="5045"/>
                      <a:pt x="28829" y="2237"/>
                      <a:pt x="25132" y="1324"/>
                    </a:cubicBezTo>
                    <a:cubicBezTo>
                      <a:pt x="19882" y="0"/>
                      <a:pt x="14518" y="2625"/>
                      <a:pt x="9907" y="5387"/>
                    </a:cubicBezTo>
                    <a:cubicBezTo>
                      <a:pt x="7465" y="6871"/>
                      <a:pt x="4885" y="8720"/>
                      <a:pt x="3242" y="11002"/>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14" name="Google Shape;3114;p30"/>
              <p:cNvSpPr/>
              <p:nvPr/>
            </p:nvSpPr>
            <p:spPr>
              <a:xfrm>
                <a:off x="5391500" y="878825"/>
                <a:ext cx="1601225" cy="1627475"/>
              </a:xfrm>
              <a:custGeom>
                <a:avLst/>
                <a:gdLst/>
                <a:ahLst/>
                <a:cxnLst/>
                <a:rect l="l" t="t" r="r" b="b"/>
                <a:pathLst>
                  <a:path w="64049" h="65099" fill="none" extrusionOk="0">
                    <a:moveTo>
                      <a:pt x="3036" y="10454"/>
                    </a:moveTo>
                    <a:cubicBezTo>
                      <a:pt x="1918" y="12006"/>
                      <a:pt x="1256" y="13741"/>
                      <a:pt x="1393" y="15681"/>
                    </a:cubicBezTo>
                    <a:cubicBezTo>
                      <a:pt x="1621" y="18375"/>
                      <a:pt x="3424" y="20657"/>
                      <a:pt x="4588" y="23122"/>
                    </a:cubicBezTo>
                    <a:cubicBezTo>
                      <a:pt x="5068" y="24104"/>
                      <a:pt x="5433" y="25108"/>
                      <a:pt x="5524" y="26204"/>
                    </a:cubicBezTo>
                    <a:cubicBezTo>
                      <a:pt x="6072" y="31591"/>
                      <a:pt x="0" y="35562"/>
                      <a:pt x="388" y="40835"/>
                    </a:cubicBezTo>
                    <a:cubicBezTo>
                      <a:pt x="548" y="43026"/>
                      <a:pt x="1530" y="44715"/>
                      <a:pt x="2625" y="46701"/>
                    </a:cubicBezTo>
                    <a:cubicBezTo>
                      <a:pt x="3630" y="48595"/>
                      <a:pt x="4885" y="50170"/>
                      <a:pt x="6825" y="51243"/>
                    </a:cubicBezTo>
                    <a:cubicBezTo>
                      <a:pt x="10454" y="53275"/>
                      <a:pt x="15248" y="52339"/>
                      <a:pt x="19014" y="53914"/>
                    </a:cubicBezTo>
                    <a:cubicBezTo>
                      <a:pt x="19219" y="54005"/>
                      <a:pt x="19425" y="54096"/>
                      <a:pt x="19630" y="54188"/>
                    </a:cubicBezTo>
                    <a:cubicBezTo>
                      <a:pt x="24127" y="56470"/>
                      <a:pt x="24606" y="62519"/>
                      <a:pt x="29582" y="64162"/>
                    </a:cubicBezTo>
                    <a:cubicBezTo>
                      <a:pt x="32389" y="65098"/>
                      <a:pt x="35357" y="63546"/>
                      <a:pt x="36840" y="61423"/>
                    </a:cubicBezTo>
                    <a:cubicBezTo>
                      <a:pt x="38324" y="59278"/>
                      <a:pt x="38758" y="56721"/>
                      <a:pt x="39283" y="54005"/>
                    </a:cubicBezTo>
                    <a:cubicBezTo>
                      <a:pt x="39876" y="50787"/>
                      <a:pt x="40127" y="47705"/>
                      <a:pt x="42547" y="45468"/>
                    </a:cubicBezTo>
                    <a:cubicBezTo>
                      <a:pt x="42798" y="45240"/>
                      <a:pt x="43072" y="45012"/>
                      <a:pt x="43368" y="44806"/>
                    </a:cubicBezTo>
                    <a:cubicBezTo>
                      <a:pt x="45560" y="43209"/>
                      <a:pt x="48070" y="42570"/>
                      <a:pt x="50490" y="41360"/>
                    </a:cubicBezTo>
                    <a:cubicBezTo>
                      <a:pt x="54827" y="39191"/>
                      <a:pt x="58935" y="35265"/>
                      <a:pt x="61606" y="30678"/>
                    </a:cubicBezTo>
                    <a:cubicBezTo>
                      <a:pt x="62793" y="28600"/>
                      <a:pt x="63820" y="26249"/>
                      <a:pt x="63934" y="23830"/>
                    </a:cubicBezTo>
                    <a:cubicBezTo>
                      <a:pt x="64048" y="21228"/>
                      <a:pt x="62907" y="18649"/>
                      <a:pt x="60647" y="17416"/>
                    </a:cubicBezTo>
                    <a:cubicBezTo>
                      <a:pt x="58456" y="16206"/>
                      <a:pt x="55785" y="16412"/>
                      <a:pt x="53389" y="17165"/>
                    </a:cubicBezTo>
                    <a:cubicBezTo>
                      <a:pt x="49463" y="18420"/>
                      <a:pt x="45263" y="20452"/>
                      <a:pt x="41109" y="19379"/>
                    </a:cubicBezTo>
                    <a:cubicBezTo>
                      <a:pt x="40424" y="19196"/>
                      <a:pt x="39739" y="18945"/>
                      <a:pt x="39077" y="18580"/>
                    </a:cubicBezTo>
                    <a:cubicBezTo>
                      <a:pt x="35060" y="16435"/>
                      <a:pt x="34512" y="11322"/>
                      <a:pt x="32207" y="7715"/>
                    </a:cubicBezTo>
                    <a:cubicBezTo>
                      <a:pt x="30267" y="4680"/>
                      <a:pt x="27391" y="2078"/>
                      <a:pt x="23876" y="1210"/>
                    </a:cubicBezTo>
                    <a:cubicBezTo>
                      <a:pt x="18877" y="0"/>
                      <a:pt x="13741" y="2443"/>
                      <a:pt x="9359" y="5068"/>
                    </a:cubicBezTo>
                    <a:cubicBezTo>
                      <a:pt x="7031" y="6483"/>
                      <a:pt x="4588" y="8263"/>
                      <a:pt x="3036" y="10454"/>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15" name="Google Shape;3115;p30"/>
              <p:cNvSpPr/>
              <p:nvPr/>
            </p:nvSpPr>
            <p:spPr>
              <a:xfrm>
                <a:off x="5430875" y="908500"/>
                <a:ext cx="1548150" cy="1547575"/>
              </a:xfrm>
              <a:custGeom>
                <a:avLst/>
                <a:gdLst/>
                <a:ahLst/>
                <a:cxnLst/>
                <a:rect l="l" t="t" r="r" b="b"/>
                <a:pathLst>
                  <a:path w="61926" h="61903" fill="none" extrusionOk="0">
                    <a:moveTo>
                      <a:pt x="2762" y="9861"/>
                    </a:moveTo>
                    <a:cubicBezTo>
                      <a:pt x="1712" y="11344"/>
                      <a:pt x="1073" y="12988"/>
                      <a:pt x="1187" y="14791"/>
                    </a:cubicBezTo>
                    <a:cubicBezTo>
                      <a:pt x="1347" y="17325"/>
                      <a:pt x="2945" y="19493"/>
                      <a:pt x="3995" y="21821"/>
                    </a:cubicBezTo>
                    <a:cubicBezTo>
                      <a:pt x="4428" y="22757"/>
                      <a:pt x="4748" y="23716"/>
                      <a:pt x="4862" y="24743"/>
                    </a:cubicBezTo>
                    <a:cubicBezTo>
                      <a:pt x="5410" y="29810"/>
                      <a:pt x="0" y="33622"/>
                      <a:pt x="708" y="38484"/>
                    </a:cubicBezTo>
                    <a:cubicBezTo>
                      <a:pt x="1027" y="40698"/>
                      <a:pt x="2123" y="42204"/>
                      <a:pt x="3082" y="44373"/>
                    </a:cubicBezTo>
                    <a:cubicBezTo>
                      <a:pt x="3926" y="46336"/>
                      <a:pt x="4908" y="48002"/>
                      <a:pt x="6825" y="49212"/>
                    </a:cubicBezTo>
                    <a:cubicBezTo>
                      <a:pt x="10158" y="51357"/>
                      <a:pt x="14791" y="50672"/>
                      <a:pt x="18443" y="52065"/>
                    </a:cubicBezTo>
                    <a:cubicBezTo>
                      <a:pt x="18649" y="52133"/>
                      <a:pt x="18854" y="52225"/>
                      <a:pt x="19059" y="52316"/>
                    </a:cubicBezTo>
                    <a:cubicBezTo>
                      <a:pt x="23465" y="54324"/>
                      <a:pt x="24241" y="59414"/>
                      <a:pt x="29034" y="61012"/>
                    </a:cubicBezTo>
                    <a:cubicBezTo>
                      <a:pt x="31750" y="61902"/>
                      <a:pt x="34558" y="60670"/>
                      <a:pt x="36041" y="58912"/>
                    </a:cubicBezTo>
                    <a:cubicBezTo>
                      <a:pt x="37525" y="57132"/>
                      <a:pt x="38141" y="54964"/>
                      <a:pt x="38780" y="52476"/>
                    </a:cubicBezTo>
                    <a:cubicBezTo>
                      <a:pt x="39534" y="49508"/>
                      <a:pt x="39830" y="46495"/>
                      <a:pt x="41908" y="44281"/>
                    </a:cubicBezTo>
                    <a:cubicBezTo>
                      <a:pt x="42113" y="44053"/>
                      <a:pt x="42341" y="43825"/>
                      <a:pt x="42592" y="43597"/>
                    </a:cubicBezTo>
                    <a:cubicBezTo>
                      <a:pt x="44487" y="41976"/>
                      <a:pt x="46610" y="41223"/>
                      <a:pt x="48732" y="39922"/>
                    </a:cubicBezTo>
                    <a:cubicBezTo>
                      <a:pt x="52521" y="37616"/>
                      <a:pt x="56356" y="33713"/>
                      <a:pt x="59027" y="29354"/>
                    </a:cubicBezTo>
                    <a:cubicBezTo>
                      <a:pt x="60328" y="27185"/>
                      <a:pt x="61560" y="24811"/>
                      <a:pt x="61743" y="22278"/>
                    </a:cubicBezTo>
                    <a:cubicBezTo>
                      <a:pt x="61925" y="19562"/>
                      <a:pt x="60624" y="16800"/>
                      <a:pt x="58205" y="15636"/>
                    </a:cubicBezTo>
                    <a:cubicBezTo>
                      <a:pt x="56036" y="14586"/>
                      <a:pt x="53503" y="14837"/>
                      <a:pt x="51220" y="15636"/>
                    </a:cubicBezTo>
                    <a:cubicBezTo>
                      <a:pt x="47477" y="16937"/>
                      <a:pt x="43505" y="19014"/>
                      <a:pt x="39488" y="18055"/>
                    </a:cubicBezTo>
                    <a:cubicBezTo>
                      <a:pt x="38826" y="17895"/>
                      <a:pt x="38164" y="17667"/>
                      <a:pt x="37502" y="17325"/>
                    </a:cubicBezTo>
                    <a:cubicBezTo>
                      <a:pt x="33645" y="15316"/>
                      <a:pt x="32892" y="10500"/>
                      <a:pt x="30586" y="7099"/>
                    </a:cubicBezTo>
                    <a:cubicBezTo>
                      <a:pt x="28646" y="4269"/>
                      <a:pt x="25907" y="1895"/>
                      <a:pt x="22552" y="1096"/>
                    </a:cubicBezTo>
                    <a:cubicBezTo>
                      <a:pt x="17781" y="0"/>
                      <a:pt x="12897" y="2214"/>
                      <a:pt x="8720" y="4725"/>
                    </a:cubicBezTo>
                    <a:cubicBezTo>
                      <a:pt x="6506" y="6072"/>
                      <a:pt x="4223" y="7784"/>
                      <a:pt x="2762" y="9861"/>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16" name="Google Shape;3116;p30"/>
              <p:cNvSpPr/>
              <p:nvPr/>
            </p:nvSpPr>
            <p:spPr>
              <a:xfrm>
                <a:off x="5471375" y="937600"/>
                <a:ext cx="1493375" cy="1468250"/>
              </a:xfrm>
              <a:custGeom>
                <a:avLst/>
                <a:gdLst/>
                <a:ahLst/>
                <a:cxnLst/>
                <a:rect l="l" t="t" r="r" b="b"/>
                <a:pathLst>
                  <a:path w="59735" h="58730" fill="none" extrusionOk="0">
                    <a:moveTo>
                      <a:pt x="2443" y="9313"/>
                    </a:moveTo>
                    <a:cubicBezTo>
                      <a:pt x="1462" y="10705"/>
                      <a:pt x="868" y="12235"/>
                      <a:pt x="937" y="13924"/>
                    </a:cubicBezTo>
                    <a:cubicBezTo>
                      <a:pt x="1028" y="16298"/>
                      <a:pt x="2420" y="18352"/>
                      <a:pt x="3356" y="20566"/>
                    </a:cubicBezTo>
                    <a:cubicBezTo>
                      <a:pt x="3744" y="21433"/>
                      <a:pt x="4041" y="22346"/>
                      <a:pt x="4155" y="23305"/>
                    </a:cubicBezTo>
                    <a:cubicBezTo>
                      <a:pt x="4680" y="28030"/>
                      <a:pt x="1" y="31728"/>
                      <a:pt x="982" y="36156"/>
                    </a:cubicBezTo>
                    <a:cubicBezTo>
                      <a:pt x="1485" y="38415"/>
                      <a:pt x="2649" y="39694"/>
                      <a:pt x="3493" y="42045"/>
                    </a:cubicBezTo>
                    <a:cubicBezTo>
                      <a:pt x="4201" y="44076"/>
                      <a:pt x="4886" y="45834"/>
                      <a:pt x="6757" y="47203"/>
                    </a:cubicBezTo>
                    <a:cubicBezTo>
                      <a:pt x="9839" y="49417"/>
                      <a:pt x="14290" y="49006"/>
                      <a:pt x="17850" y="50239"/>
                    </a:cubicBezTo>
                    <a:cubicBezTo>
                      <a:pt x="18056" y="50284"/>
                      <a:pt x="18238" y="50376"/>
                      <a:pt x="18444" y="50444"/>
                    </a:cubicBezTo>
                    <a:cubicBezTo>
                      <a:pt x="22735" y="52179"/>
                      <a:pt x="23831" y="56356"/>
                      <a:pt x="28464" y="57862"/>
                    </a:cubicBezTo>
                    <a:cubicBezTo>
                      <a:pt x="31066" y="58730"/>
                      <a:pt x="33691" y="57840"/>
                      <a:pt x="35175" y="56424"/>
                    </a:cubicBezTo>
                    <a:cubicBezTo>
                      <a:pt x="36681" y="55009"/>
                      <a:pt x="37457" y="53229"/>
                      <a:pt x="38233" y="50946"/>
                    </a:cubicBezTo>
                    <a:cubicBezTo>
                      <a:pt x="39146" y="48276"/>
                      <a:pt x="39466" y="45309"/>
                      <a:pt x="41201" y="43095"/>
                    </a:cubicBezTo>
                    <a:cubicBezTo>
                      <a:pt x="41383" y="42866"/>
                      <a:pt x="41566" y="42638"/>
                      <a:pt x="41794" y="42410"/>
                    </a:cubicBezTo>
                    <a:cubicBezTo>
                      <a:pt x="43369" y="40766"/>
                      <a:pt x="45081" y="39876"/>
                      <a:pt x="46907" y="38507"/>
                    </a:cubicBezTo>
                    <a:cubicBezTo>
                      <a:pt x="50148" y="36042"/>
                      <a:pt x="53777" y="32184"/>
                      <a:pt x="56402" y="28053"/>
                    </a:cubicBezTo>
                    <a:cubicBezTo>
                      <a:pt x="57840" y="25816"/>
                      <a:pt x="59255" y="23396"/>
                      <a:pt x="59484" y="20726"/>
                    </a:cubicBezTo>
                    <a:cubicBezTo>
                      <a:pt x="59735" y="17918"/>
                      <a:pt x="58274" y="14974"/>
                      <a:pt x="55717" y="13878"/>
                    </a:cubicBezTo>
                    <a:cubicBezTo>
                      <a:pt x="53572" y="12988"/>
                      <a:pt x="51175" y="13262"/>
                      <a:pt x="49007" y="14106"/>
                    </a:cubicBezTo>
                    <a:cubicBezTo>
                      <a:pt x="45423" y="15476"/>
                      <a:pt x="41703" y="17599"/>
                      <a:pt x="37822" y="16754"/>
                    </a:cubicBezTo>
                    <a:cubicBezTo>
                      <a:pt x="37160" y="16617"/>
                      <a:pt x="36521" y="16389"/>
                      <a:pt x="35905" y="16092"/>
                    </a:cubicBezTo>
                    <a:cubicBezTo>
                      <a:pt x="32185" y="14243"/>
                      <a:pt x="31226" y="9701"/>
                      <a:pt x="28898" y="6506"/>
                    </a:cubicBezTo>
                    <a:cubicBezTo>
                      <a:pt x="27003" y="3904"/>
                      <a:pt x="24355" y="1735"/>
                      <a:pt x="21183" y="1005"/>
                    </a:cubicBezTo>
                    <a:cubicBezTo>
                      <a:pt x="16641" y="0"/>
                      <a:pt x="12007" y="2032"/>
                      <a:pt x="8058" y="4429"/>
                    </a:cubicBezTo>
                    <a:cubicBezTo>
                      <a:pt x="5958" y="5684"/>
                      <a:pt x="3836" y="7327"/>
                      <a:pt x="2443" y="9313"/>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17" name="Google Shape;3117;p30"/>
              <p:cNvSpPr/>
              <p:nvPr/>
            </p:nvSpPr>
            <p:spPr>
              <a:xfrm>
                <a:off x="5513050" y="966700"/>
                <a:ext cx="1438000" cy="1388950"/>
              </a:xfrm>
              <a:custGeom>
                <a:avLst/>
                <a:gdLst/>
                <a:ahLst/>
                <a:cxnLst/>
                <a:rect l="l" t="t" r="r" b="b"/>
                <a:pathLst>
                  <a:path w="57520" h="55558" fill="none" extrusionOk="0">
                    <a:moveTo>
                      <a:pt x="2054" y="8765"/>
                    </a:moveTo>
                    <a:cubicBezTo>
                      <a:pt x="1164" y="10066"/>
                      <a:pt x="616" y="11482"/>
                      <a:pt x="639" y="13057"/>
                    </a:cubicBezTo>
                    <a:cubicBezTo>
                      <a:pt x="685" y="15271"/>
                      <a:pt x="1849" y="17211"/>
                      <a:pt x="2671" y="19288"/>
                    </a:cubicBezTo>
                    <a:cubicBezTo>
                      <a:pt x="3013" y="20132"/>
                      <a:pt x="3264" y="20977"/>
                      <a:pt x="3378" y="21867"/>
                    </a:cubicBezTo>
                    <a:cubicBezTo>
                      <a:pt x="3926" y="26272"/>
                      <a:pt x="0" y="29810"/>
                      <a:pt x="1210" y="33805"/>
                    </a:cubicBezTo>
                    <a:cubicBezTo>
                      <a:pt x="1895" y="36156"/>
                      <a:pt x="3150" y="37206"/>
                      <a:pt x="3858" y="39716"/>
                    </a:cubicBezTo>
                    <a:cubicBezTo>
                      <a:pt x="4451" y="41839"/>
                      <a:pt x="4816" y="43665"/>
                      <a:pt x="6665" y="45195"/>
                    </a:cubicBezTo>
                    <a:cubicBezTo>
                      <a:pt x="9450" y="47500"/>
                      <a:pt x="13718" y="47363"/>
                      <a:pt x="17188" y="48390"/>
                    </a:cubicBezTo>
                    <a:cubicBezTo>
                      <a:pt x="17393" y="48459"/>
                      <a:pt x="17576" y="48527"/>
                      <a:pt x="17781" y="48573"/>
                    </a:cubicBezTo>
                    <a:cubicBezTo>
                      <a:pt x="21958" y="50033"/>
                      <a:pt x="23373" y="53275"/>
                      <a:pt x="27847" y="54735"/>
                    </a:cubicBezTo>
                    <a:cubicBezTo>
                      <a:pt x="30335" y="55557"/>
                      <a:pt x="32800" y="54987"/>
                      <a:pt x="34284" y="53937"/>
                    </a:cubicBezTo>
                    <a:cubicBezTo>
                      <a:pt x="35767" y="52887"/>
                      <a:pt x="36749" y="51494"/>
                      <a:pt x="37639" y="49440"/>
                    </a:cubicBezTo>
                    <a:cubicBezTo>
                      <a:pt x="38735" y="47021"/>
                      <a:pt x="39054" y="44122"/>
                      <a:pt x="40447" y="41908"/>
                    </a:cubicBezTo>
                    <a:cubicBezTo>
                      <a:pt x="40606" y="41679"/>
                      <a:pt x="40743" y="41451"/>
                      <a:pt x="40926" y="41223"/>
                    </a:cubicBezTo>
                    <a:cubicBezTo>
                      <a:pt x="42181" y="39557"/>
                      <a:pt x="43528" y="38552"/>
                      <a:pt x="45034" y="37092"/>
                    </a:cubicBezTo>
                    <a:cubicBezTo>
                      <a:pt x="47751" y="34467"/>
                      <a:pt x="51129" y="30678"/>
                      <a:pt x="53731" y="26752"/>
                    </a:cubicBezTo>
                    <a:cubicBezTo>
                      <a:pt x="55283" y="24424"/>
                      <a:pt x="56904" y="21981"/>
                      <a:pt x="57200" y="19197"/>
                    </a:cubicBezTo>
                    <a:cubicBezTo>
                      <a:pt x="57520" y="16275"/>
                      <a:pt x="55899" y="13125"/>
                      <a:pt x="53160" y="12121"/>
                    </a:cubicBezTo>
                    <a:cubicBezTo>
                      <a:pt x="51083" y="11367"/>
                      <a:pt x="48823" y="11710"/>
                      <a:pt x="46746" y="12577"/>
                    </a:cubicBezTo>
                    <a:cubicBezTo>
                      <a:pt x="43345" y="14015"/>
                      <a:pt x="39853" y="16184"/>
                      <a:pt x="36087" y="15453"/>
                    </a:cubicBezTo>
                    <a:cubicBezTo>
                      <a:pt x="35471" y="15339"/>
                      <a:pt x="34854" y="15134"/>
                      <a:pt x="34238" y="14860"/>
                    </a:cubicBezTo>
                    <a:cubicBezTo>
                      <a:pt x="30655" y="13171"/>
                      <a:pt x="29536" y="8902"/>
                      <a:pt x="27185" y="5912"/>
                    </a:cubicBezTo>
                    <a:cubicBezTo>
                      <a:pt x="25313" y="3538"/>
                      <a:pt x="22780" y="1553"/>
                      <a:pt x="19767" y="914"/>
                    </a:cubicBezTo>
                    <a:cubicBezTo>
                      <a:pt x="15453" y="1"/>
                      <a:pt x="11048" y="1849"/>
                      <a:pt x="7350" y="4109"/>
                    </a:cubicBezTo>
                    <a:cubicBezTo>
                      <a:pt x="5364" y="5319"/>
                      <a:pt x="3378" y="6871"/>
                      <a:pt x="2054" y="8765"/>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18" name="Google Shape;3118;p30"/>
              <p:cNvSpPr/>
              <p:nvPr/>
            </p:nvSpPr>
            <p:spPr>
              <a:xfrm>
                <a:off x="5556400" y="996375"/>
                <a:ext cx="1380400" cy="1309050"/>
              </a:xfrm>
              <a:custGeom>
                <a:avLst/>
                <a:gdLst/>
                <a:ahLst/>
                <a:cxnLst/>
                <a:rect l="l" t="t" r="r" b="b"/>
                <a:pathLst>
                  <a:path w="55216" h="52362" fill="none" extrusionOk="0">
                    <a:moveTo>
                      <a:pt x="1621" y="8195"/>
                    </a:moveTo>
                    <a:cubicBezTo>
                      <a:pt x="800" y="9382"/>
                      <a:pt x="275" y="10728"/>
                      <a:pt x="275" y="12166"/>
                    </a:cubicBezTo>
                    <a:cubicBezTo>
                      <a:pt x="252" y="14221"/>
                      <a:pt x="1211" y="16069"/>
                      <a:pt x="1918" y="18010"/>
                    </a:cubicBezTo>
                    <a:cubicBezTo>
                      <a:pt x="2215" y="18786"/>
                      <a:pt x="2443" y="19562"/>
                      <a:pt x="2557" y="20406"/>
                    </a:cubicBezTo>
                    <a:cubicBezTo>
                      <a:pt x="3105" y="24492"/>
                      <a:pt x="1" y="27870"/>
                      <a:pt x="1348" y="31454"/>
                    </a:cubicBezTo>
                    <a:cubicBezTo>
                      <a:pt x="2261" y="33850"/>
                      <a:pt x="3584" y="34695"/>
                      <a:pt x="4155" y="37365"/>
                    </a:cubicBezTo>
                    <a:cubicBezTo>
                      <a:pt x="4612" y="39557"/>
                      <a:pt x="4703" y="41474"/>
                      <a:pt x="6506" y="43163"/>
                    </a:cubicBezTo>
                    <a:cubicBezTo>
                      <a:pt x="9017" y="45514"/>
                      <a:pt x="13103" y="45674"/>
                      <a:pt x="16481" y="46541"/>
                    </a:cubicBezTo>
                    <a:cubicBezTo>
                      <a:pt x="16663" y="46587"/>
                      <a:pt x="16869" y="46655"/>
                      <a:pt x="17051" y="46701"/>
                    </a:cubicBezTo>
                    <a:cubicBezTo>
                      <a:pt x="21114" y="47865"/>
                      <a:pt x="22872" y="50193"/>
                      <a:pt x="27163" y="51586"/>
                    </a:cubicBezTo>
                    <a:cubicBezTo>
                      <a:pt x="29537" y="52362"/>
                      <a:pt x="31819" y="52110"/>
                      <a:pt x="33326" y="51426"/>
                    </a:cubicBezTo>
                    <a:cubicBezTo>
                      <a:pt x="34809" y="50741"/>
                      <a:pt x="35951" y="49737"/>
                      <a:pt x="37001" y="47911"/>
                    </a:cubicBezTo>
                    <a:cubicBezTo>
                      <a:pt x="38233" y="45765"/>
                      <a:pt x="38576" y="42912"/>
                      <a:pt x="39626" y="40721"/>
                    </a:cubicBezTo>
                    <a:cubicBezTo>
                      <a:pt x="39740" y="40470"/>
                      <a:pt x="39854" y="40241"/>
                      <a:pt x="39991" y="40013"/>
                    </a:cubicBezTo>
                    <a:cubicBezTo>
                      <a:pt x="40949" y="38324"/>
                      <a:pt x="41885" y="37183"/>
                      <a:pt x="43095" y="35653"/>
                    </a:cubicBezTo>
                    <a:cubicBezTo>
                      <a:pt x="45286" y="32846"/>
                      <a:pt x="48436" y="29148"/>
                      <a:pt x="51015" y="25428"/>
                    </a:cubicBezTo>
                    <a:cubicBezTo>
                      <a:pt x="52659" y="23008"/>
                      <a:pt x="54485" y="20543"/>
                      <a:pt x="54850" y="17622"/>
                    </a:cubicBezTo>
                    <a:cubicBezTo>
                      <a:pt x="55215" y="14609"/>
                      <a:pt x="53481" y="11253"/>
                      <a:pt x="50559" y="10363"/>
                    </a:cubicBezTo>
                    <a:cubicBezTo>
                      <a:pt x="48505" y="9724"/>
                      <a:pt x="46382" y="10135"/>
                      <a:pt x="44419" y="11025"/>
                    </a:cubicBezTo>
                    <a:cubicBezTo>
                      <a:pt x="41201" y="12531"/>
                      <a:pt x="37959" y="14746"/>
                      <a:pt x="34307" y="14129"/>
                    </a:cubicBezTo>
                    <a:cubicBezTo>
                      <a:pt x="33714" y="14038"/>
                      <a:pt x="33098" y="13855"/>
                      <a:pt x="32527" y="13604"/>
                    </a:cubicBezTo>
                    <a:cubicBezTo>
                      <a:pt x="29080" y="12075"/>
                      <a:pt x="27779" y="8081"/>
                      <a:pt x="25405" y="5296"/>
                    </a:cubicBezTo>
                    <a:cubicBezTo>
                      <a:pt x="23557" y="3127"/>
                      <a:pt x="21114" y="1370"/>
                      <a:pt x="18284" y="799"/>
                    </a:cubicBezTo>
                    <a:cubicBezTo>
                      <a:pt x="14198" y="0"/>
                      <a:pt x="10044" y="1621"/>
                      <a:pt x="6552" y="3767"/>
                    </a:cubicBezTo>
                    <a:cubicBezTo>
                      <a:pt x="4680" y="4908"/>
                      <a:pt x="2854" y="6391"/>
                      <a:pt x="1621" y="8195"/>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19" name="Google Shape;3119;p30"/>
              <p:cNvSpPr/>
              <p:nvPr/>
            </p:nvSpPr>
            <p:spPr>
              <a:xfrm>
                <a:off x="5595200" y="1025475"/>
                <a:ext cx="1327325" cy="1232025"/>
              </a:xfrm>
              <a:custGeom>
                <a:avLst/>
                <a:gdLst/>
                <a:ahLst/>
                <a:cxnLst/>
                <a:rect l="l" t="t" r="r" b="b"/>
                <a:pathLst>
                  <a:path w="53093" h="49281" fill="none" extrusionOk="0">
                    <a:moveTo>
                      <a:pt x="1370" y="7647"/>
                    </a:moveTo>
                    <a:cubicBezTo>
                      <a:pt x="617" y="8743"/>
                      <a:pt x="138" y="9975"/>
                      <a:pt x="92" y="11299"/>
                    </a:cubicBezTo>
                    <a:cubicBezTo>
                      <a:pt x="1" y="13194"/>
                      <a:pt x="754" y="14928"/>
                      <a:pt x="1348" y="16754"/>
                    </a:cubicBezTo>
                    <a:cubicBezTo>
                      <a:pt x="1599" y="17462"/>
                      <a:pt x="1804" y="18192"/>
                      <a:pt x="1918" y="18968"/>
                    </a:cubicBezTo>
                    <a:cubicBezTo>
                      <a:pt x="2466" y="22712"/>
                      <a:pt x="206" y="25953"/>
                      <a:pt x="1690" y="29126"/>
                    </a:cubicBezTo>
                    <a:cubicBezTo>
                      <a:pt x="2831" y="31545"/>
                      <a:pt x="4201" y="32207"/>
                      <a:pt x="4635" y="35037"/>
                    </a:cubicBezTo>
                    <a:cubicBezTo>
                      <a:pt x="4954" y="37320"/>
                      <a:pt x="4749" y="39306"/>
                      <a:pt x="6506" y="41154"/>
                    </a:cubicBezTo>
                    <a:cubicBezTo>
                      <a:pt x="8789" y="43551"/>
                      <a:pt x="12669" y="44030"/>
                      <a:pt x="15956" y="44715"/>
                    </a:cubicBezTo>
                    <a:cubicBezTo>
                      <a:pt x="16138" y="44761"/>
                      <a:pt x="16321" y="44784"/>
                      <a:pt x="16504" y="44829"/>
                    </a:cubicBezTo>
                    <a:cubicBezTo>
                      <a:pt x="20475" y="45742"/>
                      <a:pt x="22530" y="47112"/>
                      <a:pt x="26661" y="48459"/>
                    </a:cubicBezTo>
                    <a:cubicBezTo>
                      <a:pt x="28921" y="49189"/>
                      <a:pt x="31021" y="49280"/>
                      <a:pt x="32527" y="48961"/>
                    </a:cubicBezTo>
                    <a:cubicBezTo>
                      <a:pt x="34034" y="48641"/>
                      <a:pt x="35357" y="47979"/>
                      <a:pt x="36521" y="46404"/>
                    </a:cubicBezTo>
                    <a:cubicBezTo>
                      <a:pt x="37914" y="44533"/>
                      <a:pt x="38279" y="41702"/>
                      <a:pt x="39009" y="39534"/>
                    </a:cubicBezTo>
                    <a:cubicBezTo>
                      <a:pt x="39078" y="39306"/>
                      <a:pt x="39146" y="39055"/>
                      <a:pt x="39238" y="38826"/>
                    </a:cubicBezTo>
                    <a:cubicBezTo>
                      <a:pt x="39877" y="37092"/>
                      <a:pt x="40447" y="35836"/>
                      <a:pt x="41338" y="34238"/>
                    </a:cubicBezTo>
                    <a:cubicBezTo>
                      <a:pt x="42981" y="31271"/>
                      <a:pt x="45925" y="27619"/>
                      <a:pt x="48459" y="24104"/>
                    </a:cubicBezTo>
                    <a:cubicBezTo>
                      <a:pt x="50239" y="21639"/>
                      <a:pt x="52248" y="19128"/>
                      <a:pt x="52659" y="16092"/>
                    </a:cubicBezTo>
                    <a:cubicBezTo>
                      <a:pt x="53093" y="12965"/>
                      <a:pt x="51221" y="9405"/>
                      <a:pt x="48117" y="8606"/>
                    </a:cubicBezTo>
                    <a:cubicBezTo>
                      <a:pt x="46131" y="8081"/>
                      <a:pt x="44122" y="8560"/>
                      <a:pt x="42273" y="9519"/>
                    </a:cubicBezTo>
                    <a:cubicBezTo>
                      <a:pt x="39238" y="11071"/>
                      <a:pt x="36225" y="13330"/>
                      <a:pt x="32710" y="12828"/>
                    </a:cubicBezTo>
                    <a:cubicBezTo>
                      <a:pt x="32116" y="12760"/>
                      <a:pt x="31546" y="12600"/>
                      <a:pt x="30975" y="12372"/>
                    </a:cubicBezTo>
                    <a:cubicBezTo>
                      <a:pt x="27688" y="10979"/>
                      <a:pt x="26182" y="7282"/>
                      <a:pt x="23808" y="4725"/>
                    </a:cubicBezTo>
                    <a:cubicBezTo>
                      <a:pt x="21982" y="2740"/>
                      <a:pt x="19654" y="1210"/>
                      <a:pt x="16983" y="708"/>
                    </a:cubicBezTo>
                    <a:cubicBezTo>
                      <a:pt x="13148" y="1"/>
                      <a:pt x="9222" y="1438"/>
                      <a:pt x="5958" y="3447"/>
                    </a:cubicBezTo>
                    <a:cubicBezTo>
                      <a:pt x="4201" y="4520"/>
                      <a:pt x="2512" y="5935"/>
                      <a:pt x="1370" y="7647"/>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20" name="Google Shape;3120;p30"/>
              <p:cNvSpPr/>
              <p:nvPr/>
            </p:nvSpPr>
            <p:spPr>
              <a:xfrm>
                <a:off x="5627750" y="1055150"/>
                <a:ext cx="1280500" cy="1162400"/>
              </a:xfrm>
              <a:custGeom>
                <a:avLst/>
                <a:gdLst/>
                <a:ahLst/>
                <a:cxnLst/>
                <a:rect l="l" t="t" r="r" b="b"/>
                <a:pathLst>
                  <a:path w="51220" h="46496" fill="none" extrusionOk="0">
                    <a:moveTo>
                      <a:pt x="1370" y="7053"/>
                    </a:moveTo>
                    <a:cubicBezTo>
                      <a:pt x="685" y="8081"/>
                      <a:pt x="251" y="9222"/>
                      <a:pt x="160" y="10409"/>
                    </a:cubicBezTo>
                    <a:cubicBezTo>
                      <a:pt x="0" y="12143"/>
                      <a:pt x="548" y="13764"/>
                      <a:pt x="1027" y="15453"/>
                    </a:cubicBezTo>
                    <a:cubicBezTo>
                      <a:pt x="1233" y="16115"/>
                      <a:pt x="1392" y="16800"/>
                      <a:pt x="1506" y="17485"/>
                    </a:cubicBezTo>
                    <a:cubicBezTo>
                      <a:pt x="2054" y="20931"/>
                      <a:pt x="685" y="23990"/>
                      <a:pt x="2283" y="26774"/>
                    </a:cubicBezTo>
                    <a:cubicBezTo>
                      <a:pt x="3698" y="29217"/>
                      <a:pt x="5067" y="29673"/>
                      <a:pt x="5364" y="32686"/>
                    </a:cubicBezTo>
                    <a:cubicBezTo>
                      <a:pt x="5569" y="35037"/>
                      <a:pt x="5067" y="37091"/>
                      <a:pt x="6779" y="39123"/>
                    </a:cubicBezTo>
                    <a:cubicBezTo>
                      <a:pt x="8811" y="41565"/>
                      <a:pt x="12485" y="42341"/>
                      <a:pt x="15658" y="42866"/>
                    </a:cubicBezTo>
                    <a:cubicBezTo>
                      <a:pt x="15841" y="42889"/>
                      <a:pt x="16023" y="42912"/>
                      <a:pt x="16183" y="42958"/>
                    </a:cubicBezTo>
                    <a:cubicBezTo>
                      <a:pt x="20063" y="43574"/>
                      <a:pt x="22437" y="44030"/>
                      <a:pt x="26409" y="45309"/>
                    </a:cubicBezTo>
                    <a:cubicBezTo>
                      <a:pt x="28554" y="45993"/>
                      <a:pt x="30495" y="46404"/>
                      <a:pt x="32001" y="46450"/>
                    </a:cubicBezTo>
                    <a:cubicBezTo>
                      <a:pt x="33508" y="46495"/>
                      <a:pt x="35014" y="46222"/>
                      <a:pt x="36292" y="44875"/>
                    </a:cubicBezTo>
                    <a:cubicBezTo>
                      <a:pt x="37844" y="43254"/>
                      <a:pt x="38232" y="40492"/>
                      <a:pt x="38620" y="38324"/>
                    </a:cubicBezTo>
                    <a:cubicBezTo>
                      <a:pt x="38666" y="38096"/>
                      <a:pt x="38712" y="37845"/>
                      <a:pt x="38735" y="37616"/>
                    </a:cubicBezTo>
                    <a:cubicBezTo>
                      <a:pt x="39077" y="35859"/>
                      <a:pt x="39237" y="34467"/>
                      <a:pt x="39830" y="32800"/>
                    </a:cubicBezTo>
                    <a:cubicBezTo>
                      <a:pt x="40949" y="29650"/>
                      <a:pt x="43665" y="26090"/>
                      <a:pt x="46153" y="22780"/>
                    </a:cubicBezTo>
                    <a:cubicBezTo>
                      <a:pt x="48070" y="20246"/>
                      <a:pt x="50239" y="17690"/>
                      <a:pt x="50741" y="14517"/>
                    </a:cubicBezTo>
                    <a:cubicBezTo>
                      <a:pt x="51220" y="11299"/>
                      <a:pt x="49234" y="7510"/>
                      <a:pt x="45947" y="6825"/>
                    </a:cubicBezTo>
                    <a:cubicBezTo>
                      <a:pt x="44007" y="6414"/>
                      <a:pt x="42113" y="6985"/>
                      <a:pt x="40378" y="7966"/>
                    </a:cubicBezTo>
                    <a:cubicBezTo>
                      <a:pt x="37525" y="9587"/>
                      <a:pt x="34740" y="11892"/>
                      <a:pt x="31362" y="11527"/>
                    </a:cubicBezTo>
                    <a:cubicBezTo>
                      <a:pt x="30791" y="11459"/>
                      <a:pt x="30244" y="11322"/>
                      <a:pt x="29696" y="11116"/>
                    </a:cubicBezTo>
                    <a:cubicBezTo>
                      <a:pt x="26546" y="9884"/>
                      <a:pt x="24857" y="6460"/>
                      <a:pt x="22460" y="4109"/>
                    </a:cubicBezTo>
                    <a:cubicBezTo>
                      <a:pt x="20657" y="2351"/>
                      <a:pt x="18420" y="1028"/>
                      <a:pt x="15932" y="594"/>
                    </a:cubicBezTo>
                    <a:cubicBezTo>
                      <a:pt x="12326" y="0"/>
                      <a:pt x="8628" y="1233"/>
                      <a:pt x="5615" y="3105"/>
                    </a:cubicBezTo>
                    <a:cubicBezTo>
                      <a:pt x="3949" y="4132"/>
                      <a:pt x="2420" y="5456"/>
                      <a:pt x="1370" y="7053"/>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21" name="Google Shape;3121;p30"/>
              <p:cNvSpPr/>
              <p:nvPr/>
            </p:nvSpPr>
            <p:spPr>
              <a:xfrm>
                <a:off x="5660825" y="1084250"/>
                <a:ext cx="1233750" cy="1112175"/>
              </a:xfrm>
              <a:custGeom>
                <a:avLst/>
                <a:gdLst/>
                <a:ahLst/>
                <a:cxnLst/>
                <a:rect l="l" t="t" r="r" b="b"/>
                <a:pathLst>
                  <a:path w="49350" h="44487" fill="none" extrusionOk="0">
                    <a:moveTo>
                      <a:pt x="1325" y="6506"/>
                    </a:moveTo>
                    <a:cubicBezTo>
                      <a:pt x="731" y="7442"/>
                      <a:pt x="320" y="8469"/>
                      <a:pt x="183" y="9541"/>
                    </a:cubicBezTo>
                    <a:cubicBezTo>
                      <a:pt x="1" y="11116"/>
                      <a:pt x="320" y="12646"/>
                      <a:pt x="686" y="14198"/>
                    </a:cubicBezTo>
                    <a:cubicBezTo>
                      <a:pt x="845" y="14814"/>
                      <a:pt x="982" y="15430"/>
                      <a:pt x="1097" y="16047"/>
                    </a:cubicBezTo>
                    <a:cubicBezTo>
                      <a:pt x="1644" y="19151"/>
                      <a:pt x="1142" y="22004"/>
                      <a:pt x="2854" y="24424"/>
                    </a:cubicBezTo>
                    <a:cubicBezTo>
                      <a:pt x="4566" y="26889"/>
                      <a:pt x="5935" y="27185"/>
                      <a:pt x="6072" y="30358"/>
                    </a:cubicBezTo>
                    <a:cubicBezTo>
                      <a:pt x="6164" y="32778"/>
                      <a:pt x="5388" y="34878"/>
                      <a:pt x="7008" y="37114"/>
                    </a:cubicBezTo>
                    <a:cubicBezTo>
                      <a:pt x="8834" y="39580"/>
                      <a:pt x="12258" y="40698"/>
                      <a:pt x="15362" y="41040"/>
                    </a:cubicBezTo>
                    <a:cubicBezTo>
                      <a:pt x="15522" y="41063"/>
                      <a:pt x="15705" y="41063"/>
                      <a:pt x="15864" y="41086"/>
                    </a:cubicBezTo>
                    <a:cubicBezTo>
                      <a:pt x="19631" y="41428"/>
                      <a:pt x="22324" y="40949"/>
                      <a:pt x="26136" y="42182"/>
                    </a:cubicBezTo>
                    <a:cubicBezTo>
                      <a:pt x="28167" y="42821"/>
                      <a:pt x="29925" y="43574"/>
                      <a:pt x="31454" y="43962"/>
                    </a:cubicBezTo>
                    <a:cubicBezTo>
                      <a:pt x="32961" y="44373"/>
                      <a:pt x="34627" y="44487"/>
                      <a:pt x="36065" y="43369"/>
                    </a:cubicBezTo>
                    <a:cubicBezTo>
                      <a:pt x="37754" y="42022"/>
                      <a:pt x="38165" y="39283"/>
                      <a:pt x="38210" y="37160"/>
                    </a:cubicBezTo>
                    <a:cubicBezTo>
                      <a:pt x="38233" y="36909"/>
                      <a:pt x="38233" y="36658"/>
                      <a:pt x="38233" y="36430"/>
                    </a:cubicBezTo>
                    <a:cubicBezTo>
                      <a:pt x="38233" y="34649"/>
                      <a:pt x="38005" y="33143"/>
                      <a:pt x="38302" y="31385"/>
                    </a:cubicBezTo>
                    <a:cubicBezTo>
                      <a:pt x="38850" y="28076"/>
                      <a:pt x="41406" y="24606"/>
                      <a:pt x="43848" y="21479"/>
                    </a:cubicBezTo>
                    <a:cubicBezTo>
                      <a:pt x="45880" y="18877"/>
                      <a:pt x="48231" y="16275"/>
                      <a:pt x="48779" y="12988"/>
                    </a:cubicBezTo>
                    <a:cubicBezTo>
                      <a:pt x="49349" y="9656"/>
                      <a:pt x="47204" y="5616"/>
                      <a:pt x="43757" y="5068"/>
                    </a:cubicBezTo>
                    <a:cubicBezTo>
                      <a:pt x="41840" y="4771"/>
                      <a:pt x="40082" y="5433"/>
                      <a:pt x="38462" y="6437"/>
                    </a:cubicBezTo>
                    <a:cubicBezTo>
                      <a:pt x="35791" y="8126"/>
                      <a:pt x="33235" y="10477"/>
                      <a:pt x="29993" y="10226"/>
                    </a:cubicBezTo>
                    <a:cubicBezTo>
                      <a:pt x="29423" y="10181"/>
                      <a:pt x="28898" y="10066"/>
                      <a:pt x="28373" y="9884"/>
                    </a:cubicBezTo>
                    <a:cubicBezTo>
                      <a:pt x="25360" y="8811"/>
                      <a:pt x="23511" y="5638"/>
                      <a:pt x="21091" y="3516"/>
                    </a:cubicBezTo>
                    <a:cubicBezTo>
                      <a:pt x="19311" y="1963"/>
                      <a:pt x="17188" y="868"/>
                      <a:pt x="14860" y="503"/>
                    </a:cubicBezTo>
                    <a:cubicBezTo>
                      <a:pt x="11482" y="1"/>
                      <a:pt x="8035" y="1050"/>
                      <a:pt x="5251" y="2785"/>
                    </a:cubicBezTo>
                    <a:cubicBezTo>
                      <a:pt x="3699" y="3744"/>
                      <a:pt x="2306" y="4999"/>
                      <a:pt x="1325" y="6506"/>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22" name="Google Shape;3122;p30"/>
              <p:cNvSpPr/>
              <p:nvPr/>
            </p:nvSpPr>
            <p:spPr>
              <a:xfrm>
                <a:off x="5693350" y="1113350"/>
                <a:ext cx="1186950" cy="1068825"/>
              </a:xfrm>
              <a:custGeom>
                <a:avLst/>
                <a:gdLst/>
                <a:ahLst/>
                <a:cxnLst/>
                <a:rect l="l" t="t" r="r" b="b"/>
                <a:pathLst>
                  <a:path w="47478" h="42753" fill="none" extrusionOk="0">
                    <a:moveTo>
                      <a:pt x="1325" y="5958"/>
                    </a:moveTo>
                    <a:cubicBezTo>
                      <a:pt x="800" y="6803"/>
                      <a:pt x="435" y="7716"/>
                      <a:pt x="252" y="8697"/>
                    </a:cubicBezTo>
                    <a:cubicBezTo>
                      <a:pt x="1" y="10089"/>
                      <a:pt x="115" y="11505"/>
                      <a:pt x="366" y="12943"/>
                    </a:cubicBezTo>
                    <a:cubicBezTo>
                      <a:pt x="480" y="13490"/>
                      <a:pt x="594" y="14061"/>
                      <a:pt x="709" y="14609"/>
                    </a:cubicBezTo>
                    <a:cubicBezTo>
                      <a:pt x="1256" y="17393"/>
                      <a:pt x="1667" y="20018"/>
                      <a:pt x="3425" y="22095"/>
                    </a:cubicBezTo>
                    <a:cubicBezTo>
                      <a:pt x="5479" y="24515"/>
                      <a:pt x="6803" y="24698"/>
                      <a:pt x="6803" y="28030"/>
                    </a:cubicBezTo>
                    <a:cubicBezTo>
                      <a:pt x="6780" y="30541"/>
                      <a:pt x="5753" y="32686"/>
                      <a:pt x="7282" y="35106"/>
                    </a:cubicBezTo>
                    <a:cubicBezTo>
                      <a:pt x="8880" y="37594"/>
                      <a:pt x="12076" y="39032"/>
                      <a:pt x="15066" y="39214"/>
                    </a:cubicBezTo>
                    <a:cubicBezTo>
                      <a:pt x="15248" y="39214"/>
                      <a:pt x="15408" y="39214"/>
                      <a:pt x="15568" y="39214"/>
                    </a:cubicBezTo>
                    <a:cubicBezTo>
                      <a:pt x="19220" y="39306"/>
                      <a:pt x="22256" y="37891"/>
                      <a:pt x="25885" y="39032"/>
                    </a:cubicBezTo>
                    <a:cubicBezTo>
                      <a:pt x="27802" y="39648"/>
                      <a:pt x="29377" y="40721"/>
                      <a:pt x="30906" y="41474"/>
                    </a:cubicBezTo>
                    <a:cubicBezTo>
                      <a:pt x="32436" y="42250"/>
                      <a:pt x="34285" y="42752"/>
                      <a:pt x="35837" y="41862"/>
                    </a:cubicBezTo>
                    <a:cubicBezTo>
                      <a:pt x="37708" y="40789"/>
                      <a:pt x="38096" y="38096"/>
                      <a:pt x="37845" y="35973"/>
                    </a:cubicBezTo>
                    <a:cubicBezTo>
                      <a:pt x="37800" y="35722"/>
                      <a:pt x="37777" y="35494"/>
                      <a:pt x="37731" y="35243"/>
                    </a:cubicBezTo>
                    <a:cubicBezTo>
                      <a:pt x="37412" y="33440"/>
                      <a:pt x="36795" y="31796"/>
                      <a:pt x="36795" y="29970"/>
                    </a:cubicBezTo>
                    <a:cubicBezTo>
                      <a:pt x="36795" y="26501"/>
                      <a:pt x="39146" y="23100"/>
                      <a:pt x="41543" y="20178"/>
                    </a:cubicBezTo>
                    <a:cubicBezTo>
                      <a:pt x="43734" y="17508"/>
                      <a:pt x="46245" y="14860"/>
                      <a:pt x="46861" y="11436"/>
                    </a:cubicBezTo>
                    <a:cubicBezTo>
                      <a:pt x="47478" y="8012"/>
                      <a:pt x="45195" y="3698"/>
                      <a:pt x="41566" y="3310"/>
                    </a:cubicBezTo>
                    <a:cubicBezTo>
                      <a:pt x="39717" y="3105"/>
                      <a:pt x="38096" y="3858"/>
                      <a:pt x="36567" y="4931"/>
                    </a:cubicBezTo>
                    <a:cubicBezTo>
                      <a:pt x="34079" y="6666"/>
                      <a:pt x="31751" y="9062"/>
                      <a:pt x="28624" y="8925"/>
                    </a:cubicBezTo>
                    <a:cubicBezTo>
                      <a:pt x="28099" y="8902"/>
                      <a:pt x="27597" y="8811"/>
                      <a:pt x="27095" y="8651"/>
                    </a:cubicBezTo>
                    <a:cubicBezTo>
                      <a:pt x="24219" y="7716"/>
                      <a:pt x="22187" y="4840"/>
                      <a:pt x="19745" y="2922"/>
                    </a:cubicBezTo>
                    <a:cubicBezTo>
                      <a:pt x="18010" y="1576"/>
                      <a:pt x="15956" y="685"/>
                      <a:pt x="13810" y="411"/>
                    </a:cubicBezTo>
                    <a:cubicBezTo>
                      <a:pt x="10660" y="1"/>
                      <a:pt x="7465" y="845"/>
                      <a:pt x="4886" y="2466"/>
                    </a:cubicBezTo>
                    <a:cubicBezTo>
                      <a:pt x="3470" y="3356"/>
                      <a:pt x="2192" y="4520"/>
                      <a:pt x="1325" y="5958"/>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123" name="Google Shape;3123;p30"/>
              <p:cNvSpPr/>
              <p:nvPr/>
            </p:nvSpPr>
            <p:spPr>
              <a:xfrm>
                <a:off x="5721325" y="1106500"/>
                <a:ext cx="1145275" cy="1061400"/>
              </a:xfrm>
              <a:custGeom>
                <a:avLst/>
                <a:gdLst/>
                <a:ahLst/>
                <a:cxnLst/>
                <a:rect l="l" t="t" r="r" b="b"/>
                <a:pathLst>
                  <a:path w="45811" h="42456" fill="none" extrusionOk="0">
                    <a:moveTo>
                      <a:pt x="229" y="13102"/>
                    </a:moveTo>
                    <a:cubicBezTo>
                      <a:pt x="548" y="16070"/>
                      <a:pt x="1963" y="19037"/>
                      <a:pt x="4200" y="21205"/>
                    </a:cubicBezTo>
                    <a:cubicBezTo>
                      <a:pt x="6597" y="23511"/>
                      <a:pt x="7875" y="23648"/>
                      <a:pt x="7715" y="27140"/>
                    </a:cubicBezTo>
                    <a:cubicBezTo>
                      <a:pt x="7578" y="29742"/>
                      <a:pt x="6300" y="31910"/>
                      <a:pt x="7738" y="34535"/>
                    </a:cubicBezTo>
                    <a:cubicBezTo>
                      <a:pt x="9130" y="37069"/>
                      <a:pt x="12075" y="38804"/>
                      <a:pt x="14974" y="38804"/>
                    </a:cubicBezTo>
                    <a:cubicBezTo>
                      <a:pt x="18717" y="38804"/>
                      <a:pt x="22187" y="36202"/>
                      <a:pt x="25816" y="37343"/>
                    </a:cubicBezTo>
                    <a:cubicBezTo>
                      <a:pt x="27619" y="37913"/>
                      <a:pt x="29034" y="39329"/>
                      <a:pt x="30563" y="40447"/>
                    </a:cubicBezTo>
                    <a:cubicBezTo>
                      <a:pt x="32093" y="41565"/>
                      <a:pt x="34124" y="42456"/>
                      <a:pt x="35790" y="41771"/>
                    </a:cubicBezTo>
                    <a:cubicBezTo>
                      <a:pt x="37822" y="40972"/>
                      <a:pt x="38210" y="38347"/>
                      <a:pt x="37639" y="36224"/>
                    </a:cubicBezTo>
                    <a:cubicBezTo>
                      <a:pt x="37069" y="34124"/>
                      <a:pt x="35813" y="32139"/>
                      <a:pt x="35471" y="29993"/>
                    </a:cubicBezTo>
                    <a:cubicBezTo>
                      <a:pt x="34923" y="26341"/>
                      <a:pt x="37091" y="23054"/>
                      <a:pt x="39420" y="20315"/>
                    </a:cubicBezTo>
                    <a:cubicBezTo>
                      <a:pt x="41748" y="17599"/>
                      <a:pt x="44418" y="14883"/>
                      <a:pt x="45126" y="11345"/>
                    </a:cubicBezTo>
                    <a:cubicBezTo>
                      <a:pt x="45811" y="7807"/>
                      <a:pt x="43391" y="3219"/>
                      <a:pt x="39579" y="2991"/>
                    </a:cubicBezTo>
                    <a:cubicBezTo>
                      <a:pt x="34763" y="2717"/>
                      <a:pt x="32275" y="9108"/>
                      <a:pt x="27459" y="9062"/>
                    </a:cubicBezTo>
                    <a:cubicBezTo>
                      <a:pt x="24013" y="9039"/>
                      <a:pt x="21479" y="5753"/>
                      <a:pt x="18557" y="3767"/>
                    </a:cubicBezTo>
                    <a:cubicBezTo>
                      <a:pt x="13011" y="1"/>
                      <a:pt x="4657" y="1507"/>
                      <a:pt x="1507" y="6848"/>
                    </a:cubicBezTo>
                    <a:cubicBezTo>
                      <a:pt x="388" y="8720"/>
                      <a:pt x="0" y="10911"/>
                      <a:pt x="229" y="13102"/>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124" name="Google Shape;3124;p30"/>
            <p:cNvGrpSpPr/>
            <p:nvPr/>
          </p:nvGrpSpPr>
          <p:grpSpPr>
            <a:xfrm>
              <a:off x="6151700" y="563400"/>
              <a:ext cx="1724500" cy="1724475"/>
              <a:chOff x="4954950" y="844025"/>
              <a:chExt cx="1724500" cy="1724475"/>
            </a:xfrm>
          </p:grpSpPr>
          <p:sp>
            <p:nvSpPr>
              <p:cNvPr id="3125" name="Google Shape;3125;p30"/>
              <p:cNvSpPr/>
              <p:nvPr/>
            </p:nvSpPr>
            <p:spPr>
              <a:xfrm>
                <a:off x="5042850" y="1000800"/>
                <a:ext cx="1273100" cy="1204200"/>
              </a:xfrm>
              <a:custGeom>
                <a:avLst/>
                <a:gdLst/>
                <a:ahLst/>
                <a:cxnLst/>
                <a:rect l="l" t="t" r="r" b="b"/>
                <a:pathLst>
                  <a:path w="50924" h="48168" extrusionOk="0">
                    <a:moveTo>
                      <a:pt x="30983" y="0"/>
                    </a:moveTo>
                    <a:cubicBezTo>
                      <a:pt x="23761" y="0"/>
                      <a:pt x="16537" y="2756"/>
                      <a:pt x="11025" y="8269"/>
                    </a:cubicBezTo>
                    <a:cubicBezTo>
                      <a:pt x="0" y="19271"/>
                      <a:pt x="0" y="37143"/>
                      <a:pt x="11025" y="48167"/>
                    </a:cubicBezTo>
                    <a:lnTo>
                      <a:pt x="50923" y="8269"/>
                    </a:lnTo>
                    <a:cubicBezTo>
                      <a:pt x="45422" y="2756"/>
                      <a:pt x="38204" y="0"/>
                      <a:pt x="30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a:off x="5318450" y="1207500"/>
                <a:ext cx="1273100" cy="1203775"/>
              </a:xfrm>
              <a:custGeom>
                <a:avLst/>
                <a:gdLst/>
                <a:ahLst/>
                <a:cxnLst/>
                <a:rect l="l" t="t" r="r" b="b"/>
                <a:pathLst>
                  <a:path w="50924" h="48151" extrusionOk="0">
                    <a:moveTo>
                      <a:pt x="39899" y="1"/>
                    </a:moveTo>
                    <a:lnTo>
                      <a:pt x="1" y="39899"/>
                    </a:lnTo>
                    <a:cubicBezTo>
                      <a:pt x="5513" y="45400"/>
                      <a:pt x="12737" y="48151"/>
                      <a:pt x="19959" y="48151"/>
                    </a:cubicBezTo>
                    <a:cubicBezTo>
                      <a:pt x="27180" y="48151"/>
                      <a:pt x="34398" y="45400"/>
                      <a:pt x="39899" y="39899"/>
                    </a:cubicBezTo>
                    <a:cubicBezTo>
                      <a:pt x="50924" y="28875"/>
                      <a:pt x="50924" y="11003"/>
                      <a:pt x="39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0"/>
              <p:cNvSpPr/>
              <p:nvPr/>
            </p:nvSpPr>
            <p:spPr>
              <a:xfrm>
                <a:off x="4954950" y="844025"/>
                <a:ext cx="1724500" cy="1724475"/>
              </a:xfrm>
              <a:custGeom>
                <a:avLst/>
                <a:gdLst/>
                <a:ahLst/>
                <a:cxnLst/>
                <a:rect l="l" t="t" r="r" b="b"/>
                <a:pathLst>
                  <a:path w="68980" h="68979" fill="none" extrusionOk="0">
                    <a:moveTo>
                      <a:pt x="1" y="68978"/>
                    </a:moveTo>
                    <a:lnTo>
                      <a:pt x="68979" y="0"/>
                    </a:ln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sp>
        <p:nvSpPr>
          <p:cNvPr id="3128" name="Google Shape;3128;p30"/>
          <p:cNvSpPr txBox="1">
            <a:spLocks noGrp="1"/>
          </p:cNvSpPr>
          <p:nvPr>
            <p:ph type="ctrTitle"/>
          </p:nvPr>
        </p:nvSpPr>
        <p:spPr>
          <a:xfrm>
            <a:off x="719999" y="885175"/>
            <a:ext cx="4845914" cy="264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1"/>
                </a:solidFill>
              </a:rPr>
              <a:t>COVID-19</a:t>
            </a:r>
            <a:r>
              <a:rPr lang="en" dirty="0"/>
              <a:t> TIMESERIES</a:t>
            </a:r>
            <a:r>
              <a:rPr lang="en" dirty="0">
                <a:solidFill>
                  <a:schemeClr val="accent2"/>
                </a:solidFill>
              </a:rPr>
              <a:t> FORECASTING</a:t>
            </a:r>
            <a:br>
              <a:rPr lang="en" dirty="0">
                <a:solidFill>
                  <a:schemeClr val="accent2"/>
                </a:solidFill>
              </a:rPr>
            </a:br>
            <a:r>
              <a:rPr lang="en" sz="2400" dirty="0">
                <a:solidFill>
                  <a:schemeClr val="accent2"/>
                </a:solidFill>
              </a:rPr>
              <a:t>on vaccination data with deep learning</a:t>
            </a:r>
            <a:endParaRPr dirty="0">
              <a:solidFill>
                <a:schemeClr val="accent2"/>
              </a:solidFill>
            </a:endParaRPr>
          </a:p>
        </p:txBody>
      </p:sp>
      <p:sp>
        <p:nvSpPr>
          <p:cNvPr id="3129" name="Google Shape;3129;p30"/>
          <p:cNvSpPr txBox="1">
            <a:spLocks noGrp="1"/>
          </p:cNvSpPr>
          <p:nvPr>
            <p:ph type="subTitle" idx="1"/>
          </p:nvPr>
        </p:nvSpPr>
        <p:spPr>
          <a:xfrm>
            <a:off x="719999" y="3802770"/>
            <a:ext cx="3852000" cy="729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Eric Rodriguez</a:t>
            </a:r>
          </a:p>
          <a:p>
            <a:pPr marL="0" lvl="0" indent="0" algn="l" rtl="0">
              <a:spcBef>
                <a:spcPts val="0"/>
              </a:spcBef>
              <a:spcAft>
                <a:spcPts val="0"/>
              </a:spcAft>
              <a:buNone/>
            </a:pPr>
            <a:r>
              <a:rPr lang="en" dirty="0"/>
              <a:t>4/19/21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0"/>
        <p:cNvGrpSpPr/>
        <p:nvPr/>
      </p:nvGrpSpPr>
      <p:grpSpPr>
        <a:xfrm>
          <a:off x="0" y="0"/>
          <a:ext cx="0" cy="0"/>
          <a:chOff x="0" y="0"/>
          <a:chExt cx="0" cy="0"/>
        </a:xfrm>
      </p:grpSpPr>
      <p:sp>
        <p:nvSpPr>
          <p:cNvPr id="3711" name="Google Shape;3711;p44"/>
          <p:cNvSpPr txBox="1">
            <a:spLocks noGrp="1"/>
          </p:cNvSpPr>
          <p:nvPr>
            <p:ph type="title"/>
          </p:nvPr>
        </p:nvSpPr>
        <p:spPr>
          <a:xfrm>
            <a:off x="720000" y="145972"/>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Massachusetts Vaccinations</a:t>
            </a:r>
            <a:endParaRPr dirty="0">
              <a:solidFill>
                <a:schemeClr val="accent4"/>
              </a:solidFill>
            </a:endParaRPr>
          </a:p>
        </p:txBody>
      </p:sp>
      <p:sp>
        <p:nvSpPr>
          <p:cNvPr id="3713" name="Google Shape;3713;p44"/>
          <p:cNvSpPr txBox="1"/>
          <p:nvPr/>
        </p:nvSpPr>
        <p:spPr>
          <a:xfrm>
            <a:off x="7108800" y="1770725"/>
            <a:ext cx="1315200" cy="402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b="1">
                <a:solidFill>
                  <a:srgbClr val="C2213A"/>
                </a:solidFill>
                <a:latin typeface="Rubik"/>
                <a:ea typeface="Rubik"/>
                <a:cs typeface="Rubik"/>
                <a:sym typeface="Rubik"/>
              </a:rPr>
              <a:t>SATURN</a:t>
            </a:r>
            <a:endParaRPr sz="2000" b="1">
              <a:solidFill>
                <a:srgbClr val="C2213A"/>
              </a:solidFill>
              <a:latin typeface="Rubik"/>
              <a:ea typeface="Rubik"/>
              <a:cs typeface="Rubik"/>
              <a:sym typeface="Rubik"/>
            </a:endParaRPr>
          </a:p>
        </p:txBody>
      </p:sp>
      <p:sp>
        <p:nvSpPr>
          <p:cNvPr id="3715" name="Google Shape;3715;p44"/>
          <p:cNvSpPr txBox="1"/>
          <p:nvPr/>
        </p:nvSpPr>
        <p:spPr>
          <a:xfrm>
            <a:off x="5183688" y="1770725"/>
            <a:ext cx="1315200" cy="402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b="1" dirty="0">
                <a:solidFill>
                  <a:srgbClr val="C2213A"/>
                </a:solidFill>
                <a:latin typeface="Rubik"/>
                <a:ea typeface="Rubik"/>
                <a:cs typeface="Rubik"/>
                <a:sym typeface="Rubik"/>
              </a:rPr>
              <a:t>MERCURY</a:t>
            </a:r>
          </a:p>
        </p:txBody>
      </p:sp>
      <p:sp>
        <p:nvSpPr>
          <p:cNvPr id="3716" name="Google Shape;3716;p44"/>
          <p:cNvSpPr txBox="1"/>
          <p:nvPr/>
        </p:nvSpPr>
        <p:spPr>
          <a:xfrm>
            <a:off x="5183688" y="2173625"/>
            <a:ext cx="1315200" cy="53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600">
                <a:solidFill>
                  <a:srgbClr val="020305"/>
                </a:solidFill>
                <a:latin typeface="Fira Sans Light"/>
                <a:ea typeface="Fira Sans Light"/>
                <a:cs typeface="Fira Sans Light"/>
                <a:sym typeface="Fira Sans Light"/>
              </a:rPr>
              <a:t>You can edit this graph</a:t>
            </a:r>
            <a:endParaRPr sz="1600">
              <a:solidFill>
                <a:srgbClr val="020305"/>
              </a:solidFill>
              <a:latin typeface="Fira Sans Light"/>
              <a:ea typeface="Fira Sans Light"/>
              <a:cs typeface="Fira Sans Light"/>
              <a:sym typeface="Fira Sans Light"/>
            </a:endParaRPr>
          </a:p>
        </p:txBody>
      </p:sp>
      <p:sp>
        <p:nvSpPr>
          <p:cNvPr id="3719" name="Google Shape;3719;p44"/>
          <p:cNvSpPr txBox="1"/>
          <p:nvPr/>
        </p:nvSpPr>
        <p:spPr>
          <a:xfrm>
            <a:off x="5183688" y="3284775"/>
            <a:ext cx="1315200" cy="4029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b="1">
                <a:solidFill>
                  <a:srgbClr val="C2213A"/>
                </a:solidFill>
                <a:latin typeface="Rubik"/>
                <a:ea typeface="Rubik"/>
                <a:cs typeface="Rubik"/>
                <a:sym typeface="Rubik"/>
              </a:rPr>
              <a:t>JUPITER</a:t>
            </a:r>
            <a:endParaRPr sz="2000" b="1">
              <a:solidFill>
                <a:srgbClr val="C2213A"/>
              </a:solidFill>
              <a:latin typeface="Rubik"/>
              <a:ea typeface="Rubik"/>
              <a:cs typeface="Rubik"/>
              <a:sym typeface="Rubik"/>
            </a:endParaRPr>
          </a:p>
        </p:txBody>
      </p:sp>
      <p:sp>
        <p:nvSpPr>
          <p:cNvPr id="3720" name="Google Shape;3720;p44"/>
          <p:cNvSpPr txBox="1"/>
          <p:nvPr/>
        </p:nvSpPr>
        <p:spPr>
          <a:xfrm>
            <a:off x="5183688" y="3687675"/>
            <a:ext cx="1315200" cy="53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600">
                <a:solidFill>
                  <a:srgbClr val="020305"/>
                </a:solidFill>
                <a:latin typeface="Fira Sans Light"/>
                <a:ea typeface="Fira Sans Light"/>
                <a:cs typeface="Fira Sans Light"/>
                <a:sym typeface="Fira Sans Light"/>
              </a:rPr>
              <a:t>Edit the data on the sheet</a:t>
            </a:r>
            <a:endParaRPr sz="1600">
              <a:solidFill>
                <a:srgbClr val="020305"/>
              </a:solidFill>
              <a:latin typeface="Fira Sans Light"/>
              <a:ea typeface="Fira Sans Light"/>
              <a:cs typeface="Fira Sans Light"/>
              <a:sym typeface="Fira Sans Light"/>
            </a:endParaRPr>
          </a:p>
        </p:txBody>
      </p:sp>
      <p:grpSp>
        <p:nvGrpSpPr>
          <p:cNvPr id="3721" name="Google Shape;3721;p44"/>
          <p:cNvGrpSpPr/>
          <p:nvPr/>
        </p:nvGrpSpPr>
        <p:grpSpPr>
          <a:xfrm>
            <a:off x="4856914" y="1880813"/>
            <a:ext cx="182702" cy="182722"/>
            <a:chOff x="4856914" y="1880813"/>
            <a:chExt cx="182702" cy="182722"/>
          </a:xfrm>
        </p:grpSpPr>
        <p:sp>
          <p:nvSpPr>
            <p:cNvPr id="3722" name="Google Shape;3722;p44"/>
            <p:cNvSpPr/>
            <p:nvPr/>
          </p:nvSpPr>
          <p:spPr>
            <a:xfrm>
              <a:off x="4856916" y="1880813"/>
              <a:ext cx="182700" cy="182700"/>
            </a:xfrm>
            <a:prstGeom prst="pie">
              <a:avLst>
                <a:gd name="adj1" fmla="val 16213404"/>
                <a:gd name="adj2" fmla="val 544756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4"/>
            <p:cNvSpPr/>
            <p:nvPr/>
          </p:nvSpPr>
          <p:spPr>
            <a:xfrm>
              <a:off x="4856914" y="1880835"/>
              <a:ext cx="182700" cy="182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4" name="Google Shape;3724;p44"/>
          <p:cNvGrpSpPr/>
          <p:nvPr/>
        </p:nvGrpSpPr>
        <p:grpSpPr>
          <a:xfrm>
            <a:off x="6788189" y="1880813"/>
            <a:ext cx="182702" cy="182722"/>
            <a:chOff x="6788189" y="1880813"/>
            <a:chExt cx="182702" cy="182722"/>
          </a:xfrm>
        </p:grpSpPr>
        <p:sp>
          <p:nvSpPr>
            <p:cNvPr id="3725" name="Google Shape;3725;p44"/>
            <p:cNvSpPr/>
            <p:nvPr/>
          </p:nvSpPr>
          <p:spPr>
            <a:xfrm>
              <a:off x="6788191" y="1880813"/>
              <a:ext cx="182700" cy="182700"/>
            </a:xfrm>
            <a:prstGeom prst="pie">
              <a:avLst>
                <a:gd name="adj1" fmla="val 16213404"/>
                <a:gd name="adj2" fmla="val 54475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4"/>
            <p:cNvSpPr/>
            <p:nvPr/>
          </p:nvSpPr>
          <p:spPr>
            <a:xfrm>
              <a:off x="6788189" y="1880835"/>
              <a:ext cx="182700" cy="182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7" name="Google Shape;3727;p44"/>
          <p:cNvGrpSpPr/>
          <p:nvPr/>
        </p:nvGrpSpPr>
        <p:grpSpPr>
          <a:xfrm>
            <a:off x="4856914" y="3394113"/>
            <a:ext cx="182702" cy="182722"/>
            <a:chOff x="4856914" y="3394113"/>
            <a:chExt cx="182702" cy="182722"/>
          </a:xfrm>
        </p:grpSpPr>
        <p:sp>
          <p:nvSpPr>
            <p:cNvPr id="3728" name="Google Shape;3728;p44"/>
            <p:cNvSpPr/>
            <p:nvPr/>
          </p:nvSpPr>
          <p:spPr>
            <a:xfrm>
              <a:off x="4856916" y="3394113"/>
              <a:ext cx="182700" cy="182700"/>
            </a:xfrm>
            <a:prstGeom prst="pie">
              <a:avLst>
                <a:gd name="adj1" fmla="val 16213404"/>
                <a:gd name="adj2" fmla="val 54475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4"/>
            <p:cNvSpPr/>
            <p:nvPr/>
          </p:nvSpPr>
          <p:spPr>
            <a:xfrm>
              <a:off x="4856914" y="3394135"/>
              <a:ext cx="182700" cy="182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0" name="Google Shape;3730;p44"/>
          <p:cNvGrpSpPr/>
          <p:nvPr/>
        </p:nvGrpSpPr>
        <p:grpSpPr>
          <a:xfrm>
            <a:off x="6788189" y="3394113"/>
            <a:ext cx="182702" cy="182722"/>
            <a:chOff x="6788189" y="3394113"/>
            <a:chExt cx="182702" cy="182722"/>
          </a:xfrm>
        </p:grpSpPr>
        <p:sp>
          <p:nvSpPr>
            <p:cNvPr id="3731" name="Google Shape;3731;p44"/>
            <p:cNvSpPr/>
            <p:nvPr/>
          </p:nvSpPr>
          <p:spPr>
            <a:xfrm>
              <a:off x="6788191" y="3394113"/>
              <a:ext cx="182700" cy="182700"/>
            </a:xfrm>
            <a:prstGeom prst="pie">
              <a:avLst>
                <a:gd name="adj1" fmla="val 16213404"/>
                <a:gd name="adj2" fmla="val 54475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4"/>
            <p:cNvSpPr/>
            <p:nvPr/>
          </p:nvSpPr>
          <p:spPr>
            <a:xfrm>
              <a:off x="6788189" y="3394135"/>
              <a:ext cx="182700" cy="1827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25EF401-DDCF-6E9A-CC09-1A8047F184DE}"/>
              </a:ext>
            </a:extLst>
          </p:cNvPr>
          <p:cNvPicPr>
            <a:picLocks noChangeAspect="1"/>
          </p:cNvPicPr>
          <p:nvPr/>
        </p:nvPicPr>
        <p:blipFill>
          <a:blip r:embed="rId3"/>
          <a:stretch>
            <a:fillRect/>
          </a:stretch>
        </p:blipFill>
        <p:spPr>
          <a:xfrm>
            <a:off x="875007" y="718672"/>
            <a:ext cx="7393986" cy="43984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6"/>
        <p:cNvGrpSpPr/>
        <p:nvPr/>
      </p:nvGrpSpPr>
      <p:grpSpPr>
        <a:xfrm>
          <a:off x="0" y="0"/>
          <a:ext cx="0" cy="0"/>
          <a:chOff x="0" y="0"/>
          <a:chExt cx="0" cy="0"/>
        </a:xfrm>
      </p:grpSpPr>
      <p:sp>
        <p:nvSpPr>
          <p:cNvPr id="20" name="Google Shape;3514;p41">
            <a:extLst>
              <a:ext uri="{FF2B5EF4-FFF2-40B4-BE49-F238E27FC236}">
                <a16:creationId xmlns:a16="http://schemas.microsoft.com/office/drawing/2014/main" id="{1F5E2559-860C-CF4B-A4F0-C1AC0DD57062}"/>
              </a:ext>
            </a:extLst>
          </p:cNvPr>
          <p:cNvSpPr txBox="1">
            <a:spLocks/>
          </p:cNvSpPr>
          <p:nvPr/>
        </p:nvSpPr>
        <p:spPr>
          <a:xfrm>
            <a:off x="5656963" y="355757"/>
            <a:ext cx="4239300" cy="8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6700"/>
              <a:buFont typeface="Rubik Light"/>
              <a:buNone/>
              <a:defRPr sz="4000" b="0" i="0" u="none" strike="noStrike" cap="none">
                <a:solidFill>
                  <a:schemeClr val="accent5"/>
                </a:solidFill>
                <a:latin typeface="Rubik Light"/>
                <a:ea typeface="Rubik Light"/>
                <a:cs typeface="Rubik Light"/>
                <a:sym typeface="Rubik Light"/>
              </a:defRPr>
            </a:lvl1pPr>
            <a:lvl2pPr marR="0" lvl="1"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9pPr>
          </a:lstStyle>
          <a:p>
            <a:r>
              <a:rPr lang="en" sz="7200" dirty="0">
                <a:solidFill>
                  <a:srgbClr val="C00000"/>
                </a:solidFill>
              </a:rPr>
              <a:t>03.</a:t>
            </a:r>
          </a:p>
        </p:txBody>
      </p:sp>
      <p:sp>
        <p:nvSpPr>
          <p:cNvPr id="21" name="Google Shape;3512;p41">
            <a:extLst>
              <a:ext uri="{FF2B5EF4-FFF2-40B4-BE49-F238E27FC236}">
                <a16:creationId xmlns:a16="http://schemas.microsoft.com/office/drawing/2014/main" id="{11FD2FF9-CEFB-4A4E-BFAA-D9338B83715A}"/>
              </a:ext>
            </a:extLst>
          </p:cNvPr>
          <p:cNvSpPr txBox="1">
            <a:spLocks/>
          </p:cNvSpPr>
          <p:nvPr/>
        </p:nvSpPr>
        <p:spPr>
          <a:xfrm>
            <a:off x="5656963" y="768557"/>
            <a:ext cx="4239300" cy="1136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6700"/>
              <a:buFont typeface="Rubik Light"/>
              <a:buNone/>
              <a:defRPr sz="4000" b="0" i="0" u="none" strike="noStrike" cap="none">
                <a:solidFill>
                  <a:schemeClr val="dk1"/>
                </a:solidFill>
                <a:latin typeface="Rubik Light"/>
                <a:ea typeface="Rubik Light"/>
                <a:cs typeface="Rubik Light"/>
                <a:sym typeface="Rubik Light"/>
              </a:defRPr>
            </a:lvl1pPr>
            <a:lvl2pPr marR="0" lvl="1"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9pPr>
          </a:lstStyle>
          <a:p>
            <a:r>
              <a:rPr lang="en-US" sz="4200" dirty="0">
                <a:solidFill>
                  <a:schemeClr val="bg2"/>
                </a:solidFill>
              </a:rPr>
              <a:t>Results</a:t>
            </a:r>
          </a:p>
        </p:txBody>
      </p:sp>
      <p:pic>
        <p:nvPicPr>
          <p:cNvPr id="2" name="Picture 1">
            <a:extLst>
              <a:ext uri="{FF2B5EF4-FFF2-40B4-BE49-F238E27FC236}">
                <a16:creationId xmlns:a16="http://schemas.microsoft.com/office/drawing/2014/main" id="{0A122DD1-0DD5-523E-4497-791538D7E8C5}"/>
              </a:ext>
            </a:extLst>
          </p:cNvPr>
          <p:cNvPicPr>
            <a:picLocks noChangeAspect="1"/>
          </p:cNvPicPr>
          <p:nvPr/>
        </p:nvPicPr>
        <p:blipFill>
          <a:blip r:embed="rId3"/>
          <a:stretch>
            <a:fillRect/>
          </a:stretch>
        </p:blipFill>
        <p:spPr>
          <a:xfrm>
            <a:off x="0" y="0"/>
            <a:ext cx="3294249" cy="2673514"/>
          </a:xfrm>
          <a:prstGeom prst="rect">
            <a:avLst/>
          </a:prstGeom>
        </p:spPr>
      </p:pic>
      <p:pic>
        <p:nvPicPr>
          <p:cNvPr id="5" name="Picture 4">
            <a:extLst>
              <a:ext uri="{FF2B5EF4-FFF2-40B4-BE49-F238E27FC236}">
                <a16:creationId xmlns:a16="http://schemas.microsoft.com/office/drawing/2014/main" id="{C6018171-6859-820C-1FF3-E981ADA3FAD7}"/>
              </a:ext>
            </a:extLst>
          </p:cNvPr>
          <p:cNvPicPr>
            <a:picLocks noChangeAspect="1"/>
          </p:cNvPicPr>
          <p:nvPr/>
        </p:nvPicPr>
        <p:blipFill>
          <a:blip r:embed="rId4"/>
          <a:stretch>
            <a:fillRect/>
          </a:stretch>
        </p:blipFill>
        <p:spPr>
          <a:xfrm>
            <a:off x="3279227" y="0"/>
            <a:ext cx="3337809" cy="2673514"/>
          </a:xfrm>
          <a:prstGeom prst="rect">
            <a:avLst/>
          </a:prstGeom>
        </p:spPr>
      </p:pic>
      <p:pic>
        <p:nvPicPr>
          <p:cNvPr id="6" name="Picture 5">
            <a:extLst>
              <a:ext uri="{FF2B5EF4-FFF2-40B4-BE49-F238E27FC236}">
                <a16:creationId xmlns:a16="http://schemas.microsoft.com/office/drawing/2014/main" id="{24C8041F-10CD-8CB7-874E-A0E4DF031173}"/>
              </a:ext>
            </a:extLst>
          </p:cNvPr>
          <p:cNvPicPr>
            <a:picLocks noChangeAspect="1"/>
          </p:cNvPicPr>
          <p:nvPr/>
        </p:nvPicPr>
        <p:blipFill>
          <a:blip r:embed="rId5"/>
          <a:stretch>
            <a:fillRect/>
          </a:stretch>
        </p:blipFill>
        <p:spPr>
          <a:xfrm>
            <a:off x="1773262" y="2675114"/>
            <a:ext cx="3011930" cy="24683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18"/>
        <p:cNvGrpSpPr/>
        <p:nvPr/>
      </p:nvGrpSpPr>
      <p:grpSpPr>
        <a:xfrm>
          <a:off x="0" y="0"/>
          <a:ext cx="0" cy="0"/>
          <a:chOff x="0" y="0"/>
          <a:chExt cx="0" cy="0"/>
        </a:xfrm>
      </p:grpSpPr>
      <p:grpSp>
        <p:nvGrpSpPr>
          <p:cNvPr id="4119" name="Google Shape;4119;p48"/>
          <p:cNvGrpSpPr/>
          <p:nvPr/>
        </p:nvGrpSpPr>
        <p:grpSpPr>
          <a:xfrm>
            <a:off x="927802" y="2279717"/>
            <a:ext cx="1540765" cy="1776171"/>
            <a:chOff x="720000" y="2337399"/>
            <a:chExt cx="1523700" cy="1776171"/>
          </a:xfrm>
        </p:grpSpPr>
        <p:sp>
          <p:nvSpPr>
            <p:cNvPr id="4120" name="Google Shape;4120;p48"/>
            <p:cNvSpPr/>
            <p:nvPr/>
          </p:nvSpPr>
          <p:spPr>
            <a:xfrm>
              <a:off x="810075" y="2414000"/>
              <a:ext cx="1433400" cy="1699500"/>
            </a:xfrm>
            <a:prstGeom prst="roundRect">
              <a:avLst>
                <a:gd name="adj" fmla="val 546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8"/>
            <p:cNvSpPr/>
            <p:nvPr/>
          </p:nvSpPr>
          <p:spPr>
            <a:xfrm>
              <a:off x="720000" y="2337399"/>
              <a:ext cx="1523700" cy="1776171"/>
            </a:xfrm>
            <a:prstGeom prst="roundRect">
              <a:avLst>
                <a:gd name="adj" fmla="val 659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2" name="Google Shape;4122;p48"/>
          <p:cNvGrpSpPr/>
          <p:nvPr/>
        </p:nvGrpSpPr>
        <p:grpSpPr>
          <a:xfrm>
            <a:off x="2357173" y="1644527"/>
            <a:ext cx="4557231" cy="599856"/>
            <a:chOff x="2260831" y="1737681"/>
            <a:chExt cx="6163214" cy="599856"/>
          </a:xfrm>
        </p:grpSpPr>
        <p:sp>
          <p:nvSpPr>
            <p:cNvPr id="4123" name="Google Shape;4123;p48"/>
            <p:cNvSpPr/>
            <p:nvPr/>
          </p:nvSpPr>
          <p:spPr>
            <a:xfrm>
              <a:off x="2336400" y="1804675"/>
              <a:ext cx="6087000" cy="5328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8"/>
            <p:cNvSpPr/>
            <p:nvPr/>
          </p:nvSpPr>
          <p:spPr>
            <a:xfrm>
              <a:off x="2260831" y="1737681"/>
              <a:ext cx="6163214" cy="599856"/>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5" name="Google Shape;4125;p48"/>
          <p:cNvSpPr txBox="1">
            <a:spLocks noGrp="1"/>
          </p:cNvSpPr>
          <p:nvPr>
            <p:ph type="title"/>
          </p:nvPr>
        </p:nvSpPr>
        <p:spPr>
          <a:xfrm>
            <a:off x="423061" y="450215"/>
            <a:ext cx="8297877"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Root Mean Squared Error and MAPE</a:t>
            </a:r>
            <a:endParaRPr dirty="0"/>
          </a:p>
        </p:txBody>
      </p:sp>
      <p:graphicFrame>
        <p:nvGraphicFramePr>
          <p:cNvPr id="4126" name="Google Shape;4126;p48"/>
          <p:cNvGraphicFramePr/>
          <p:nvPr>
            <p:extLst>
              <p:ext uri="{D42A27DB-BD31-4B8C-83A1-F6EECF244321}">
                <p14:modId xmlns:p14="http://schemas.microsoft.com/office/powerpoint/2010/main" val="477325912"/>
              </p:ext>
            </p:extLst>
          </p:nvPr>
        </p:nvGraphicFramePr>
        <p:xfrm>
          <a:off x="1018886" y="1663628"/>
          <a:ext cx="5739264" cy="2385895"/>
        </p:xfrm>
        <a:graphic>
          <a:graphicData uri="http://schemas.openxmlformats.org/drawingml/2006/table">
            <a:tbl>
              <a:tblPr>
                <a:noFill/>
                <a:tableStyleId>{1737C3B1-57B8-45F1-BBFE-8D0EEAEE72C3}</a:tableStyleId>
              </a:tblPr>
              <a:tblGrid>
                <a:gridCol w="1913088">
                  <a:extLst>
                    <a:ext uri="{9D8B030D-6E8A-4147-A177-3AD203B41FA5}">
                      <a16:colId xmlns:a16="http://schemas.microsoft.com/office/drawing/2014/main" val="20000"/>
                    </a:ext>
                  </a:extLst>
                </a:gridCol>
                <a:gridCol w="956544">
                  <a:extLst>
                    <a:ext uri="{9D8B030D-6E8A-4147-A177-3AD203B41FA5}">
                      <a16:colId xmlns:a16="http://schemas.microsoft.com/office/drawing/2014/main" val="20001"/>
                    </a:ext>
                  </a:extLst>
                </a:gridCol>
                <a:gridCol w="956544">
                  <a:extLst>
                    <a:ext uri="{9D8B030D-6E8A-4147-A177-3AD203B41FA5}">
                      <a16:colId xmlns:a16="http://schemas.microsoft.com/office/drawing/2014/main" val="1434444500"/>
                    </a:ext>
                  </a:extLst>
                </a:gridCol>
                <a:gridCol w="956544">
                  <a:extLst>
                    <a:ext uri="{9D8B030D-6E8A-4147-A177-3AD203B41FA5}">
                      <a16:colId xmlns:a16="http://schemas.microsoft.com/office/drawing/2014/main" val="20002"/>
                    </a:ext>
                  </a:extLst>
                </a:gridCol>
                <a:gridCol w="956544">
                  <a:extLst>
                    <a:ext uri="{9D8B030D-6E8A-4147-A177-3AD203B41FA5}">
                      <a16:colId xmlns:a16="http://schemas.microsoft.com/office/drawing/2014/main" val="569705355"/>
                    </a:ext>
                  </a:extLst>
                </a:gridCol>
              </a:tblGrid>
              <a:tr h="599775">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gridSpan="2">
                  <a:txBody>
                    <a:bodyPr/>
                    <a:lstStyle/>
                    <a:p>
                      <a:pPr marL="0" lvl="0" indent="0" algn="ctr" rtl="0">
                        <a:spcBef>
                          <a:spcPts val="0"/>
                        </a:spcBef>
                        <a:spcAft>
                          <a:spcPts val="0"/>
                        </a:spcAft>
                        <a:buNone/>
                      </a:pPr>
                      <a:r>
                        <a:rPr lang="en-US" b="1" dirty="0">
                          <a:solidFill>
                            <a:schemeClr val="lt2"/>
                          </a:solidFill>
                          <a:latin typeface="Rubik"/>
                          <a:ea typeface="Rubik"/>
                          <a:cs typeface="Rubik"/>
                          <a:sym typeface="Rubik"/>
                        </a:rPr>
                        <a:t>One-Step</a:t>
                      </a:r>
                    </a:p>
                    <a:p>
                      <a:pPr marL="0" lvl="0" indent="0" algn="ctr" rtl="0">
                        <a:spcBef>
                          <a:spcPts val="0"/>
                        </a:spcBef>
                        <a:spcAft>
                          <a:spcPts val="0"/>
                        </a:spcAft>
                        <a:buNone/>
                      </a:pPr>
                      <a:r>
                        <a:rPr lang="en-US" b="1" dirty="0">
                          <a:solidFill>
                            <a:schemeClr val="lt2"/>
                          </a:solidFill>
                          <a:latin typeface="Rubik"/>
                          <a:ea typeface="Rubik"/>
                          <a:cs typeface="Rubik"/>
                          <a:sym typeface="Rubik"/>
                        </a:rPr>
                        <a:t>RMSE         MAPE</a:t>
                      </a:r>
                      <a:endParaRPr b="1" dirty="0">
                        <a:solidFill>
                          <a:schemeClr val="lt2"/>
                        </a:solidFill>
                        <a:latin typeface="Rubik"/>
                        <a:ea typeface="Rubik"/>
                        <a:cs typeface="Rubik"/>
                        <a:sym typeface="Rubik"/>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 b="1" dirty="0">
                          <a:solidFill>
                            <a:schemeClr val="lt2"/>
                          </a:solidFill>
                          <a:latin typeface="Rubik"/>
                          <a:ea typeface="Rubik"/>
                          <a:cs typeface="Rubik"/>
                          <a:sym typeface="Rubik"/>
                        </a:rPr>
                        <a:t>Multi-Step</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lt2"/>
                          </a:solidFill>
                          <a:latin typeface="Rubik"/>
                          <a:ea typeface="Rubik"/>
                          <a:cs typeface="Rubik"/>
                          <a:sym typeface="Rubik"/>
                        </a:rPr>
                        <a:t>RMSE         MAPE</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576775">
                <a:tc>
                  <a:txBody>
                    <a:bodyPr/>
                    <a:lstStyle/>
                    <a:p>
                      <a:pPr marL="0" lvl="0" indent="0" algn="ctr" rtl="0">
                        <a:spcBef>
                          <a:spcPts val="0"/>
                        </a:spcBef>
                        <a:spcAft>
                          <a:spcPts val="0"/>
                        </a:spcAft>
                        <a:buNone/>
                      </a:pPr>
                      <a:r>
                        <a:rPr lang="en" b="1" dirty="0">
                          <a:solidFill>
                            <a:schemeClr val="accent2"/>
                          </a:solidFill>
                          <a:latin typeface="Rubik"/>
                          <a:ea typeface="Rubik"/>
                          <a:cs typeface="Rubik"/>
                          <a:sym typeface="Rubik"/>
                        </a:rPr>
                        <a:t>Model 1</a:t>
                      </a:r>
                      <a:endParaRPr b="1" dirty="0">
                        <a:solidFill>
                          <a:schemeClr val="accent2"/>
                        </a:solidFill>
                        <a:latin typeface="Rubik"/>
                        <a:ea typeface="Rubik"/>
                        <a:cs typeface="Rubik"/>
                        <a:sym typeface="Rubik"/>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2"/>
                          </a:solidFill>
                          <a:latin typeface="Fira Sans Light"/>
                          <a:ea typeface="Fira Sans Light"/>
                          <a:cs typeface="Fira Sans Light"/>
                          <a:sym typeface="Fira Sans Light"/>
                        </a:rPr>
                        <a:t>4917.93</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2"/>
                          </a:solidFill>
                          <a:latin typeface="Fira Sans Light"/>
                          <a:ea typeface="Fira Sans Light"/>
                          <a:cs typeface="Fira Sans Light"/>
                          <a:sym typeface="Fira Sans Light"/>
                        </a:rPr>
                        <a:t>0.04%</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2"/>
                          </a:solidFill>
                          <a:latin typeface="Fira Sans Light"/>
                          <a:ea typeface="Fira Sans Light"/>
                          <a:cs typeface="Fira Sans Light"/>
                          <a:sym typeface="Fira Sans Light"/>
                        </a:rPr>
                        <a:t>13999.36</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2"/>
                          </a:solidFill>
                          <a:latin typeface="Fira Sans Light"/>
                          <a:ea typeface="Fira Sans Light"/>
                          <a:cs typeface="Fira Sans Light"/>
                          <a:sym typeface="Fira Sans Light"/>
                        </a:rPr>
                        <a:t>0.12%</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1"/>
                  </a:ext>
                </a:extLst>
              </a:tr>
              <a:tr h="599775">
                <a:tc>
                  <a:txBody>
                    <a:bodyPr/>
                    <a:lstStyle/>
                    <a:p>
                      <a:pPr marL="0" lvl="0" indent="0" algn="ctr" rtl="0">
                        <a:spcBef>
                          <a:spcPts val="0"/>
                        </a:spcBef>
                        <a:spcAft>
                          <a:spcPts val="0"/>
                        </a:spcAft>
                        <a:buNone/>
                      </a:pPr>
                      <a:r>
                        <a:rPr lang="en" b="1" dirty="0">
                          <a:solidFill>
                            <a:schemeClr val="accent2"/>
                          </a:solidFill>
                          <a:latin typeface="Rubik"/>
                          <a:ea typeface="Rubik"/>
                          <a:cs typeface="Rubik"/>
                          <a:sym typeface="Rubik"/>
                        </a:rPr>
                        <a:t>Model 2</a:t>
                      </a:r>
                      <a:endParaRPr b="1" dirty="0">
                        <a:solidFill>
                          <a:schemeClr val="accent2"/>
                        </a:solidFill>
                        <a:latin typeface="Rubik"/>
                        <a:ea typeface="Rubik"/>
                        <a:cs typeface="Rubik"/>
                        <a:sym typeface="Rubik"/>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dk2"/>
                          </a:solidFill>
                          <a:latin typeface="Fira Sans Light"/>
                          <a:ea typeface="Fira Sans Light"/>
                          <a:cs typeface="Fira Sans Light"/>
                          <a:sym typeface="Fira Sans Light"/>
                        </a:rPr>
                        <a:t>105338.02</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dk2"/>
                          </a:solidFill>
                          <a:latin typeface="Fira Sans Light"/>
                          <a:ea typeface="Fira Sans Light"/>
                          <a:cs typeface="Fira Sans Light"/>
                          <a:sym typeface="Fira Sans Light"/>
                        </a:rPr>
                        <a:t>1.11%</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2"/>
                          </a:solidFill>
                          <a:latin typeface="Fira Sans Light"/>
                          <a:ea typeface="Fira Sans Light"/>
                          <a:cs typeface="Fira Sans Light"/>
                          <a:sym typeface="Fira Sans Light"/>
                        </a:rPr>
                        <a:t>458262.63</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2"/>
                          </a:solidFill>
                          <a:latin typeface="Fira Sans Light"/>
                          <a:ea typeface="Fira Sans Light"/>
                          <a:cs typeface="Fira Sans Light"/>
                          <a:sym typeface="Fira Sans Light"/>
                        </a:rPr>
                        <a:t>4.32%</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2"/>
                  </a:ext>
                </a:extLst>
              </a:tr>
              <a:tr h="599775">
                <a:tc>
                  <a:txBody>
                    <a:bodyPr/>
                    <a:lstStyle/>
                    <a:p>
                      <a:pPr marL="0" lvl="0" indent="0" algn="ctr" rtl="0">
                        <a:spcBef>
                          <a:spcPts val="0"/>
                        </a:spcBef>
                        <a:spcAft>
                          <a:spcPts val="0"/>
                        </a:spcAft>
                        <a:buNone/>
                      </a:pPr>
                      <a:r>
                        <a:rPr lang="en" b="1" dirty="0">
                          <a:solidFill>
                            <a:schemeClr val="accent2"/>
                          </a:solidFill>
                          <a:latin typeface="Rubik"/>
                          <a:ea typeface="Rubik"/>
                          <a:cs typeface="Rubik"/>
                          <a:sym typeface="Rubik"/>
                        </a:rPr>
                        <a:t>Model 3</a:t>
                      </a:r>
                      <a:endParaRPr b="1" dirty="0">
                        <a:solidFill>
                          <a:schemeClr val="accent2"/>
                        </a:solidFill>
                        <a:latin typeface="Rubik"/>
                        <a:ea typeface="Rubik"/>
                        <a:cs typeface="Rubik"/>
                        <a:sym typeface="Rubik"/>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2"/>
                          </a:solidFill>
                          <a:latin typeface="Fira Sans Light"/>
                          <a:ea typeface="Fira Sans Light"/>
                          <a:cs typeface="Fira Sans Light"/>
                          <a:sym typeface="Fira Sans Light"/>
                        </a:rPr>
                        <a:t>138232.56</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2"/>
                          </a:solidFill>
                          <a:latin typeface="Fira Sans Light"/>
                          <a:ea typeface="Fira Sans Light"/>
                          <a:cs typeface="Fira Sans Light"/>
                          <a:sym typeface="Fira Sans Light"/>
                        </a:rPr>
                        <a:t>1.46%</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2"/>
                          </a:solidFill>
                          <a:latin typeface="Fira Sans Light"/>
                          <a:ea typeface="Fira Sans Light"/>
                          <a:cs typeface="Fira Sans Light"/>
                          <a:sym typeface="Fira Sans Light"/>
                        </a:rPr>
                        <a:t>532559.40</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2"/>
                          </a:solidFill>
                          <a:latin typeface="Fira Sans Light"/>
                          <a:ea typeface="Fira Sans Light"/>
                          <a:cs typeface="Fira Sans Light"/>
                          <a:sym typeface="Fira Sans Light"/>
                        </a:rPr>
                        <a:t>5.09%</a:t>
                      </a:r>
                      <a:endParaRPr dirty="0">
                        <a:solidFill>
                          <a:schemeClr val="dk2"/>
                        </a:solidFill>
                        <a:latin typeface="Fira Sans Light"/>
                        <a:ea typeface="Fira Sans Light"/>
                        <a:cs typeface="Fira Sans Light"/>
                        <a:sym typeface="Fira Sans Light"/>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8"/>
        <p:cNvGrpSpPr/>
        <p:nvPr/>
      </p:nvGrpSpPr>
      <p:grpSpPr>
        <a:xfrm>
          <a:off x="0" y="0"/>
          <a:ext cx="0" cy="0"/>
          <a:chOff x="0" y="0"/>
          <a:chExt cx="0" cy="0"/>
        </a:xfrm>
      </p:grpSpPr>
      <p:sp>
        <p:nvSpPr>
          <p:cNvPr id="4125" name="Google Shape;4125;p48"/>
          <p:cNvSpPr txBox="1">
            <a:spLocks noGrp="1"/>
          </p:cNvSpPr>
          <p:nvPr>
            <p:ph type="title"/>
          </p:nvPr>
        </p:nvSpPr>
        <p:spPr>
          <a:xfrm>
            <a:off x="720000" y="291657"/>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Model 1  Seven-Day Forecast</a:t>
            </a:r>
            <a:endParaRPr dirty="0"/>
          </a:p>
        </p:txBody>
      </p:sp>
      <p:pic>
        <p:nvPicPr>
          <p:cNvPr id="2" name="Picture 1">
            <a:extLst>
              <a:ext uri="{FF2B5EF4-FFF2-40B4-BE49-F238E27FC236}">
                <a16:creationId xmlns:a16="http://schemas.microsoft.com/office/drawing/2014/main" id="{66ED758C-C494-DF2A-4285-165002FEB56A}"/>
              </a:ext>
            </a:extLst>
          </p:cNvPr>
          <p:cNvPicPr>
            <a:picLocks noChangeAspect="1"/>
          </p:cNvPicPr>
          <p:nvPr/>
        </p:nvPicPr>
        <p:blipFill>
          <a:blip r:embed="rId3"/>
          <a:stretch>
            <a:fillRect/>
          </a:stretch>
        </p:blipFill>
        <p:spPr>
          <a:xfrm>
            <a:off x="0" y="1291967"/>
            <a:ext cx="4572000" cy="3168000"/>
          </a:xfrm>
          <a:prstGeom prst="rect">
            <a:avLst/>
          </a:prstGeom>
        </p:spPr>
      </p:pic>
      <p:pic>
        <p:nvPicPr>
          <p:cNvPr id="3" name="Picture 2">
            <a:extLst>
              <a:ext uri="{FF2B5EF4-FFF2-40B4-BE49-F238E27FC236}">
                <a16:creationId xmlns:a16="http://schemas.microsoft.com/office/drawing/2014/main" id="{3AA82F6C-A350-19AC-4D4F-CE0CBCD54480}"/>
              </a:ext>
            </a:extLst>
          </p:cNvPr>
          <p:cNvPicPr>
            <a:picLocks noChangeAspect="1"/>
          </p:cNvPicPr>
          <p:nvPr/>
        </p:nvPicPr>
        <p:blipFill>
          <a:blip r:embed="rId4"/>
          <a:stretch>
            <a:fillRect/>
          </a:stretch>
        </p:blipFill>
        <p:spPr>
          <a:xfrm>
            <a:off x="4539936" y="1291967"/>
            <a:ext cx="4604064" cy="3168000"/>
          </a:xfrm>
          <a:prstGeom prst="rect">
            <a:avLst/>
          </a:prstGeom>
        </p:spPr>
      </p:pic>
    </p:spTree>
    <p:extLst>
      <p:ext uri="{BB962C8B-B14F-4D97-AF65-F5344CB8AC3E}">
        <p14:creationId xmlns:p14="http://schemas.microsoft.com/office/powerpoint/2010/main" val="261336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F3FB-B441-7CC2-8A46-00C2752AA067}"/>
              </a:ext>
            </a:extLst>
          </p:cNvPr>
          <p:cNvSpPr>
            <a:spLocks noGrp="1"/>
          </p:cNvSpPr>
          <p:nvPr>
            <p:ph type="title"/>
          </p:nvPr>
        </p:nvSpPr>
        <p:spPr>
          <a:xfrm>
            <a:off x="720000" y="386994"/>
            <a:ext cx="7704000" cy="572700"/>
          </a:xfrm>
        </p:spPr>
        <p:txBody>
          <a:bodyPr/>
          <a:lstStyle/>
          <a:p>
            <a:r>
              <a:rPr lang="en-US" dirty="0"/>
              <a:t>What If We Repeat The Forecast?</a:t>
            </a:r>
          </a:p>
        </p:txBody>
      </p:sp>
      <p:pic>
        <p:nvPicPr>
          <p:cNvPr id="3" name="Picture 2">
            <a:extLst>
              <a:ext uri="{FF2B5EF4-FFF2-40B4-BE49-F238E27FC236}">
                <a16:creationId xmlns:a16="http://schemas.microsoft.com/office/drawing/2014/main" id="{7E4EA502-98A1-AA0B-931A-3D7F1E60FD45}"/>
              </a:ext>
            </a:extLst>
          </p:cNvPr>
          <p:cNvPicPr>
            <a:picLocks noChangeAspect="1"/>
          </p:cNvPicPr>
          <p:nvPr/>
        </p:nvPicPr>
        <p:blipFill>
          <a:blip r:embed="rId2"/>
          <a:stretch>
            <a:fillRect/>
          </a:stretch>
        </p:blipFill>
        <p:spPr>
          <a:xfrm>
            <a:off x="2051050" y="1251306"/>
            <a:ext cx="5041900" cy="3505200"/>
          </a:xfrm>
          <a:prstGeom prst="rect">
            <a:avLst/>
          </a:prstGeom>
        </p:spPr>
      </p:pic>
    </p:spTree>
    <p:extLst>
      <p:ext uri="{BB962C8B-B14F-4D97-AF65-F5344CB8AC3E}">
        <p14:creationId xmlns:p14="http://schemas.microsoft.com/office/powerpoint/2010/main" val="106521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6"/>
        <p:cNvGrpSpPr/>
        <p:nvPr/>
      </p:nvGrpSpPr>
      <p:grpSpPr>
        <a:xfrm>
          <a:off x="0" y="0"/>
          <a:ext cx="0" cy="0"/>
          <a:chOff x="0" y="0"/>
          <a:chExt cx="0" cy="0"/>
        </a:xfrm>
      </p:grpSpPr>
      <p:grpSp>
        <p:nvGrpSpPr>
          <p:cNvPr id="4148" name="Google Shape;4148;p51"/>
          <p:cNvGrpSpPr/>
          <p:nvPr/>
        </p:nvGrpSpPr>
        <p:grpSpPr>
          <a:xfrm flipH="1">
            <a:off x="720000" y="540004"/>
            <a:ext cx="2089700" cy="1785525"/>
            <a:chOff x="6151700" y="540000"/>
            <a:chExt cx="2089700" cy="1785525"/>
          </a:xfrm>
        </p:grpSpPr>
        <p:grpSp>
          <p:nvGrpSpPr>
            <p:cNvPr id="4149" name="Google Shape;4149;p51"/>
            <p:cNvGrpSpPr/>
            <p:nvPr/>
          </p:nvGrpSpPr>
          <p:grpSpPr>
            <a:xfrm>
              <a:off x="6496375" y="540000"/>
              <a:ext cx="1745025" cy="1785525"/>
              <a:chOff x="5299625" y="820625"/>
              <a:chExt cx="1745025" cy="1785525"/>
            </a:xfrm>
          </p:grpSpPr>
          <p:sp>
            <p:nvSpPr>
              <p:cNvPr id="4150" name="Google Shape;4150;p51"/>
              <p:cNvSpPr/>
              <p:nvPr/>
            </p:nvSpPr>
            <p:spPr>
              <a:xfrm>
                <a:off x="5299625" y="820625"/>
                <a:ext cx="1745025" cy="1785525"/>
              </a:xfrm>
              <a:custGeom>
                <a:avLst/>
                <a:gdLst/>
                <a:ahLst/>
                <a:cxnLst/>
                <a:rect l="l" t="t" r="r" b="b"/>
                <a:pathLst>
                  <a:path w="69801" h="71421" fill="none" extrusionOk="0">
                    <a:moveTo>
                      <a:pt x="4132" y="11550"/>
                    </a:moveTo>
                    <a:cubicBezTo>
                      <a:pt x="2854" y="13285"/>
                      <a:pt x="2100" y="15225"/>
                      <a:pt x="2351" y="17416"/>
                    </a:cubicBezTo>
                    <a:cubicBezTo>
                      <a:pt x="2808" y="21661"/>
                      <a:pt x="7008" y="24811"/>
                      <a:pt x="7396" y="29080"/>
                    </a:cubicBezTo>
                    <a:cubicBezTo>
                      <a:pt x="7921" y="35128"/>
                      <a:pt x="708" y="39442"/>
                      <a:pt x="297" y="45514"/>
                    </a:cubicBezTo>
                    <a:cubicBezTo>
                      <a:pt x="0" y="49782"/>
                      <a:pt x="3401" y="53617"/>
                      <a:pt x="7373" y="55260"/>
                    </a:cubicBezTo>
                    <a:cubicBezTo>
                      <a:pt x="11824" y="57109"/>
                      <a:pt x="17279" y="55488"/>
                      <a:pt x="21296" y="57931"/>
                    </a:cubicBezTo>
                    <a:cubicBezTo>
                      <a:pt x="26021" y="60761"/>
                      <a:pt x="25839" y="68659"/>
                      <a:pt x="31157" y="70416"/>
                    </a:cubicBezTo>
                    <a:cubicBezTo>
                      <a:pt x="34193" y="71420"/>
                      <a:pt x="37525" y="69229"/>
                      <a:pt x="38986" y="66376"/>
                    </a:cubicBezTo>
                    <a:cubicBezTo>
                      <a:pt x="40447" y="63523"/>
                      <a:pt x="40538" y="60213"/>
                      <a:pt x="40789" y="57018"/>
                    </a:cubicBezTo>
                    <a:cubicBezTo>
                      <a:pt x="41109" y="52886"/>
                      <a:pt x="41337" y="49417"/>
                      <a:pt x="45446" y="47180"/>
                    </a:cubicBezTo>
                    <a:cubicBezTo>
                      <a:pt x="48276" y="45651"/>
                      <a:pt x="51540" y="45240"/>
                      <a:pt x="54576" y="44190"/>
                    </a:cubicBezTo>
                    <a:cubicBezTo>
                      <a:pt x="59985" y="42341"/>
                      <a:pt x="64619" y="38347"/>
                      <a:pt x="67267" y="33279"/>
                    </a:cubicBezTo>
                    <a:cubicBezTo>
                      <a:pt x="69367" y="29262"/>
                      <a:pt x="69800" y="23510"/>
                      <a:pt x="66080" y="20931"/>
                    </a:cubicBezTo>
                    <a:cubicBezTo>
                      <a:pt x="63866" y="19379"/>
                      <a:pt x="60853" y="19539"/>
                      <a:pt x="58251" y="20223"/>
                    </a:cubicBezTo>
                    <a:cubicBezTo>
                      <a:pt x="53252" y="21524"/>
                      <a:pt x="47751" y="23921"/>
                      <a:pt x="42729" y="21045"/>
                    </a:cubicBezTo>
                    <a:cubicBezTo>
                      <a:pt x="38438" y="18580"/>
                      <a:pt x="38256" y="12897"/>
                      <a:pt x="35973" y="8879"/>
                    </a:cubicBezTo>
                    <a:cubicBezTo>
                      <a:pt x="33987" y="5433"/>
                      <a:pt x="30906" y="2397"/>
                      <a:pt x="27048" y="1415"/>
                    </a:cubicBezTo>
                    <a:cubicBezTo>
                      <a:pt x="21570" y="0"/>
                      <a:pt x="15978" y="2808"/>
                      <a:pt x="11116" y="5707"/>
                    </a:cubicBezTo>
                    <a:cubicBezTo>
                      <a:pt x="8560" y="7236"/>
                      <a:pt x="5867" y="9199"/>
                      <a:pt x="4132" y="11550"/>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51" name="Google Shape;4151;p51"/>
              <p:cNvSpPr/>
              <p:nvPr/>
            </p:nvSpPr>
            <p:spPr>
              <a:xfrm>
                <a:off x="5353825" y="849725"/>
                <a:ext cx="1653150" cy="1706200"/>
              </a:xfrm>
              <a:custGeom>
                <a:avLst/>
                <a:gdLst/>
                <a:ahLst/>
                <a:cxnLst/>
                <a:rect l="l" t="t" r="r" b="b"/>
                <a:pathLst>
                  <a:path w="66126" h="68248" fill="none" extrusionOk="0">
                    <a:moveTo>
                      <a:pt x="3242" y="11002"/>
                    </a:moveTo>
                    <a:cubicBezTo>
                      <a:pt x="2055" y="12646"/>
                      <a:pt x="1348" y="14494"/>
                      <a:pt x="1553" y="16549"/>
                    </a:cubicBezTo>
                    <a:cubicBezTo>
                      <a:pt x="1827" y="19425"/>
                      <a:pt x="3836" y="21776"/>
                      <a:pt x="5114" y="24378"/>
                    </a:cubicBezTo>
                    <a:cubicBezTo>
                      <a:pt x="5639" y="25405"/>
                      <a:pt x="6027" y="26478"/>
                      <a:pt x="6141" y="27642"/>
                    </a:cubicBezTo>
                    <a:cubicBezTo>
                      <a:pt x="6666" y="33371"/>
                      <a:pt x="1" y="37502"/>
                      <a:pt x="24" y="43163"/>
                    </a:cubicBezTo>
                    <a:cubicBezTo>
                      <a:pt x="24" y="45331"/>
                      <a:pt x="891" y="47180"/>
                      <a:pt x="2101" y="49029"/>
                    </a:cubicBezTo>
                    <a:cubicBezTo>
                      <a:pt x="3242" y="50832"/>
                      <a:pt x="4817" y="52316"/>
                      <a:pt x="6757" y="53252"/>
                    </a:cubicBezTo>
                    <a:cubicBezTo>
                      <a:pt x="10706" y="55146"/>
                      <a:pt x="15636" y="54005"/>
                      <a:pt x="19494" y="55740"/>
                    </a:cubicBezTo>
                    <a:cubicBezTo>
                      <a:pt x="19722" y="55831"/>
                      <a:pt x="19927" y="55945"/>
                      <a:pt x="20133" y="56059"/>
                    </a:cubicBezTo>
                    <a:cubicBezTo>
                      <a:pt x="24744" y="58616"/>
                      <a:pt x="24880" y="65577"/>
                      <a:pt x="30039" y="67289"/>
                    </a:cubicBezTo>
                    <a:cubicBezTo>
                      <a:pt x="32961" y="68248"/>
                      <a:pt x="36111" y="66376"/>
                      <a:pt x="37571" y="63888"/>
                    </a:cubicBezTo>
                    <a:cubicBezTo>
                      <a:pt x="39055" y="61400"/>
                      <a:pt x="39306" y="58479"/>
                      <a:pt x="39694" y="55511"/>
                    </a:cubicBezTo>
                    <a:cubicBezTo>
                      <a:pt x="40151" y="52019"/>
                      <a:pt x="40379" y="48892"/>
                      <a:pt x="43141" y="46655"/>
                    </a:cubicBezTo>
                    <a:cubicBezTo>
                      <a:pt x="43437" y="46427"/>
                      <a:pt x="43734" y="46199"/>
                      <a:pt x="44077" y="45993"/>
                    </a:cubicBezTo>
                    <a:cubicBezTo>
                      <a:pt x="46587" y="44441"/>
                      <a:pt x="49486" y="43916"/>
                      <a:pt x="52202" y="42775"/>
                    </a:cubicBezTo>
                    <a:cubicBezTo>
                      <a:pt x="57064" y="40766"/>
                      <a:pt x="61447" y="36795"/>
                      <a:pt x="64094" y="31979"/>
                    </a:cubicBezTo>
                    <a:cubicBezTo>
                      <a:pt x="65190" y="29993"/>
                      <a:pt x="66034" y="27665"/>
                      <a:pt x="66080" y="25382"/>
                    </a:cubicBezTo>
                    <a:cubicBezTo>
                      <a:pt x="66126" y="22871"/>
                      <a:pt x="65144" y="20475"/>
                      <a:pt x="63044" y="19174"/>
                    </a:cubicBezTo>
                    <a:cubicBezTo>
                      <a:pt x="60830" y="17804"/>
                      <a:pt x="58000" y="17964"/>
                      <a:pt x="55489" y="18694"/>
                    </a:cubicBezTo>
                    <a:cubicBezTo>
                      <a:pt x="51381" y="19881"/>
                      <a:pt x="46953" y="21867"/>
                      <a:pt x="42661" y="20680"/>
                    </a:cubicBezTo>
                    <a:cubicBezTo>
                      <a:pt x="41954" y="20475"/>
                      <a:pt x="41269" y="20201"/>
                      <a:pt x="40561" y="19813"/>
                    </a:cubicBezTo>
                    <a:cubicBezTo>
                      <a:pt x="36430" y="17507"/>
                      <a:pt x="36042" y="12098"/>
                      <a:pt x="33759" y="8309"/>
                    </a:cubicBezTo>
                    <a:cubicBezTo>
                      <a:pt x="31797" y="5045"/>
                      <a:pt x="28829" y="2237"/>
                      <a:pt x="25132" y="1324"/>
                    </a:cubicBezTo>
                    <a:cubicBezTo>
                      <a:pt x="19882" y="0"/>
                      <a:pt x="14518" y="2625"/>
                      <a:pt x="9907" y="5387"/>
                    </a:cubicBezTo>
                    <a:cubicBezTo>
                      <a:pt x="7465" y="6871"/>
                      <a:pt x="4885" y="8720"/>
                      <a:pt x="3242" y="11002"/>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52" name="Google Shape;4152;p51"/>
              <p:cNvSpPr/>
              <p:nvPr/>
            </p:nvSpPr>
            <p:spPr>
              <a:xfrm>
                <a:off x="5391500" y="878825"/>
                <a:ext cx="1601225" cy="1627475"/>
              </a:xfrm>
              <a:custGeom>
                <a:avLst/>
                <a:gdLst/>
                <a:ahLst/>
                <a:cxnLst/>
                <a:rect l="l" t="t" r="r" b="b"/>
                <a:pathLst>
                  <a:path w="64049" h="65099" fill="none" extrusionOk="0">
                    <a:moveTo>
                      <a:pt x="3036" y="10454"/>
                    </a:moveTo>
                    <a:cubicBezTo>
                      <a:pt x="1918" y="12006"/>
                      <a:pt x="1256" y="13741"/>
                      <a:pt x="1393" y="15681"/>
                    </a:cubicBezTo>
                    <a:cubicBezTo>
                      <a:pt x="1621" y="18375"/>
                      <a:pt x="3424" y="20657"/>
                      <a:pt x="4588" y="23122"/>
                    </a:cubicBezTo>
                    <a:cubicBezTo>
                      <a:pt x="5068" y="24104"/>
                      <a:pt x="5433" y="25108"/>
                      <a:pt x="5524" y="26204"/>
                    </a:cubicBezTo>
                    <a:cubicBezTo>
                      <a:pt x="6072" y="31591"/>
                      <a:pt x="0" y="35562"/>
                      <a:pt x="388" y="40835"/>
                    </a:cubicBezTo>
                    <a:cubicBezTo>
                      <a:pt x="548" y="43026"/>
                      <a:pt x="1530" y="44715"/>
                      <a:pt x="2625" y="46701"/>
                    </a:cubicBezTo>
                    <a:cubicBezTo>
                      <a:pt x="3630" y="48595"/>
                      <a:pt x="4885" y="50170"/>
                      <a:pt x="6825" y="51243"/>
                    </a:cubicBezTo>
                    <a:cubicBezTo>
                      <a:pt x="10454" y="53275"/>
                      <a:pt x="15248" y="52339"/>
                      <a:pt x="19014" y="53914"/>
                    </a:cubicBezTo>
                    <a:cubicBezTo>
                      <a:pt x="19219" y="54005"/>
                      <a:pt x="19425" y="54096"/>
                      <a:pt x="19630" y="54188"/>
                    </a:cubicBezTo>
                    <a:cubicBezTo>
                      <a:pt x="24127" y="56470"/>
                      <a:pt x="24606" y="62519"/>
                      <a:pt x="29582" y="64162"/>
                    </a:cubicBezTo>
                    <a:cubicBezTo>
                      <a:pt x="32389" y="65098"/>
                      <a:pt x="35357" y="63546"/>
                      <a:pt x="36840" y="61423"/>
                    </a:cubicBezTo>
                    <a:cubicBezTo>
                      <a:pt x="38324" y="59278"/>
                      <a:pt x="38758" y="56721"/>
                      <a:pt x="39283" y="54005"/>
                    </a:cubicBezTo>
                    <a:cubicBezTo>
                      <a:pt x="39876" y="50787"/>
                      <a:pt x="40127" y="47705"/>
                      <a:pt x="42547" y="45468"/>
                    </a:cubicBezTo>
                    <a:cubicBezTo>
                      <a:pt x="42798" y="45240"/>
                      <a:pt x="43072" y="45012"/>
                      <a:pt x="43368" y="44806"/>
                    </a:cubicBezTo>
                    <a:cubicBezTo>
                      <a:pt x="45560" y="43209"/>
                      <a:pt x="48070" y="42570"/>
                      <a:pt x="50490" y="41360"/>
                    </a:cubicBezTo>
                    <a:cubicBezTo>
                      <a:pt x="54827" y="39191"/>
                      <a:pt x="58935" y="35265"/>
                      <a:pt x="61606" y="30678"/>
                    </a:cubicBezTo>
                    <a:cubicBezTo>
                      <a:pt x="62793" y="28600"/>
                      <a:pt x="63820" y="26249"/>
                      <a:pt x="63934" y="23830"/>
                    </a:cubicBezTo>
                    <a:cubicBezTo>
                      <a:pt x="64048" y="21228"/>
                      <a:pt x="62907" y="18649"/>
                      <a:pt x="60647" y="17416"/>
                    </a:cubicBezTo>
                    <a:cubicBezTo>
                      <a:pt x="58456" y="16206"/>
                      <a:pt x="55785" y="16412"/>
                      <a:pt x="53389" y="17165"/>
                    </a:cubicBezTo>
                    <a:cubicBezTo>
                      <a:pt x="49463" y="18420"/>
                      <a:pt x="45263" y="20452"/>
                      <a:pt x="41109" y="19379"/>
                    </a:cubicBezTo>
                    <a:cubicBezTo>
                      <a:pt x="40424" y="19196"/>
                      <a:pt x="39739" y="18945"/>
                      <a:pt x="39077" y="18580"/>
                    </a:cubicBezTo>
                    <a:cubicBezTo>
                      <a:pt x="35060" y="16435"/>
                      <a:pt x="34512" y="11322"/>
                      <a:pt x="32207" y="7715"/>
                    </a:cubicBezTo>
                    <a:cubicBezTo>
                      <a:pt x="30267" y="4680"/>
                      <a:pt x="27391" y="2078"/>
                      <a:pt x="23876" y="1210"/>
                    </a:cubicBezTo>
                    <a:cubicBezTo>
                      <a:pt x="18877" y="0"/>
                      <a:pt x="13741" y="2443"/>
                      <a:pt x="9359" y="5068"/>
                    </a:cubicBezTo>
                    <a:cubicBezTo>
                      <a:pt x="7031" y="6483"/>
                      <a:pt x="4588" y="8263"/>
                      <a:pt x="3036" y="10454"/>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53" name="Google Shape;4153;p51"/>
              <p:cNvSpPr/>
              <p:nvPr/>
            </p:nvSpPr>
            <p:spPr>
              <a:xfrm>
                <a:off x="5430875" y="908500"/>
                <a:ext cx="1548150" cy="1547575"/>
              </a:xfrm>
              <a:custGeom>
                <a:avLst/>
                <a:gdLst/>
                <a:ahLst/>
                <a:cxnLst/>
                <a:rect l="l" t="t" r="r" b="b"/>
                <a:pathLst>
                  <a:path w="61926" h="61903" fill="none" extrusionOk="0">
                    <a:moveTo>
                      <a:pt x="2762" y="9861"/>
                    </a:moveTo>
                    <a:cubicBezTo>
                      <a:pt x="1712" y="11344"/>
                      <a:pt x="1073" y="12988"/>
                      <a:pt x="1187" y="14791"/>
                    </a:cubicBezTo>
                    <a:cubicBezTo>
                      <a:pt x="1347" y="17325"/>
                      <a:pt x="2945" y="19493"/>
                      <a:pt x="3995" y="21821"/>
                    </a:cubicBezTo>
                    <a:cubicBezTo>
                      <a:pt x="4428" y="22757"/>
                      <a:pt x="4748" y="23716"/>
                      <a:pt x="4862" y="24743"/>
                    </a:cubicBezTo>
                    <a:cubicBezTo>
                      <a:pt x="5410" y="29810"/>
                      <a:pt x="0" y="33622"/>
                      <a:pt x="708" y="38484"/>
                    </a:cubicBezTo>
                    <a:cubicBezTo>
                      <a:pt x="1027" y="40698"/>
                      <a:pt x="2123" y="42204"/>
                      <a:pt x="3082" y="44373"/>
                    </a:cubicBezTo>
                    <a:cubicBezTo>
                      <a:pt x="3926" y="46336"/>
                      <a:pt x="4908" y="48002"/>
                      <a:pt x="6825" y="49212"/>
                    </a:cubicBezTo>
                    <a:cubicBezTo>
                      <a:pt x="10158" y="51357"/>
                      <a:pt x="14791" y="50672"/>
                      <a:pt x="18443" y="52065"/>
                    </a:cubicBezTo>
                    <a:cubicBezTo>
                      <a:pt x="18649" y="52133"/>
                      <a:pt x="18854" y="52225"/>
                      <a:pt x="19059" y="52316"/>
                    </a:cubicBezTo>
                    <a:cubicBezTo>
                      <a:pt x="23465" y="54324"/>
                      <a:pt x="24241" y="59414"/>
                      <a:pt x="29034" y="61012"/>
                    </a:cubicBezTo>
                    <a:cubicBezTo>
                      <a:pt x="31750" y="61902"/>
                      <a:pt x="34558" y="60670"/>
                      <a:pt x="36041" y="58912"/>
                    </a:cubicBezTo>
                    <a:cubicBezTo>
                      <a:pt x="37525" y="57132"/>
                      <a:pt x="38141" y="54964"/>
                      <a:pt x="38780" y="52476"/>
                    </a:cubicBezTo>
                    <a:cubicBezTo>
                      <a:pt x="39534" y="49508"/>
                      <a:pt x="39830" y="46495"/>
                      <a:pt x="41908" y="44281"/>
                    </a:cubicBezTo>
                    <a:cubicBezTo>
                      <a:pt x="42113" y="44053"/>
                      <a:pt x="42341" y="43825"/>
                      <a:pt x="42592" y="43597"/>
                    </a:cubicBezTo>
                    <a:cubicBezTo>
                      <a:pt x="44487" y="41976"/>
                      <a:pt x="46610" y="41223"/>
                      <a:pt x="48732" y="39922"/>
                    </a:cubicBezTo>
                    <a:cubicBezTo>
                      <a:pt x="52521" y="37616"/>
                      <a:pt x="56356" y="33713"/>
                      <a:pt x="59027" y="29354"/>
                    </a:cubicBezTo>
                    <a:cubicBezTo>
                      <a:pt x="60328" y="27185"/>
                      <a:pt x="61560" y="24811"/>
                      <a:pt x="61743" y="22278"/>
                    </a:cubicBezTo>
                    <a:cubicBezTo>
                      <a:pt x="61925" y="19562"/>
                      <a:pt x="60624" y="16800"/>
                      <a:pt x="58205" y="15636"/>
                    </a:cubicBezTo>
                    <a:cubicBezTo>
                      <a:pt x="56036" y="14586"/>
                      <a:pt x="53503" y="14837"/>
                      <a:pt x="51220" y="15636"/>
                    </a:cubicBezTo>
                    <a:cubicBezTo>
                      <a:pt x="47477" y="16937"/>
                      <a:pt x="43505" y="19014"/>
                      <a:pt x="39488" y="18055"/>
                    </a:cubicBezTo>
                    <a:cubicBezTo>
                      <a:pt x="38826" y="17895"/>
                      <a:pt x="38164" y="17667"/>
                      <a:pt x="37502" y="17325"/>
                    </a:cubicBezTo>
                    <a:cubicBezTo>
                      <a:pt x="33645" y="15316"/>
                      <a:pt x="32892" y="10500"/>
                      <a:pt x="30586" y="7099"/>
                    </a:cubicBezTo>
                    <a:cubicBezTo>
                      <a:pt x="28646" y="4269"/>
                      <a:pt x="25907" y="1895"/>
                      <a:pt x="22552" y="1096"/>
                    </a:cubicBezTo>
                    <a:cubicBezTo>
                      <a:pt x="17781" y="0"/>
                      <a:pt x="12897" y="2214"/>
                      <a:pt x="8720" y="4725"/>
                    </a:cubicBezTo>
                    <a:cubicBezTo>
                      <a:pt x="6506" y="6072"/>
                      <a:pt x="4223" y="7784"/>
                      <a:pt x="2762" y="9861"/>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54" name="Google Shape;4154;p51"/>
              <p:cNvSpPr/>
              <p:nvPr/>
            </p:nvSpPr>
            <p:spPr>
              <a:xfrm>
                <a:off x="5471375" y="937600"/>
                <a:ext cx="1493375" cy="1468250"/>
              </a:xfrm>
              <a:custGeom>
                <a:avLst/>
                <a:gdLst/>
                <a:ahLst/>
                <a:cxnLst/>
                <a:rect l="l" t="t" r="r" b="b"/>
                <a:pathLst>
                  <a:path w="59735" h="58730" fill="none" extrusionOk="0">
                    <a:moveTo>
                      <a:pt x="2443" y="9313"/>
                    </a:moveTo>
                    <a:cubicBezTo>
                      <a:pt x="1462" y="10705"/>
                      <a:pt x="868" y="12235"/>
                      <a:pt x="937" y="13924"/>
                    </a:cubicBezTo>
                    <a:cubicBezTo>
                      <a:pt x="1028" y="16298"/>
                      <a:pt x="2420" y="18352"/>
                      <a:pt x="3356" y="20566"/>
                    </a:cubicBezTo>
                    <a:cubicBezTo>
                      <a:pt x="3744" y="21433"/>
                      <a:pt x="4041" y="22346"/>
                      <a:pt x="4155" y="23305"/>
                    </a:cubicBezTo>
                    <a:cubicBezTo>
                      <a:pt x="4680" y="28030"/>
                      <a:pt x="1" y="31728"/>
                      <a:pt x="982" y="36156"/>
                    </a:cubicBezTo>
                    <a:cubicBezTo>
                      <a:pt x="1485" y="38415"/>
                      <a:pt x="2649" y="39694"/>
                      <a:pt x="3493" y="42045"/>
                    </a:cubicBezTo>
                    <a:cubicBezTo>
                      <a:pt x="4201" y="44076"/>
                      <a:pt x="4886" y="45834"/>
                      <a:pt x="6757" y="47203"/>
                    </a:cubicBezTo>
                    <a:cubicBezTo>
                      <a:pt x="9839" y="49417"/>
                      <a:pt x="14290" y="49006"/>
                      <a:pt x="17850" y="50239"/>
                    </a:cubicBezTo>
                    <a:cubicBezTo>
                      <a:pt x="18056" y="50284"/>
                      <a:pt x="18238" y="50376"/>
                      <a:pt x="18444" y="50444"/>
                    </a:cubicBezTo>
                    <a:cubicBezTo>
                      <a:pt x="22735" y="52179"/>
                      <a:pt x="23831" y="56356"/>
                      <a:pt x="28464" y="57862"/>
                    </a:cubicBezTo>
                    <a:cubicBezTo>
                      <a:pt x="31066" y="58730"/>
                      <a:pt x="33691" y="57840"/>
                      <a:pt x="35175" y="56424"/>
                    </a:cubicBezTo>
                    <a:cubicBezTo>
                      <a:pt x="36681" y="55009"/>
                      <a:pt x="37457" y="53229"/>
                      <a:pt x="38233" y="50946"/>
                    </a:cubicBezTo>
                    <a:cubicBezTo>
                      <a:pt x="39146" y="48276"/>
                      <a:pt x="39466" y="45309"/>
                      <a:pt x="41201" y="43095"/>
                    </a:cubicBezTo>
                    <a:cubicBezTo>
                      <a:pt x="41383" y="42866"/>
                      <a:pt x="41566" y="42638"/>
                      <a:pt x="41794" y="42410"/>
                    </a:cubicBezTo>
                    <a:cubicBezTo>
                      <a:pt x="43369" y="40766"/>
                      <a:pt x="45081" y="39876"/>
                      <a:pt x="46907" y="38507"/>
                    </a:cubicBezTo>
                    <a:cubicBezTo>
                      <a:pt x="50148" y="36042"/>
                      <a:pt x="53777" y="32184"/>
                      <a:pt x="56402" y="28053"/>
                    </a:cubicBezTo>
                    <a:cubicBezTo>
                      <a:pt x="57840" y="25816"/>
                      <a:pt x="59255" y="23396"/>
                      <a:pt x="59484" y="20726"/>
                    </a:cubicBezTo>
                    <a:cubicBezTo>
                      <a:pt x="59735" y="17918"/>
                      <a:pt x="58274" y="14974"/>
                      <a:pt x="55717" y="13878"/>
                    </a:cubicBezTo>
                    <a:cubicBezTo>
                      <a:pt x="53572" y="12988"/>
                      <a:pt x="51175" y="13262"/>
                      <a:pt x="49007" y="14106"/>
                    </a:cubicBezTo>
                    <a:cubicBezTo>
                      <a:pt x="45423" y="15476"/>
                      <a:pt x="41703" y="17599"/>
                      <a:pt x="37822" y="16754"/>
                    </a:cubicBezTo>
                    <a:cubicBezTo>
                      <a:pt x="37160" y="16617"/>
                      <a:pt x="36521" y="16389"/>
                      <a:pt x="35905" y="16092"/>
                    </a:cubicBezTo>
                    <a:cubicBezTo>
                      <a:pt x="32185" y="14243"/>
                      <a:pt x="31226" y="9701"/>
                      <a:pt x="28898" y="6506"/>
                    </a:cubicBezTo>
                    <a:cubicBezTo>
                      <a:pt x="27003" y="3904"/>
                      <a:pt x="24355" y="1735"/>
                      <a:pt x="21183" y="1005"/>
                    </a:cubicBezTo>
                    <a:cubicBezTo>
                      <a:pt x="16641" y="0"/>
                      <a:pt x="12007" y="2032"/>
                      <a:pt x="8058" y="4429"/>
                    </a:cubicBezTo>
                    <a:cubicBezTo>
                      <a:pt x="5958" y="5684"/>
                      <a:pt x="3836" y="7327"/>
                      <a:pt x="2443" y="9313"/>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55" name="Google Shape;4155;p51"/>
              <p:cNvSpPr/>
              <p:nvPr/>
            </p:nvSpPr>
            <p:spPr>
              <a:xfrm>
                <a:off x="5513050" y="966700"/>
                <a:ext cx="1438000" cy="1388950"/>
              </a:xfrm>
              <a:custGeom>
                <a:avLst/>
                <a:gdLst/>
                <a:ahLst/>
                <a:cxnLst/>
                <a:rect l="l" t="t" r="r" b="b"/>
                <a:pathLst>
                  <a:path w="57520" h="55558" fill="none" extrusionOk="0">
                    <a:moveTo>
                      <a:pt x="2054" y="8765"/>
                    </a:moveTo>
                    <a:cubicBezTo>
                      <a:pt x="1164" y="10066"/>
                      <a:pt x="616" y="11482"/>
                      <a:pt x="639" y="13057"/>
                    </a:cubicBezTo>
                    <a:cubicBezTo>
                      <a:pt x="685" y="15271"/>
                      <a:pt x="1849" y="17211"/>
                      <a:pt x="2671" y="19288"/>
                    </a:cubicBezTo>
                    <a:cubicBezTo>
                      <a:pt x="3013" y="20132"/>
                      <a:pt x="3264" y="20977"/>
                      <a:pt x="3378" y="21867"/>
                    </a:cubicBezTo>
                    <a:cubicBezTo>
                      <a:pt x="3926" y="26272"/>
                      <a:pt x="0" y="29810"/>
                      <a:pt x="1210" y="33805"/>
                    </a:cubicBezTo>
                    <a:cubicBezTo>
                      <a:pt x="1895" y="36156"/>
                      <a:pt x="3150" y="37206"/>
                      <a:pt x="3858" y="39716"/>
                    </a:cubicBezTo>
                    <a:cubicBezTo>
                      <a:pt x="4451" y="41839"/>
                      <a:pt x="4816" y="43665"/>
                      <a:pt x="6665" y="45195"/>
                    </a:cubicBezTo>
                    <a:cubicBezTo>
                      <a:pt x="9450" y="47500"/>
                      <a:pt x="13718" y="47363"/>
                      <a:pt x="17188" y="48390"/>
                    </a:cubicBezTo>
                    <a:cubicBezTo>
                      <a:pt x="17393" y="48459"/>
                      <a:pt x="17576" y="48527"/>
                      <a:pt x="17781" y="48573"/>
                    </a:cubicBezTo>
                    <a:cubicBezTo>
                      <a:pt x="21958" y="50033"/>
                      <a:pt x="23373" y="53275"/>
                      <a:pt x="27847" y="54735"/>
                    </a:cubicBezTo>
                    <a:cubicBezTo>
                      <a:pt x="30335" y="55557"/>
                      <a:pt x="32800" y="54987"/>
                      <a:pt x="34284" y="53937"/>
                    </a:cubicBezTo>
                    <a:cubicBezTo>
                      <a:pt x="35767" y="52887"/>
                      <a:pt x="36749" y="51494"/>
                      <a:pt x="37639" y="49440"/>
                    </a:cubicBezTo>
                    <a:cubicBezTo>
                      <a:pt x="38735" y="47021"/>
                      <a:pt x="39054" y="44122"/>
                      <a:pt x="40447" y="41908"/>
                    </a:cubicBezTo>
                    <a:cubicBezTo>
                      <a:pt x="40606" y="41679"/>
                      <a:pt x="40743" y="41451"/>
                      <a:pt x="40926" y="41223"/>
                    </a:cubicBezTo>
                    <a:cubicBezTo>
                      <a:pt x="42181" y="39557"/>
                      <a:pt x="43528" y="38552"/>
                      <a:pt x="45034" y="37092"/>
                    </a:cubicBezTo>
                    <a:cubicBezTo>
                      <a:pt x="47751" y="34467"/>
                      <a:pt x="51129" y="30678"/>
                      <a:pt x="53731" y="26752"/>
                    </a:cubicBezTo>
                    <a:cubicBezTo>
                      <a:pt x="55283" y="24424"/>
                      <a:pt x="56904" y="21981"/>
                      <a:pt x="57200" y="19197"/>
                    </a:cubicBezTo>
                    <a:cubicBezTo>
                      <a:pt x="57520" y="16275"/>
                      <a:pt x="55899" y="13125"/>
                      <a:pt x="53160" y="12121"/>
                    </a:cubicBezTo>
                    <a:cubicBezTo>
                      <a:pt x="51083" y="11367"/>
                      <a:pt x="48823" y="11710"/>
                      <a:pt x="46746" y="12577"/>
                    </a:cubicBezTo>
                    <a:cubicBezTo>
                      <a:pt x="43345" y="14015"/>
                      <a:pt x="39853" y="16184"/>
                      <a:pt x="36087" y="15453"/>
                    </a:cubicBezTo>
                    <a:cubicBezTo>
                      <a:pt x="35471" y="15339"/>
                      <a:pt x="34854" y="15134"/>
                      <a:pt x="34238" y="14860"/>
                    </a:cubicBezTo>
                    <a:cubicBezTo>
                      <a:pt x="30655" y="13171"/>
                      <a:pt x="29536" y="8902"/>
                      <a:pt x="27185" y="5912"/>
                    </a:cubicBezTo>
                    <a:cubicBezTo>
                      <a:pt x="25313" y="3538"/>
                      <a:pt x="22780" y="1553"/>
                      <a:pt x="19767" y="914"/>
                    </a:cubicBezTo>
                    <a:cubicBezTo>
                      <a:pt x="15453" y="1"/>
                      <a:pt x="11048" y="1849"/>
                      <a:pt x="7350" y="4109"/>
                    </a:cubicBezTo>
                    <a:cubicBezTo>
                      <a:pt x="5364" y="5319"/>
                      <a:pt x="3378" y="6871"/>
                      <a:pt x="2054" y="8765"/>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56" name="Google Shape;4156;p51"/>
              <p:cNvSpPr/>
              <p:nvPr/>
            </p:nvSpPr>
            <p:spPr>
              <a:xfrm>
                <a:off x="5556400" y="996375"/>
                <a:ext cx="1380400" cy="1309050"/>
              </a:xfrm>
              <a:custGeom>
                <a:avLst/>
                <a:gdLst/>
                <a:ahLst/>
                <a:cxnLst/>
                <a:rect l="l" t="t" r="r" b="b"/>
                <a:pathLst>
                  <a:path w="55216" h="52362" fill="none" extrusionOk="0">
                    <a:moveTo>
                      <a:pt x="1621" y="8195"/>
                    </a:moveTo>
                    <a:cubicBezTo>
                      <a:pt x="800" y="9382"/>
                      <a:pt x="275" y="10728"/>
                      <a:pt x="275" y="12166"/>
                    </a:cubicBezTo>
                    <a:cubicBezTo>
                      <a:pt x="252" y="14221"/>
                      <a:pt x="1211" y="16069"/>
                      <a:pt x="1918" y="18010"/>
                    </a:cubicBezTo>
                    <a:cubicBezTo>
                      <a:pt x="2215" y="18786"/>
                      <a:pt x="2443" y="19562"/>
                      <a:pt x="2557" y="20406"/>
                    </a:cubicBezTo>
                    <a:cubicBezTo>
                      <a:pt x="3105" y="24492"/>
                      <a:pt x="1" y="27870"/>
                      <a:pt x="1348" y="31454"/>
                    </a:cubicBezTo>
                    <a:cubicBezTo>
                      <a:pt x="2261" y="33850"/>
                      <a:pt x="3584" y="34695"/>
                      <a:pt x="4155" y="37365"/>
                    </a:cubicBezTo>
                    <a:cubicBezTo>
                      <a:pt x="4612" y="39557"/>
                      <a:pt x="4703" y="41474"/>
                      <a:pt x="6506" y="43163"/>
                    </a:cubicBezTo>
                    <a:cubicBezTo>
                      <a:pt x="9017" y="45514"/>
                      <a:pt x="13103" y="45674"/>
                      <a:pt x="16481" y="46541"/>
                    </a:cubicBezTo>
                    <a:cubicBezTo>
                      <a:pt x="16663" y="46587"/>
                      <a:pt x="16869" y="46655"/>
                      <a:pt x="17051" y="46701"/>
                    </a:cubicBezTo>
                    <a:cubicBezTo>
                      <a:pt x="21114" y="47865"/>
                      <a:pt x="22872" y="50193"/>
                      <a:pt x="27163" y="51586"/>
                    </a:cubicBezTo>
                    <a:cubicBezTo>
                      <a:pt x="29537" y="52362"/>
                      <a:pt x="31819" y="52110"/>
                      <a:pt x="33326" y="51426"/>
                    </a:cubicBezTo>
                    <a:cubicBezTo>
                      <a:pt x="34809" y="50741"/>
                      <a:pt x="35951" y="49737"/>
                      <a:pt x="37001" y="47911"/>
                    </a:cubicBezTo>
                    <a:cubicBezTo>
                      <a:pt x="38233" y="45765"/>
                      <a:pt x="38576" y="42912"/>
                      <a:pt x="39626" y="40721"/>
                    </a:cubicBezTo>
                    <a:cubicBezTo>
                      <a:pt x="39740" y="40470"/>
                      <a:pt x="39854" y="40241"/>
                      <a:pt x="39991" y="40013"/>
                    </a:cubicBezTo>
                    <a:cubicBezTo>
                      <a:pt x="40949" y="38324"/>
                      <a:pt x="41885" y="37183"/>
                      <a:pt x="43095" y="35653"/>
                    </a:cubicBezTo>
                    <a:cubicBezTo>
                      <a:pt x="45286" y="32846"/>
                      <a:pt x="48436" y="29148"/>
                      <a:pt x="51015" y="25428"/>
                    </a:cubicBezTo>
                    <a:cubicBezTo>
                      <a:pt x="52659" y="23008"/>
                      <a:pt x="54485" y="20543"/>
                      <a:pt x="54850" y="17622"/>
                    </a:cubicBezTo>
                    <a:cubicBezTo>
                      <a:pt x="55215" y="14609"/>
                      <a:pt x="53481" y="11253"/>
                      <a:pt x="50559" y="10363"/>
                    </a:cubicBezTo>
                    <a:cubicBezTo>
                      <a:pt x="48505" y="9724"/>
                      <a:pt x="46382" y="10135"/>
                      <a:pt x="44419" y="11025"/>
                    </a:cubicBezTo>
                    <a:cubicBezTo>
                      <a:pt x="41201" y="12531"/>
                      <a:pt x="37959" y="14746"/>
                      <a:pt x="34307" y="14129"/>
                    </a:cubicBezTo>
                    <a:cubicBezTo>
                      <a:pt x="33714" y="14038"/>
                      <a:pt x="33098" y="13855"/>
                      <a:pt x="32527" y="13604"/>
                    </a:cubicBezTo>
                    <a:cubicBezTo>
                      <a:pt x="29080" y="12075"/>
                      <a:pt x="27779" y="8081"/>
                      <a:pt x="25405" y="5296"/>
                    </a:cubicBezTo>
                    <a:cubicBezTo>
                      <a:pt x="23557" y="3127"/>
                      <a:pt x="21114" y="1370"/>
                      <a:pt x="18284" y="799"/>
                    </a:cubicBezTo>
                    <a:cubicBezTo>
                      <a:pt x="14198" y="0"/>
                      <a:pt x="10044" y="1621"/>
                      <a:pt x="6552" y="3767"/>
                    </a:cubicBezTo>
                    <a:cubicBezTo>
                      <a:pt x="4680" y="4908"/>
                      <a:pt x="2854" y="6391"/>
                      <a:pt x="1621" y="8195"/>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57" name="Google Shape;4157;p51"/>
              <p:cNvSpPr/>
              <p:nvPr/>
            </p:nvSpPr>
            <p:spPr>
              <a:xfrm>
                <a:off x="5595200" y="1025475"/>
                <a:ext cx="1327325" cy="1232025"/>
              </a:xfrm>
              <a:custGeom>
                <a:avLst/>
                <a:gdLst/>
                <a:ahLst/>
                <a:cxnLst/>
                <a:rect l="l" t="t" r="r" b="b"/>
                <a:pathLst>
                  <a:path w="53093" h="49281" fill="none" extrusionOk="0">
                    <a:moveTo>
                      <a:pt x="1370" y="7647"/>
                    </a:moveTo>
                    <a:cubicBezTo>
                      <a:pt x="617" y="8743"/>
                      <a:pt x="138" y="9975"/>
                      <a:pt x="92" y="11299"/>
                    </a:cubicBezTo>
                    <a:cubicBezTo>
                      <a:pt x="1" y="13194"/>
                      <a:pt x="754" y="14928"/>
                      <a:pt x="1348" y="16754"/>
                    </a:cubicBezTo>
                    <a:cubicBezTo>
                      <a:pt x="1599" y="17462"/>
                      <a:pt x="1804" y="18192"/>
                      <a:pt x="1918" y="18968"/>
                    </a:cubicBezTo>
                    <a:cubicBezTo>
                      <a:pt x="2466" y="22712"/>
                      <a:pt x="206" y="25953"/>
                      <a:pt x="1690" y="29126"/>
                    </a:cubicBezTo>
                    <a:cubicBezTo>
                      <a:pt x="2831" y="31545"/>
                      <a:pt x="4201" y="32207"/>
                      <a:pt x="4635" y="35037"/>
                    </a:cubicBezTo>
                    <a:cubicBezTo>
                      <a:pt x="4954" y="37320"/>
                      <a:pt x="4749" y="39306"/>
                      <a:pt x="6506" y="41154"/>
                    </a:cubicBezTo>
                    <a:cubicBezTo>
                      <a:pt x="8789" y="43551"/>
                      <a:pt x="12669" y="44030"/>
                      <a:pt x="15956" y="44715"/>
                    </a:cubicBezTo>
                    <a:cubicBezTo>
                      <a:pt x="16138" y="44761"/>
                      <a:pt x="16321" y="44784"/>
                      <a:pt x="16504" y="44829"/>
                    </a:cubicBezTo>
                    <a:cubicBezTo>
                      <a:pt x="20475" y="45742"/>
                      <a:pt x="22530" y="47112"/>
                      <a:pt x="26661" y="48459"/>
                    </a:cubicBezTo>
                    <a:cubicBezTo>
                      <a:pt x="28921" y="49189"/>
                      <a:pt x="31021" y="49280"/>
                      <a:pt x="32527" y="48961"/>
                    </a:cubicBezTo>
                    <a:cubicBezTo>
                      <a:pt x="34034" y="48641"/>
                      <a:pt x="35357" y="47979"/>
                      <a:pt x="36521" y="46404"/>
                    </a:cubicBezTo>
                    <a:cubicBezTo>
                      <a:pt x="37914" y="44533"/>
                      <a:pt x="38279" y="41702"/>
                      <a:pt x="39009" y="39534"/>
                    </a:cubicBezTo>
                    <a:cubicBezTo>
                      <a:pt x="39078" y="39306"/>
                      <a:pt x="39146" y="39055"/>
                      <a:pt x="39238" y="38826"/>
                    </a:cubicBezTo>
                    <a:cubicBezTo>
                      <a:pt x="39877" y="37092"/>
                      <a:pt x="40447" y="35836"/>
                      <a:pt x="41338" y="34238"/>
                    </a:cubicBezTo>
                    <a:cubicBezTo>
                      <a:pt x="42981" y="31271"/>
                      <a:pt x="45925" y="27619"/>
                      <a:pt x="48459" y="24104"/>
                    </a:cubicBezTo>
                    <a:cubicBezTo>
                      <a:pt x="50239" y="21639"/>
                      <a:pt x="52248" y="19128"/>
                      <a:pt x="52659" y="16092"/>
                    </a:cubicBezTo>
                    <a:cubicBezTo>
                      <a:pt x="53093" y="12965"/>
                      <a:pt x="51221" y="9405"/>
                      <a:pt x="48117" y="8606"/>
                    </a:cubicBezTo>
                    <a:cubicBezTo>
                      <a:pt x="46131" y="8081"/>
                      <a:pt x="44122" y="8560"/>
                      <a:pt x="42273" y="9519"/>
                    </a:cubicBezTo>
                    <a:cubicBezTo>
                      <a:pt x="39238" y="11071"/>
                      <a:pt x="36225" y="13330"/>
                      <a:pt x="32710" y="12828"/>
                    </a:cubicBezTo>
                    <a:cubicBezTo>
                      <a:pt x="32116" y="12760"/>
                      <a:pt x="31546" y="12600"/>
                      <a:pt x="30975" y="12372"/>
                    </a:cubicBezTo>
                    <a:cubicBezTo>
                      <a:pt x="27688" y="10979"/>
                      <a:pt x="26182" y="7282"/>
                      <a:pt x="23808" y="4725"/>
                    </a:cubicBezTo>
                    <a:cubicBezTo>
                      <a:pt x="21982" y="2740"/>
                      <a:pt x="19654" y="1210"/>
                      <a:pt x="16983" y="708"/>
                    </a:cubicBezTo>
                    <a:cubicBezTo>
                      <a:pt x="13148" y="1"/>
                      <a:pt x="9222" y="1438"/>
                      <a:pt x="5958" y="3447"/>
                    </a:cubicBezTo>
                    <a:cubicBezTo>
                      <a:pt x="4201" y="4520"/>
                      <a:pt x="2512" y="5935"/>
                      <a:pt x="1370" y="7647"/>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58" name="Google Shape;4158;p51"/>
              <p:cNvSpPr/>
              <p:nvPr/>
            </p:nvSpPr>
            <p:spPr>
              <a:xfrm>
                <a:off x="5627750" y="1055150"/>
                <a:ext cx="1280500" cy="1162400"/>
              </a:xfrm>
              <a:custGeom>
                <a:avLst/>
                <a:gdLst/>
                <a:ahLst/>
                <a:cxnLst/>
                <a:rect l="l" t="t" r="r" b="b"/>
                <a:pathLst>
                  <a:path w="51220" h="46496" fill="none" extrusionOk="0">
                    <a:moveTo>
                      <a:pt x="1370" y="7053"/>
                    </a:moveTo>
                    <a:cubicBezTo>
                      <a:pt x="685" y="8081"/>
                      <a:pt x="251" y="9222"/>
                      <a:pt x="160" y="10409"/>
                    </a:cubicBezTo>
                    <a:cubicBezTo>
                      <a:pt x="0" y="12143"/>
                      <a:pt x="548" y="13764"/>
                      <a:pt x="1027" y="15453"/>
                    </a:cubicBezTo>
                    <a:cubicBezTo>
                      <a:pt x="1233" y="16115"/>
                      <a:pt x="1392" y="16800"/>
                      <a:pt x="1506" y="17485"/>
                    </a:cubicBezTo>
                    <a:cubicBezTo>
                      <a:pt x="2054" y="20931"/>
                      <a:pt x="685" y="23990"/>
                      <a:pt x="2283" y="26774"/>
                    </a:cubicBezTo>
                    <a:cubicBezTo>
                      <a:pt x="3698" y="29217"/>
                      <a:pt x="5067" y="29673"/>
                      <a:pt x="5364" y="32686"/>
                    </a:cubicBezTo>
                    <a:cubicBezTo>
                      <a:pt x="5569" y="35037"/>
                      <a:pt x="5067" y="37091"/>
                      <a:pt x="6779" y="39123"/>
                    </a:cubicBezTo>
                    <a:cubicBezTo>
                      <a:pt x="8811" y="41565"/>
                      <a:pt x="12485" y="42341"/>
                      <a:pt x="15658" y="42866"/>
                    </a:cubicBezTo>
                    <a:cubicBezTo>
                      <a:pt x="15841" y="42889"/>
                      <a:pt x="16023" y="42912"/>
                      <a:pt x="16183" y="42958"/>
                    </a:cubicBezTo>
                    <a:cubicBezTo>
                      <a:pt x="20063" y="43574"/>
                      <a:pt x="22437" y="44030"/>
                      <a:pt x="26409" y="45309"/>
                    </a:cubicBezTo>
                    <a:cubicBezTo>
                      <a:pt x="28554" y="45993"/>
                      <a:pt x="30495" y="46404"/>
                      <a:pt x="32001" y="46450"/>
                    </a:cubicBezTo>
                    <a:cubicBezTo>
                      <a:pt x="33508" y="46495"/>
                      <a:pt x="35014" y="46222"/>
                      <a:pt x="36292" y="44875"/>
                    </a:cubicBezTo>
                    <a:cubicBezTo>
                      <a:pt x="37844" y="43254"/>
                      <a:pt x="38232" y="40492"/>
                      <a:pt x="38620" y="38324"/>
                    </a:cubicBezTo>
                    <a:cubicBezTo>
                      <a:pt x="38666" y="38096"/>
                      <a:pt x="38712" y="37845"/>
                      <a:pt x="38735" y="37616"/>
                    </a:cubicBezTo>
                    <a:cubicBezTo>
                      <a:pt x="39077" y="35859"/>
                      <a:pt x="39237" y="34467"/>
                      <a:pt x="39830" y="32800"/>
                    </a:cubicBezTo>
                    <a:cubicBezTo>
                      <a:pt x="40949" y="29650"/>
                      <a:pt x="43665" y="26090"/>
                      <a:pt x="46153" y="22780"/>
                    </a:cubicBezTo>
                    <a:cubicBezTo>
                      <a:pt x="48070" y="20246"/>
                      <a:pt x="50239" y="17690"/>
                      <a:pt x="50741" y="14517"/>
                    </a:cubicBezTo>
                    <a:cubicBezTo>
                      <a:pt x="51220" y="11299"/>
                      <a:pt x="49234" y="7510"/>
                      <a:pt x="45947" y="6825"/>
                    </a:cubicBezTo>
                    <a:cubicBezTo>
                      <a:pt x="44007" y="6414"/>
                      <a:pt x="42113" y="6985"/>
                      <a:pt x="40378" y="7966"/>
                    </a:cubicBezTo>
                    <a:cubicBezTo>
                      <a:pt x="37525" y="9587"/>
                      <a:pt x="34740" y="11892"/>
                      <a:pt x="31362" y="11527"/>
                    </a:cubicBezTo>
                    <a:cubicBezTo>
                      <a:pt x="30791" y="11459"/>
                      <a:pt x="30244" y="11322"/>
                      <a:pt x="29696" y="11116"/>
                    </a:cubicBezTo>
                    <a:cubicBezTo>
                      <a:pt x="26546" y="9884"/>
                      <a:pt x="24857" y="6460"/>
                      <a:pt x="22460" y="4109"/>
                    </a:cubicBezTo>
                    <a:cubicBezTo>
                      <a:pt x="20657" y="2351"/>
                      <a:pt x="18420" y="1028"/>
                      <a:pt x="15932" y="594"/>
                    </a:cubicBezTo>
                    <a:cubicBezTo>
                      <a:pt x="12326" y="0"/>
                      <a:pt x="8628" y="1233"/>
                      <a:pt x="5615" y="3105"/>
                    </a:cubicBezTo>
                    <a:cubicBezTo>
                      <a:pt x="3949" y="4132"/>
                      <a:pt x="2420" y="5456"/>
                      <a:pt x="1370" y="7053"/>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59" name="Google Shape;4159;p51"/>
              <p:cNvSpPr/>
              <p:nvPr/>
            </p:nvSpPr>
            <p:spPr>
              <a:xfrm>
                <a:off x="5660825" y="1084250"/>
                <a:ext cx="1233750" cy="1112175"/>
              </a:xfrm>
              <a:custGeom>
                <a:avLst/>
                <a:gdLst/>
                <a:ahLst/>
                <a:cxnLst/>
                <a:rect l="l" t="t" r="r" b="b"/>
                <a:pathLst>
                  <a:path w="49350" h="44487" fill="none" extrusionOk="0">
                    <a:moveTo>
                      <a:pt x="1325" y="6506"/>
                    </a:moveTo>
                    <a:cubicBezTo>
                      <a:pt x="731" y="7442"/>
                      <a:pt x="320" y="8469"/>
                      <a:pt x="183" y="9541"/>
                    </a:cubicBezTo>
                    <a:cubicBezTo>
                      <a:pt x="1" y="11116"/>
                      <a:pt x="320" y="12646"/>
                      <a:pt x="686" y="14198"/>
                    </a:cubicBezTo>
                    <a:cubicBezTo>
                      <a:pt x="845" y="14814"/>
                      <a:pt x="982" y="15430"/>
                      <a:pt x="1097" y="16047"/>
                    </a:cubicBezTo>
                    <a:cubicBezTo>
                      <a:pt x="1644" y="19151"/>
                      <a:pt x="1142" y="22004"/>
                      <a:pt x="2854" y="24424"/>
                    </a:cubicBezTo>
                    <a:cubicBezTo>
                      <a:pt x="4566" y="26889"/>
                      <a:pt x="5935" y="27185"/>
                      <a:pt x="6072" y="30358"/>
                    </a:cubicBezTo>
                    <a:cubicBezTo>
                      <a:pt x="6164" y="32778"/>
                      <a:pt x="5388" y="34878"/>
                      <a:pt x="7008" y="37114"/>
                    </a:cubicBezTo>
                    <a:cubicBezTo>
                      <a:pt x="8834" y="39580"/>
                      <a:pt x="12258" y="40698"/>
                      <a:pt x="15362" y="41040"/>
                    </a:cubicBezTo>
                    <a:cubicBezTo>
                      <a:pt x="15522" y="41063"/>
                      <a:pt x="15705" y="41063"/>
                      <a:pt x="15864" y="41086"/>
                    </a:cubicBezTo>
                    <a:cubicBezTo>
                      <a:pt x="19631" y="41428"/>
                      <a:pt x="22324" y="40949"/>
                      <a:pt x="26136" y="42182"/>
                    </a:cubicBezTo>
                    <a:cubicBezTo>
                      <a:pt x="28167" y="42821"/>
                      <a:pt x="29925" y="43574"/>
                      <a:pt x="31454" y="43962"/>
                    </a:cubicBezTo>
                    <a:cubicBezTo>
                      <a:pt x="32961" y="44373"/>
                      <a:pt x="34627" y="44487"/>
                      <a:pt x="36065" y="43369"/>
                    </a:cubicBezTo>
                    <a:cubicBezTo>
                      <a:pt x="37754" y="42022"/>
                      <a:pt x="38165" y="39283"/>
                      <a:pt x="38210" y="37160"/>
                    </a:cubicBezTo>
                    <a:cubicBezTo>
                      <a:pt x="38233" y="36909"/>
                      <a:pt x="38233" y="36658"/>
                      <a:pt x="38233" y="36430"/>
                    </a:cubicBezTo>
                    <a:cubicBezTo>
                      <a:pt x="38233" y="34649"/>
                      <a:pt x="38005" y="33143"/>
                      <a:pt x="38302" y="31385"/>
                    </a:cubicBezTo>
                    <a:cubicBezTo>
                      <a:pt x="38850" y="28076"/>
                      <a:pt x="41406" y="24606"/>
                      <a:pt x="43848" y="21479"/>
                    </a:cubicBezTo>
                    <a:cubicBezTo>
                      <a:pt x="45880" y="18877"/>
                      <a:pt x="48231" y="16275"/>
                      <a:pt x="48779" y="12988"/>
                    </a:cubicBezTo>
                    <a:cubicBezTo>
                      <a:pt x="49349" y="9656"/>
                      <a:pt x="47204" y="5616"/>
                      <a:pt x="43757" y="5068"/>
                    </a:cubicBezTo>
                    <a:cubicBezTo>
                      <a:pt x="41840" y="4771"/>
                      <a:pt x="40082" y="5433"/>
                      <a:pt x="38462" y="6437"/>
                    </a:cubicBezTo>
                    <a:cubicBezTo>
                      <a:pt x="35791" y="8126"/>
                      <a:pt x="33235" y="10477"/>
                      <a:pt x="29993" y="10226"/>
                    </a:cubicBezTo>
                    <a:cubicBezTo>
                      <a:pt x="29423" y="10181"/>
                      <a:pt x="28898" y="10066"/>
                      <a:pt x="28373" y="9884"/>
                    </a:cubicBezTo>
                    <a:cubicBezTo>
                      <a:pt x="25360" y="8811"/>
                      <a:pt x="23511" y="5638"/>
                      <a:pt x="21091" y="3516"/>
                    </a:cubicBezTo>
                    <a:cubicBezTo>
                      <a:pt x="19311" y="1963"/>
                      <a:pt x="17188" y="868"/>
                      <a:pt x="14860" y="503"/>
                    </a:cubicBezTo>
                    <a:cubicBezTo>
                      <a:pt x="11482" y="1"/>
                      <a:pt x="8035" y="1050"/>
                      <a:pt x="5251" y="2785"/>
                    </a:cubicBezTo>
                    <a:cubicBezTo>
                      <a:pt x="3699" y="3744"/>
                      <a:pt x="2306" y="4999"/>
                      <a:pt x="1325" y="6506"/>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60" name="Google Shape;4160;p51"/>
              <p:cNvSpPr/>
              <p:nvPr/>
            </p:nvSpPr>
            <p:spPr>
              <a:xfrm>
                <a:off x="5693350" y="1113350"/>
                <a:ext cx="1186950" cy="1068825"/>
              </a:xfrm>
              <a:custGeom>
                <a:avLst/>
                <a:gdLst/>
                <a:ahLst/>
                <a:cxnLst/>
                <a:rect l="l" t="t" r="r" b="b"/>
                <a:pathLst>
                  <a:path w="47478" h="42753" fill="none" extrusionOk="0">
                    <a:moveTo>
                      <a:pt x="1325" y="5958"/>
                    </a:moveTo>
                    <a:cubicBezTo>
                      <a:pt x="800" y="6803"/>
                      <a:pt x="435" y="7716"/>
                      <a:pt x="252" y="8697"/>
                    </a:cubicBezTo>
                    <a:cubicBezTo>
                      <a:pt x="1" y="10089"/>
                      <a:pt x="115" y="11505"/>
                      <a:pt x="366" y="12943"/>
                    </a:cubicBezTo>
                    <a:cubicBezTo>
                      <a:pt x="480" y="13490"/>
                      <a:pt x="594" y="14061"/>
                      <a:pt x="709" y="14609"/>
                    </a:cubicBezTo>
                    <a:cubicBezTo>
                      <a:pt x="1256" y="17393"/>
                      <a:pt x="1667" y="20018"/>
                      <a:pt x="3425" y="22095"/>
                    </a:cubicBezTo>
                    <a:cubicBezTo>
                      <a:pt x="5479" y="24515"/>
                      <a:pt x="6803" y="24698"/>
                      <a:pt x="6803" y="28030"/>
                    </a:cubicBezTo>
                    <a:cubicBezTo>
                      <a:pt x="6780" y="30541"/>
                      <a:pt x="5753" y="32686"/>
                      <a:pt x="7282" y="35106"/>
                    </a:cubicBezTo>
                    <a:cubicBezTo>
                      <a:pt x="8880" y="37594"/>
                      <a:pt x="12076" y="39032"/>
                      <a:pt x="15066" y="39214"/>
                    </a:cubicBezTo>
                    <a:cubicBezTo>
                      <a:pt x="15248" y="39214"/>
                      <a:pt x="15408" y="39214"/>
                      <a:pt x="15568" y="39214"/>
                    </a:cubicBezTo>
                    <a:cubicBezTo>
                      <a:pt x="19220" y="39306"/>
                      <a:pt x="22256" y="37891"/>
                      <a:pt x="25885" y="39032"/>
                    </a:cubicBezTo>
                    <a:cubicBezTo>
                      <a:pt x="27802" y="39648"/>
                      <a:pt x="29377" y="40721"/>
                      <a:pt x="30906" y="41474"/>
                    </a:cubicBezTo>
                    <a:cubicBezTo>
                      <a:pt x="32436" y="42250"/>
                      <a:pt x="34285" y="42752"/>
                      <a:pt x="35837" y="41862"/>
                    </a:cubicBezTo>
                    <a:cubicBezTo>
                      <a:pt x="37708" y="40789"/>
                      <a:pt x="38096" y="38096"/>
                      <a:pt x="37845" y="35973"/>
                    </a:cubicBezTo>
                    <a:cubicBezTo>
                      <a:pt x="37800" y="35722"/>
                      <a:pt x="37777" y="35494"/>
                      <a:pt x="37731" y="35243"/>
                    </a:cubicBezTo>
                    <a:cubicBezTo>
                      <a:pt x="37412" y="33440"/>
                      <a:pt x="36795" y="31796"/>
                      <a:pt x="36795" y="29970"/>
                    </a:cubicBezTo>
                    <a:cubicBezTo>
                      <a:pt x="36795" y="26501"/>
                      <a:pt x="39146" y="23100"/>
                      <a:pt x="41543" y="20178"/>
                    </a:cubicBezTo>
                    <a:cubicBezTo>
                      <a:pt x="43734" y="17508"/>
                      <a:pt x="46245" y="14860"/>
                      <a:pt x="46861" y="11436"/>
                    </a:cubicBezTo>
                    <a:cubicBezTo>
                      <a:pt x="47478" y="8012"/>
                      <a:pt x="45195" y="3698"/>
                      <a:pt x="41566" y="3310"/>
                    </a:cubicBezTo>
                    <a:cubicBezTo>
                      <a:pt x="39717" y="3105"/>
                      <a:pt x="38096" y="3858"/>
                      <a:pt x="36567" y="4931"/>
                    </a:cubicBezTo>
                    <a:cubicBezTo>
                      <a:pt x="34079" y="6666"/>
                      <a:pt x="31751" y="9062"/>
                      <a:pt x="28624" y="8925"/>
                    </a:cubicBezTo>
                    <a:cubicBezTo>
                      <a:pt x="28099" y="8902"/>
                      <a:pt x="27597" y="8811"/>
                      <a:pt x="27095" y="8651"/>
                    </a:cubicBezTo>
                    <a:cubicBezTo>
                      <a:pt x="24219" y="7716"/>
                      <a:pt x="22187" y="4840"/>
                      <a:pt x="19745" y="2922"/>
                    </a:cubicBezTo>
                    <a:cubicBezTo>
                      <a:pt x="18010" y="1576"/>
                      <a:pt x="15956" y="685"/>
                      <a:pt x="13810" y="411"/>
                    </a:cubicBezTo>
                    <a:cubicBezTo>
                      <a:pt x="10660" y="1"/>
                      <a:pt x="7465" y="845"/>
                      <a:pt x="4886" y="2466"/>
                    </a:cubicBezTo>
                    <a:cubicBezTo>
                      <a:pt x="3470" y="3356"/>
                      <a:pt x="2192" y="4520"/>
                      <a:pt x="1325" y="5958"/>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61" name="Google Shape;4161;p51"/>
              <p:cNvSpPr/>
              <p:nvPr/>
            </p:nvSpPr>
            <p:spPr>
              <a:xfrm>
                <a:off x="5721325" y="1106500"/>
                <a:ext cx="1145275" cy="1061400"/>
              </a:xfrm>
              <a:custGeom>
                <a:avLst/>
                <a:gdLst/>
                <a:ahLst/>
                <a:cxnLst/>
                <a:rect l="l" t="t" r="r" b="b"/>
                <a:pathLst>
                  <a:path w="45811" h="42456" fill="none" extrusionOk="0">
                    <a:moveTo>
                      <a:pt x="229" y="13102"/>
                    </a:moveTo>
                    <a:cubicBezTo>
                      <a:pt x="548" y="16070"/>
                      <a:pt x="1963" y="19037"/>
                      <a:pt x="4200" y="21205"/>
                    </a:cubicBezTo>
                    <a:cubicBezTo>
                      <a:pt x="6597" y="23511"/>
                      <a:pt x="7875" y="23648"/>
                      <a:pt x="7715" y="27140"/>
                    </a:cubicBezTo>
                    <a:cubicBezTo>
                      <a:pt x="7578" y="29742"/>
                      <a:pt x="6300" y="31910"/>
                      <a:pt x="7738" y="34535"/>
                    </a:cubicBezTo>
                    <a:cubicBezTo>
                      <a:pt x="9130" y="37069"/>
                      <a:pt x="12075" y="38804"/>
                      <a:pt x="14974" y="38804"/>
                    </a:cubicBezTo>
                    <a:cubicBezTo>
                      <a:pt x="18717" y="38804"/>
                      <a:pt x="22187" y="36202"/>
                      <a:pt x="25816" y="37343"/>
                    </a:cubicBezTo>
                    <a:cubicBezTo>
                      <a:pt x="27619" y="37913"/>
                      <a:pt x="29034" y="39329"/>
                      <a:pt x="30563" y="40447"/>
                    </a:cubicBezTo>
                    <a:cubicBezTo>
                      <a:pt x="32093" y="41565"/>
                      <a:pt x="34124" y="42456"/>
                      <a:pt x="35790" y="41771"/>
                    </a:cubicBezTo>
                    <a:cubicBezTo>
                      <a:pt x="37822" y="40972"/>
                      <a:pt x="38210" y="38347"/>
                      <a:pt x="37639" y="36224"/>
                    </a:cubicBezTo>
                    <a:cubicBezTo>
                      <a:pt x="37069" y="34124"/>
                      <a:pt x="35813" y="32139"/>
                      <a:pt x="35471" y="29993"/>
                    </a:cubicBezTo>
                    <a:cubicBezTo>
                      <a:pt x="34923" y="26341"/>
                      <a:pt x="37091" y="23054"/>
                      <a:pt x="39420" y="20315"/>
                    </a:cubicBezTo>
                    <a:cubicBezTo>
                      <a:pt x="41748" y="17599"/>
                      <a:pt x="44418" y="14883"/>
                      <a:pt x="45126" y="11345"/>
                    </a:cubicBezTo>
                    <a:cubicBezTo>
                      <a:pt x="45811" y="7807"/>
                      <a:pt x="43391" y="3219"/>
                      <a:pt x="39579" y="2991"/>
                    </a:cubicBezTo>
                    <a:cubicBezTo>
                      <a:pt x="34763" y="2717"/>
                      <a:pt x="32275" y="9108"/>
                      <a:pt x="27459" y="9062"/>
                    </a:cubicBezTo>
                    <a:cubicBezTo>
                      <a:pt x="24013" y="9039"/>
                      <a:pt x="21479" y="5753"/>
                      <a:pt x="18557" y="3767"/>
                    </a:cubicBezTo>
                    <a:cubicBezTo>
                      <a:pt x="13011" y="1"/>
                      <a:pt x="4657" y="1507"/>
                      <a:pt x="1507" y="6848"/>
                    </a:cubicBezTo>
                    <a:cubicBezTo>
                      <a:pt x="388" y="8720"/>
                      <a:pt x="0" y="10911"/>
                      <a:pt x="229" y="13102"/>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4162" name="Google Shape;4162;p51"/>
            <p:cNvGrpSpPr/>
            <p:nvPr/>
          </p:nvGrpSpPr>
          <p:grpSpPr>
            <a:xfrm>
              <a:off x="6151700" y="563400"/>
              <a:ext cx="1724500" cy="1724475"/>
              <a:chOff x="4954950" y="844025"/>
              <a:chExt cx="1724500" cy="1724475"/>
            </a:xfrm>
          </p:grpSpPr>
          <p:sp>
            <p:nvSpPr>
              <p:cNvPr id="4163" name="Google Shape;4163;p51"/>
              <p:cNvSpPr/>
              <p:nvPr/>
            </p:nvSpPr>
            <p:spPr>
              <a:xfrm>
                <a:off x="5042850" y="1000800"/>
                <a:ext cx="1273100" cy="1204200"/>
              </a:xfrm>
              <a:custGeom>
                <a:avLst/>
                <a:gdLst/>
                <a:ahLst/>
                <a:cxnLst/>
                <a:rect l="l" t="t" r="r" b="b"/>
                <a:pathLst>
                  <a:path w="50924" h="48168" extrusionOk="0">
                    <a:moveTo>
                      <a:pt x="30983" y="0"/>
                    </a:moveTo>
                    <a:cubicBezTo>
                      <a:pt x="23761" y="0"/>
                      <a:pt x="16537" y="2756"/>
                      <a:pt x="11025" y="8269"/>
                    </a:cubicBezTo>
                    <a:cubicBezTo>
                      <a:pt x="0" y="19271"/>
                      <a:pt x="0" y="37143"/>
                      <a:pt x="11025" y="48167"/>
                    </a:cubicBezTo>
                    <a:lnTo>
                      <a:pt x="50923" y="8269"/>
                    </a:lnTo>
                    <a:cubicBezTo>
                      <a:pt x="45422" y="2756"/>
                      <a:pt x="38204" y="0"/>
                      <a:pt x="30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51"/>
              <p:cNvSpPr/>
              <p:nvPr/>
            </p:nvSpPr>
            <p:spPr>
              <a:xfrm>
                <a:off x="5318450" y="1207500"/>
                <a:ext cx="1273100" cy="1203775"/>
              </a:xfrm>
              <a:custGeom>
                <a:avLst/>
                <a:gdLst/>
                <a:ahLst/>
                <a:cxnLst/>
                <a:rect l="l" t="t" r="r" b="b"/>
                <a:pathLst>
                  <a:path w="50924" h="48151" extrusionOk="0">
                    <a:moveTo>
                      <a:pt x="39899" y="1"/>
                    </a:moveTo>
                    <a:lnTo>
                      <a:pt x="1" y="39899"/>
                    </a:lnTo>
                    <a:cubicBezTo>
                      <a:pt x="5513" y="45400"/>
                      <a:pt x="12737" y="48151"/>
                      <a:pt x="19959" y="48151"/>
                    </a:cubicBezTo>
                    <a:cubicBezTo>
                      <a:pt x="27180" y="48151"/>
                      <a:pt x="34398" y="45400"/>
                      <a:pt x="39899" y="39899"/>
                    </a:cubicBezTo>
                    <a:cubicBezTo>
                      <a:pt x="50924" y="28875"/>
                      <a:pt x="50924" y="11003"/>
                      <a:pt x="39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51"/>
              <p:cNvSpPr/>
              <p:nvPr/>
            </p:nvSpPr>
            <p:spPr>
              <a:xfrm>
                <a:off x="4954950" y="844025"/>
                <a:ext cx="1724500" cy="1724475"/>
              </a:xfrm>
              <a:custGeom>
                <a:avLst/>
                <a:gdLst/>
                <a:ahLst/>
                <a:cxnLst/>
                <a:rect l="l" t="t" r="r" b="b"/>
                <a:pathLst>
                  <a:path w="68980" h="68979" fill="none" extrusionOk="0">
                    <a:moveTo>
                      <a:pt x="1" y="68978"/>
                    </a:moveTo>
                    <a:lnTo>
                      <a:pt x="68979" y="0"/>
                    </a:ln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sp>
        <p:nvSpPr>
          <p:cNvPr id="21" name="Google Shape;3514;p41">
            <a:extLst>
              <a:ext uri="{FF2B5EF4-FFF2-40B4-BE49-F238E27FC236}">
                <a16:creationId xmlns:a16="http://schemas.microsoft.com/office/drawing/2014/main" id="{814BEC0F-5190-D940-BBA1-5DC67B5368D9}"/>
              </a:ext>
            </a:extLst>
          </p:cNvPr>
          <p:cNvSpPr txBox="1">
            <a:spLocks/>
          </p:cNvSpPr>
          <p:nvPr/>
        </p:nvSpPr>
        <p:spPr>
          <a:xfrm>
            <a:off x="4572050" y="1239554"/>
            <a:ext cx="4239300" cy="8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6700"/>
              <a:buFont typeface="Rubik Light"/>
              <a:buNone/>
              <a:defRPr sz="4000" b="0" i="0" u="none" strike="noStrike" cap="none">
                <a:solidFill>
                  <a:schemeClr val="accent5"/>
                </a:solidFill>
                <a:latin typeface="Rubik Light"/>
                <a:ea typeface="Rubik Light"/>
                <a:cs typeface="Rubik Light"/>
                <a:sym typeface="Rubik Light"/>
              </a:defRPr>
            </a:lvl1pPr>
            <a:lvl2pPr marR="0" lvl="1"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9pPr>
          </a:lstStyle>
          <a:p>
            <a:r>
              <a:rPr lang="en" sz="7200" dirty="0">
                <a:solidFill>
                  <a:srgbClr val="C00000"/>
                </a:solidFill>
              </a:rPr>
              <a:t>04.</a:t>
            </a:r>
          </a:p>
        </p:txBody>
      </p:sp>
      <p:sp>
        <p:nvSpPr>
          <p:cNvPr id="24" name="Google Shape;3512;p41">
            <a:extLst>
              <a:ext uri="{FF2B5EF4-FFF2-40B4-BE49-F238E27FC236}">
                <a16:creationId xmlns:a16="http://schemas.microsoft.com/office/drawing/2014/main" id="{A590FCE8-52AB-894B-B9F0-FE10C26763FA}"/>
              </a:ext>
            </a:extLst>
          </p:cNvPr>
          <p:cNvSpPr txBox="1">
            <a:spLocks/>
          </p:cNvSpPr>
          <p:nvPr/>
        </p:nvSpPr>
        <p:spPr>
          <a:xfrm>
            <a:off x="4364324" y="1770750"/>
            <a:ext cx="4239300" cy="1136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6700"/>
              <a:buFont typeface="Rubik Light"/>
              <a:buNone/>
              <a:defRPr sz="4000" b="0" i="0" u="none" strike="noStrike" cap="none">
                <a:solidFill>
                  <a:schemeClr val="dk1"/>
                </a:solidFill>
                <a:latin typeface="Rubik Light"/>
                <a:ea typeface="Rubik Light"/>
                <a:cs typeface="Rubik Light"/>
                <a:sym typeface="Rubik Light"/>
              </a:defRPr>
            </a:lvl1pPr>
            <a:lvl2pPr marR="0" lvl="1"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9pPr>
          </a:lstStyle>
          <a:p>
            <a:r>
              <a:rPr lang="en-US" sz="4200" dirty="0">
                <a:solidFill>
                  <a:schemeClr val="bg2"/>
                </a:solidFill>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76"/>
        <p:cNvGrpSpPr/>
        <p:nvPr/>
      </p:nvGrpSpPr>
      <p:grpSpPr>
        <a:xfrm>
          <a:off x="0" y="0"/>
          <a:ext cx="0" cy="0"/>
          <a:chOff x="0" y="0"/>
          <a:chExt cx="0" cy="0"/>
        </a:xfrm>
      </p:grpSpPr>
      <p:sp>
        <p:nvSpPr>
          <p:cNvPr id="4177" name="Google Shape;4177;p53"/>
          <p:cNvSpPr txBox="1">
            <a:spLocks noGrp="1"/>
          </p:cNvSpPr>
          <p:nvPr>
            <p:ph type="title"/>
          </p:nvPr>
        </p:nvSpPr>
        <p:spPr>
          <a:xfrm>
            <a:off x="-9116" y="660113"/>
            <a:ext cx="5173724"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Conclusions</a:t>
            </a:r>
            <a:endParaRPr dirty="0"/>
          </a:p>
        </p:txBody>
      </p:sp>
      <p:sp>
        <p:nvSpPr>
          <p:cNvPr id="4178" name="Google Shape;4178;p53"/>
          <p:cNvSpPr/>
          <p:nvPr/>
        </p:nvSpPr>
        <p:spPr>
          <a:xfrm>
            <a:off x="720000" y="1603950"/>
            <a:ext cx="3715500" cy="2770200"/>
          </a:xfrm>
          <a:prstGeom prst="roundRect">
            <a:avLst>
              <a:gd name="adj" fmla="val 35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53"/>
          <p:cNvSpPr/>
          <p:nvPr/>
        </p:nvSpPr>
        <p:spPr>
          <a:xfrm>
            <a:off x="4708500" y="1603950"/>
            <a:ext cx="3715500" cy="2770200"/>
          </a:xfrm>
          <a:prstGeom prst="roundRect">
            <a:avLst>
              <a:gd name="adj" fmla="val 35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53"/>
          <p:cNvSpPr txBox="1"/>
          <p:nvPr/>
        </p:nvSpPr>
        <p:spPr>
          <a:xfrm>
            <a:off x="4818446" y="1904075"/>
            <a:ext cx="3495600" cy="2291700"/>
          </a:xfrm>
          <a:prstGeom prst="rect">
            <a:avLst/>
          </a:prstGeom>
          <a:noFill/>
          <a:ln>
            <a:noFill/>
          </a:ln>
        </p:spPr>
        <p:txBody>
          <a:bodyPr spcFirstLastPara="1" wrap="square" lIns="0" tIns="0" rIns="0" bIns="0" anchor="ctr" anchorCtr="0">
            <a:noAutofit/>
          </a:bodyPr>
          <a:lstStyle/>
          <a:p>
            <a:pPr marL="172800" indent="-224000" algn="ctr">
              <a:buClr>
                <a:schemeClr val="dk1"/>
              </a:buClr>
              <a:buSzPts val="1600"/>
              <a:buFont typeface="Fira Sans Light"/>
              <a:buChar char="●"/>
            </a:pPr>
            <a:r>
              <a:rPr lang="en-US" sz="1600" dirty="0">
                <a:solidFill>
                  <a:srgbClr val="020305"/>
                </a:solidFill>
                <a:latin typeface="Fira Sans Light"/>
                <a:ea typeface="Fira Sans Light"/>
                <a:cs typeface="Fira Sans Light"/>
                <a:sym typeface="Fira Sans Light"/>
              </a:rPr>
              <a:t>Differenced Data</a:t>
            </a:r>
          </a:p>
          <a:p>
            <a:pPr marL="172800" lvl="0" indent="-224000" algn="ctr" rtl="0">
              <a:spcBef>
                <a:spcPts val="1000"/>
              </a:spcBef>
              <a:spcAft>
                <a:spcPts val="0"/>
              </a:spcAft>
              <a:buClr>
                <a:schemeClr val="dk1"/>
              </a:buClr>
              <a:buSzPts val="1600"/>
              <a:buFont typeface="Fira Sans Light"/>
              <a:buChar char="●"/>
            </a:pPr>
            <a:r>
              <a:rPr lang="en-US" sz="1600" dirty="0">
                <a:solidFill>
                  <a:srgbClr val="020305"/>
                </a:solidFill>
                <a:latin typeface="Fira Sans Light"/>
                <a:ea typeface="Fira Sans Light"/>
                <a:cs typeface="Fira Sans Light"/>
                <a:sym typeface="Fira Sans Light"/>
              </a:rPr>
              <a:t>Multivariate Model</a:t>
            </a:r>
            <a:endParaRPr sz="1600" dirty="0">
              <a:solidFill>
                <a:srgbClr val="020305"/>
              </a:solidFill>
              <a:latin typeface="Fira Sans Light"/>
              <a:ea typeface="Fira Sans Light"/>
              <a:cs typeface="Fira Sans Light"/>
              <a:sym typeface="Fira Sans Light"/>
            </a:endParaRPr>
          </a:p>
          <a:p>
            <a:pPr marL="172800" lvl="0" indent="-224000" algn="ctr" rtl="0">
              <a:spcBef>
                <a:spcPts val="1000"/>
              </a:spcBef>
              <a:spcAft>
                <a:spcPts val="0"/>
              </a:spcAft>
              <a:buClr>
                <a:schemeClr val="dk1"/>
              </a:buClr>
              <a:buSzPts val="1600"/>
              <a:buFont typeface="Fira Sans Light"/>
              <a:buChar char="●"/>
            </a:pPr>
            <a:r>
              <a:rPr lang="en-US" sz="1600" dirty="0">
                <a:solidFill>
                  <a:srgbClr val="020305"/>
                </a:solidFill>
                <a:latin typeface="Fira Sans Light"/>
                <a:ea typeface="Fira Sans Light"/>
                <a:cs typeface="Fira Sans Light"/>
                <a:sym typeface="Fira Sans Light"/>
              </a:rPr>
              <a:t>Larger Windows/Timesteps</a:t>
            </a:r>
          </a:p>
          <a:p>
            <a:pPr marL="172800" indent="-224000" algn="ctr">
              <a:spcBef>
                <a:spcPts val="1000"/>
              </a:spcBef>
              <a:buClr>
                <a:schemeClr val="dk1"/>
              </a:buClr>
              <a:buSzPts val="1600"/>
              <a:buFont typeface="Fira Sans Light"/>
              <a:buChar char="●"/>
            </a:pPr>
            <a:r>
              <a:rPr lang="en-US" sz="1600" dirty="0" err="1">
                <a:solidFill>
                  <a:srgbClr val="020305"/>
                </a:solidFill>
                <a:latin typeface="Fira Sans Light"/>
                <a:ea typeface="Fira Sans Light"/>
                <a:cs typeface="Fira Sans Light"/>
                <a:sym typeface="Fira Sans Light"/>
              </a:rPr>
              <a:t>Streamlit</a:t>
            </a:r>
            <a:r>
              <a:rPr lang="en-US" sz="1600" dirty="0">
                <a:solidFill>
                  <a:srgbClr val="020305"/>
                </a:solidFill>
                <a:latin typeface="Fira Sans Light"/>
                <a:ea typeface="Fira Sans Light"/>
                <a:cs typeface="Fira Sans Light"/>
                <a:sym typeface="Fira Sans Light"/>
              </a:rPr>
              <a:t> that updates weekly to visualize predictions</a:t>
            </a:r>
          </a:p>
        </p:txBody>
      </p:sp>
      <p:sp>
        <p:nvSpPr>
          <p:cNvPr id="4181" name="Google Shape;4181;p53"/>
          <p:cNvSpPr txBox="1"/>
          <p:nvPr/>
        </p:nvSpPr>
        <p:spPr>
          <a:xfrm>
            <a:off x="829946" y="1904075"/>
            <a:ext cx="3495600" cy="2291700"/>
          </a:xfrm>
          <a:prstGeom prst="rect">
            <a:avLst/>
          </a:prstGeom>
          <a:noFill/>
          <a:ln>
            <a:noFill/>
          </a:ln>
        </p:spPr>
        <p:txBody>
          <a:bodyPr spcFirstLastPara="1" wrap="square" lIns="0" tIns="0" rIns="0" bIns="0" anchor="ctr" anchorCtr="0">
            <a:noAutofit/>
          </a:bodyPr>
          <a:lstStyle/>
          <a:p>
            <a:pPr marL="172800" lvl="0" indent="-224000" algn="ctr" rtl="0">
              <a:spcBef>
                <a:spcPts val="0"/>
              </a:spcBef>
              <a:spcAft>
                <a:spcPts val="0"/>
              </a:spcAft>
              <a:buClr>
                <a:schemeClr val="dk1"/>
              </a:buClr>
              <a:buSzPts val="1600"/>
              <a:buFont typeface="Fira Sans Light"/>
              <a:buChar char="●"/>
            </a:pPr>
            <a:r>
              <a:rPr lang="en-US" sz="1600" dirty="0">
                <a:solidFill>
                  <a:srgbClr val="020305"/>
                </a:solidFill>
                <a:latin typeface="Fira Sans Light"/>
                <a:ea typeface="Fira Sans Light"/>
                <a:cs typeface="Fira Sans Light"/>
                <a:sym typeface="Fira Sans Light"/>
              </a:rPr>
              <a:t>LSTM RNNs can be used to perform timeseries forecasting on vaccination data</a:t>
            </a:r>
          </a:p>
          <a:p>
            <a:pPr marL="172800" lvl="0" indent="-224000" algn="ctr" rtl="0">
              <a:spcBef>
                <a:spcPts val="0"/>
              </a:spcBef>
              <a:spcAft>
                <a:spcPts val="0"/>
              </a:spcAft>
              <a:buClr>
                <a:schemeClr val="dk1"/>
              </a:buClr>
              <a:buSzPts val="1600"/>
              <a:buFont typeface="Fira Sans Light"/>
              <a:buChar char="●"/>
            </a:pPr>
            <a:r>
              <a:rPr lang="en-US" sz="1600" dirty="0">
                <a:solidFill>
                  <a:srgbClr val="020305"/>
                </a:solidFill>
                <a:latin typeface="Fira Sans Light"/>
                <a:ea typeface="Fira Sans Light"/>
                <a:cs typeface="Fira Sans Light"/>
                <a:sym typeface="Fira Sans Light"/>
              </a:rPr>
              <a:t>The simplest model worked the best, most likely because of the size of the data set</a:t>
            </a:r>
            <a:endParaRPr sz="1600" dirty="0">
              <a:solidFill>
                <a:srgbClr val="020305"/>
              </a:solidFill>
              <a:latin typeface="Fira Sans Light"/>
              <a:ea typeface="Fira Sans Light"/>
              <a:cs typeface="Fira Sans Light"/>
              <a:sym typeface="Fira Sans Light"/>
            </a:endParaRPr>
          </a:p>
        </p:txBody>
      </p:sp>
      <p:sp>
        <p:nvSpPr>
          <p:cNvPr id="7" name="Google Shape;4177;p53">
            <a:extLst>
              <a:ext uri="{FF2B5EF4-FFF2-40B4-BE49-F238E27FC236}">
                <a16:creationId xmlns:a16="http://schemas.microsoft.com/office/drawing/2014/main" id="{F0A82E45-AAF9-F84A-AFFF-B8271A5CDBCC}"/>
              </a:ext>
            </a:extLst>
          </p:cNvPr>
          <p:cNvSpPr txBox="1">
            <a:spLocks/>
          </p:cNvSpPr>
          <p:nvPr/>
        </p:nvSpPr>
        <p:spPr>
          <a:xfrm>
            <a:off x="4495796" y="660113"/>
            <a:ext cx="41409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600"/>
              <a:buFont typeface="Rubik Light"/>
              <a:buNone/>
              <a:defRPr sz="3600" b="0" i="0" u="none" strike="noStrike" cap="none">
                <a:solidFill>
                  <a:schemeClr val="accent2"/>
                </a:solidFill>
                <a:latin typeface="Rubik Light"/>
                <a:ea typeface="Rubik Light"/>
                <a:cs typeface="Rubik Light"/>
                <a:sym typeface="Rubik Light"/>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Future 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76"/>
        <p:cNvGrpSpPr/>
        <p:nvPr/>
      </p:nvGrpSpPr>
      <p:grpSpPr>
        <a:xfrm>
          <a:off x="0" y="0"/>
          <a:ext cx="0" cy="0"/>
          <a:chOff x="0" y="0"/>
          <a:chExt cx="0" cy="0"/>
        </a:xfrm>
      </p:grpSpPr>
      <p:sp>
        <p:nvSpPr>
          <p:cNvPr id="4177" name="Google Shape;4177;p53"/>
          <p:cNvSpPr txBox="1">
            <a:spLocks noGrp="1"/>
          </p:cNvSpPr>
          <p:nvPr>
            <p:ph type="title"/>
          </p:nvPr>
        </p:nvSpPr>
        <p:spPr>
          <a:xfrm>
            <a:off x="1985138" y="661375"/>
            <a:ext cx="5173724"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Citations</a:t>
            </a:r>
            <a:endParaRPr dirty="0"/>
          </a:p>
        </p:txBody>
      </p:sp>
      <p:sp>
        <p:nvSpPr>
          <p:cNvPr id="4178" name="Google Shape;4178;p53"/>
          <p:cNvSpPr/>
          <p:nvPr/>
        </p:nvSpPr>
        <p:spPr>
          <a:xfrm>
            <a:off x="635159" y="1425575"/>
            <a:ext cx="7594054" cy="2770200"/>
          </a:xfrm>
          <a:prstGeom prst="roundRect">
            <a:avLst>
              <a:gd name="adj" fmla="val 35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53"/>
          <p:cNvSpPr txBox="1"/>
          <p:nvPr/>
        </p:nvSpPr>
        <p:spPr>
          <a:xfrm>
            <a:off x="1567543" y="1904075"/>
            <a:ext cx="5923329" cy="2291700"/>
          </a:xfrm>
          <a:prstGeom prst="rect">
            <a:avLst/>
          </a:prstGeom>
          <a:noFill/>
          <a:ln>
            <a:noFill/>
          </a:ln>
        </p:spPr>
        <p:txBody>
          <a:bodyPr spcFirstLastPara="1" wrap="square" lIns="0" tIns="0" rIns="0" bIns="0" anchor="ctr" anchorCtr="0">
            <a:noAutofit/>
          </a:bodyPr>
          <a:lstStyle/>
          <a:p>
            <a:pPr marL="291700" lvl="0" indent="-342900">
              <a:buClr>
                <a:schemeClr val="dk1"/>
              </a:buClr>
              <a:buSzPts val="1600"/>
              <a:buFont typeface="+mj-lt"/>
              <a:buAutoNum type="arabicPeriod"/>
            </a:pPr>
            <a:r>
              <a:rPr lang="en-US" sz="1600" dirty="0">
                <a:solidFill>
                  <a:srgbClr val="020305"/>
                </a:solidFill>
                <a:latin typeface="Fira Sans Light"/>
                <a:ea typeface="Fira Sans Light"/>
                <a:cs typeface="Fira Sans Light"/>
                <a:sym typeface="Fira Sans Light"/>
                <a:hlinkClick r:id="rId3"/>
              </a:rPr>
              <a:t>https://covid.cdc.gov/covid-data-tracker/#datatracker-home</a:t>
            </a:r>
            <a:endParaRPr lang="en-US" sz="1600" dirty="0">
              <a:solidFill>
                <a:srgbClr val="020305"/>
              </a:solidFill>
              <a:latin typeface="Fira Sans Light"/>
              <a:ea typeface="Fira Sans Light"/>
              <a:cs typeface="Fira Sans Light"/>
              <a:sym typeface="Fira Sans Light"/>
            </a:endParaRPr>
          </a:p>
          <a:p>
            <a:pPr marL="291700" lvl="0" indent="-342900">
              <a:buClr>
                <a:schemeClr val="dk1"/>
              </a:buClr>
              <a:buSzPts val="1600"/>
              <a:buFont typeface="+mj-lt"/>
              <a:buAutoNum type="arabicPeriod"/>
            </a:pPr>
            <a:r>
              <a:rPr lang="en-US" sz="1600" dirty="0">
                <a:solidFill>
                  <a:srgbClr val="020305"/>
                </a:solidFill>
                <a:latin typeface="Fira Sans Light"/>
                <a:ea typeface="Fira Sans Light"/>
                <a:cs typeface="Fira Sans Light"/>
                <a:sym typeface="Fira Sans Light"/>
                <a:hlinkClick r:id="rId4"/>
              </a:rPr>
              <a:t>https://www.fda.gov/vaccines-blood-biologics/vaccines/emergency-use-authorization-vaccines-explained</a:t>
            </a:r>
            <a:endParaRPr lang="en-US" sz="1600" dirty="0">
              <a:solidFill>
                <a:srgbClr val="020305"/>
              </a:solidFill>
              <a:latin typeface="Fira Sans Light"/>
              <a:ea typeface="Fira Sans Light"/>
              <a:cs typeface="Fira Sans Light"/>
              <a:sym typeface="Fira Sans Light"/>
            </a:endParaRPr>
          </a:p>
          <a:p>
            <a:pPr marL="291700" lvl="0" indent="-342900">
              <a:buClr>
                <a:schemeClr val="dk1"/>
              </a:buClr>
              <a:buSzPts val="1600"/>
              <a:buFont typeface="+mj-lt"/>
              <a:buAutoNum type="arabicPeriod"/>
            </a:pPr>
            <a:r>
              <a:rPr lang="en-US" sz="1600" dirty="0">
                <a:solidFill>
                  <a:srgbClr val="020305"/>
                </a:solidFill>
                <a:latin typeface="Fira Sans Light"/>
                <a:ea typeface="Fira Sans Light"/>
                <a:cs typeface="Fira Sans Light"/>
                <a:sym typeface="Fira Sans Light"/>
                <a:hlinkClick r:id="rId5"/>
              </a:rPr>
              <a:t>https://www.mass.gov/info-details/reopening-</a:t>
            </a:r>
            <a:r>
              <a:rPr lang="en-US" sz="1600" dirty="0" err="1">
                <a:solidFill>
                  <a:srgbClr val="020305"/>
                </a:solidFill>
                <a:latin typeface="Fira Sans Light"/>
                <a:ea typeface="Fira Sans Light"/>
                <a:cs typeface="Fira Sans Light"/>
                <a:sym typeface="Fira Sans Light"/>
                <a:hlinkClick r:id="rId5"/>
              </a:rPr>
              <a:t>massachusetts</a:t>
            </a:r>
            <a:endParaRPr lang="en-US" sz="1600" dirty="0">
              <a:solidFill>
                <a:srgbClr val="020305"/>
              </a:solidFill>
              <a:latin typeface="Fira Sans Light"/>
              <a:ea typeface="Fira Sans Light"/>
              <a:cs typeface="Fira Sans Light"/>
              <a:sym typeface="Fira Sans Light"/>
            </a:endParaRPr>
          </a:p>
          <a:p>
            <a:pPr marL="342900" lvl="0" indent="-342900">
              <a:buClr>
                <a:schemeClr val="dk1"/>
              </a:buClr>
              <a:buSzPts val="1600"/>
              <a:buFont typeface="+mj-lt"/>
              <a:buAutoNum type="arabicPeriod"/>
            </a:pPr>
            <a:r>
              <a:rPr lang="en-US" sz="1600" dirty="0">
                <a:solidFill>
                  <a:srgbClr val="020305"/>
                </a:solidFill>
                <a:latin typeface="Fira Sans Light"/>
                <a:ea typeface="Fira Sans Light"/>
                <a:cs typeface="Fira Sans Light"/>
                <a:sym typeface="Fira Sans Light"/>
                <a:hlinkClick r:id="rId6"/>
              </a:rPr>
              <a:t>https://github.com/owid/covid-19-data</a:t>
            </a:r>
            <a:endParaRPr lang="en-US" sz="1600" dirty="0">
              <a:solidFill>
                <a:srgbClr val="020305"/>
              </a:solidFill>
              <a:latin typeface="Fira Sans Light"/>
              <a:ea typeface="Fira Sans Light"/>
              <a:cs typeface="Fira Sans Light"/>
              <a:sym typeface="Fira Sans Light"/>
            </a:endParaRPr>
          </a:p>
          <a:p>
            <a:pPr marL="172800" lvl="0" indent="-224000">
              <a:buClr>
                <a:schemeClr val="dk1"/>
              </a:buClr>
              <a:buSzPts val="1600"/>
              <a:buFont typeface="Fira Sans Light"/>
              <a:buChar char="●"/>
            </a:pPr>
            <a:endParaRPr sz="1600" dirty="0">
              <a:solidFill>
                <a:srgbClr val="020305"/>
              </a:solidFill>
              <a:latin typeface="Fira Sans Light"/>
              <a:ea typeface="Fira Sans Light"/>
              <a:cs typeface="Fira Sans Light"/>
              <a:sym typeface="Fira Sans Light"/>
            </a:endParaRPr>
          </a:p>
        </p:txBody>
      </p:sp>
    </p:spTree>
    <p:extLst>
      <p:ext uri="{BB962C8B-B14F-4D97-AF65-F5344CB8AC3E}">
        <p14:creationId xmlns:p14="http://schemas.microsoft.com/office/powerpoint/2010/main" val="375307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8"/>
        <p:cNvGrpSpPr/>
        <p:nvPr/>
      </p:nvGrpSpPr>
      <p:grpSpPr>
        <a:xfrm>
          <a:off x="0" y="0"/>
          <a:ext cx="0" cy="0"/>
          <a:chOff x="0" y="0"/>
          <a:chExt cx="0" cy="0"/>
        </a:xfrm>
      </p:grpSpPr>
      <p:sp>
        <p:nvSpPr>
          <p:cNvPr id="4229" name="Google Shape;4229;p58"/>
          <p:cNvSpPr txBox="1">
            <a:spLocks noGrp="1"/>
          </p:cNvSpPr>
          <p:nvPr>
            <p:ph type="title"/>
          </p:nvPr>
        </p:nvSpPr>
        <p:spPr>
          <a:xfrm>
            <a:off x="4572000" y="418525"/>
            <a:ext cx="3852000" cy="926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THANKS!</a:t>
            </a:r>
            <a:endParaRPr/>
          </a:p>
        </p:txBody>
      </p:sp>
      <p:sp>
        <p:nvSpPr>
          <p:cNvPr id="4230" name="Google Shape;4230;p58"/>
          <p:cNvSpPr txBox="1">
            <a:spLocks noGrp="1"/>
          </p:cNvSpPr>
          <p:nvPr>
            <p:ph type="subTitle" idx="1"/>
          </p:nvPr>
        </p:nvSpPr>
        <p:spPr>
          <a:xfrm>
            <a:off x="5687950" y="2360550"/>
            <a:ext cx="2736000" cy="926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solidFill>
                  <a:srgbClr val="C2213A"/>
                </a:solidFill>
                <a:hlinkClick r:id="rId3">
                  <a:extLst>
                    <a:ext uri="{A12FA001-AC4F-418D-AE19-62706E023703}">
                      <ahyp:hlinkClr xmlns:ahyp="http://schemas.microsoft.com/office/drawing/2018/hyperlinkcolor" val="tx"/>
                    </a:ext>
                  </a:extLst>
                </a:hlinkClick>
              </a:rPr>
              <a:t>R</a:t>
            </a:r>
            <a:r>
              <a:rPr lang="en" dirty="0">
                <a:solidFill>
                  <a:srgbClr val="C2213A"/>
                </a:solidFill>
                <a:hlinkClick r:id="rId3">
                  <a:extLst>
                    <a:ext uri="{A12FA001-AC4F-418D-AE19-62706E023703}">
                      <ahyp:hlinkClr xmlns:ahyp="http://schemas.microsoft.com/office/drawing/2018/hyperlinkcolor" val="tx"/>
                    </a:ext>
                  </a:extLst>
                </a:hlinkClick>
              </a:rPr>
              <a:t>odriguez.n.eric@gmail.com</a:t>
            </a:r>
          </a:p>
          <a:p>
            <a:pPr marL="0" lvl="0" indent="0" algn="r" rtl="0">
              <a:spcBef>
                <a:spcPts val="0"/>
              </a:spcBef>
              <a:spcAft>
                <a:spcPts val="0"/>
              </a:spcAft>
              <a:buNone/>
            </a:pPr>
            <a:r>
              <a:rPr lang="en" dirty="0">
                <a:solidFill>
                  <a:schemeClr val="bg2"/>
                </a:solidFill>
                <a:hlinkClick r:id="rId3">
                  <a:extLst>
                    <a:ext uri="{A12FA001-AC4F-418D-AE19-62706E023703}">
                      <ahyp:hlinkClr xmlns:ahyp="http://schemas.microsoft.com/office/drawing/2018/hyperlinkcolor" val="tx"/>
                    </a:ext>
                  </a:extLst>
                </a:hlinkClick>
              </a:rPr>
              <a:t>703-380-7619</a:t>
            </a:r>
            <a:endParaRPr lang="en" dirty="0">
              <a:solidFill>
                <a:schemeClr val="bg2"/>
              </a:solidFill>
            </a:endParaRPr>
          </a:p>
          <a:p>
            <a:pPr marL="0" lvl="0" indent="0" algn="r" rtl="0">
              <a:spcBef>
                <a:spcPts val="0"/>
              </a:spcBef>
              <a:spcAft>
                <a:spcPts val="0"/>
              </a:spcAft>
              <a:buNone/>
            </a:pPr>
            <a:r>
              <a:rPr lang="en-US" dirty="0">
                <a:solidFill>
                  <a:schemeClr val="bg2"/>
                </a:solidFill>
                <a:hlinkClick r:id="rId4"/>
              </a:rPr>
              <a:t>RodriguezNEric.github.io</a:t>
            </a:r>
            <a:endParaRPr lang="en-US" dirty="0">
              <a:solidFill>
                <a:schemeClr val="bg2"/>
              </a:solidFill>
            </a:endParaRPr>
          </a:p>
          <a:p>
            <a:pPr marL="0" lvl="0" indent="0" algn="r" rtl="0">
              <a:spcBef>
                <a:spcPts val="0"/>
              </a:spcBef>
              <a:spcAft>
                <a:spcPts val="0"/>
              </a:spcAft>
              <a:buNone/>
            </a:pPr>
            <a:endParaRPr lang="en-US" dirty="0">
              <a:solidFill>
                <a:schemeClr val="bg2"/>
              </a:solidFill>
            </a:endParaRPr>
          </a:p>
        </p:txBody>
      </p:sp>
      <p:sp>
        <p:nvSpPr>
          <p:cNvPr id="4231" name="Google Shape;4231;p58"/>
          <p:cNvSpPr txBox="1">
            <a:spLocks noGrp="1"/>
          </p:cNvSpPr>
          <p:nvPr>
            <p:ph type="subTitle" idx="2"/>
          </p:nvPr>
        </p:nvSpPr>
        <p:spPr>
          <a:xfrm>
            <a:off x="5147725" y="2009100"/>
            <a:ext cx="3276000" cy="351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Do you have any questions?</a:t>
            </a:r>
            <a:endParaRPr/>
          </a:p>
        </p:txBody>
      </p:sp>
      <p:grpSp>
        <p:nvGrpSpPr>
          <p:cNvPr id="4247" name="Google Shape;4247;p58"/>
          <p:cNvGrpSpPr/>
          <p:nvPr/>
        </p:nvGrpSpPr>
        <p:grpSpPr>
          <a:xfrm>
            <a:off x="7608655" y="1500372"/>
            <a:ext cx="372740" cy="353610"/>
            <a:chOff x="3744430" y="3796534"/>
            <a:chExt cx="372740" cy="353610"/>
          </a:xfrm>
        </p:grpSpPr>
        <p:sp>
          <p:nvSpPr>
            <p:cNvPr id="4248" name="Google Shape;4248;p58"/>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58"/>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58"/>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58"/>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58"/>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58"/>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58"/>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58"/>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58"/>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7" name="Google Shape;4257;p58"/>
          <p:cNvGrpSpPr/>
          <p:nvPr/>
        </p:nvGrpSpPr>
        <p:grpSpPr>
          <a:xfrm>
            <a:off x="8050888" y="1500372"/>
            <a:ext cx="372844" cy="353610"/>
            <a:chOff x="4186663" y="3796534"/>
            <a:chExt cx="372844" cy="353610"/>
          </a:xfrm>
        </p:grpSpPr>
        <p:sp>
          <p:nvSpPr>
            <p:cNvPr id="4258" name="Google Shape;4258;p58"/>
            <p:cNvSpPr/>
            <p:nvPr/>
          </p:nvSpPr>
          <p:spPr>
            <a:xfrm>
              <a:off x="4211025"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58"/>
            <p:cNvSpPr/>
            <p:nvPr/>
          </p:nvSpPr>
          <p:spPr>
            <a:xfrm>
              <a:off x="4359824" y="3802104"/>
              <a:ext cx="199683" cy="342522"/>
            </a:xfrm>
            <a:custGeom>
              <a:avLst/>
              <a:gdLst/>
              <a:ahLst/>
              <a:cxnLst/>
              <a:rect l="l" t="t" r="r" b="b"/>
              <a:pathLst>
                <a:path w="7672" h="13160" extrusionOk="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58"/>
            <p:cNvSpPr/>
            <p:nvPr/>
          </p:nvSpPr>
          <p:spPr>
            <a:xfrm>
              <a:off x="4284370" y="3890988"/>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58"/>
            <p:cNvSpPr/>
            <p:nvPr/>
          </p:nvSpPr>
          <p:spPr>
            <a:xfrm>
              <a:off x="4186663" y="3796534"/>
              <a:ext cx="372480" cy="353610"/>
            </a:xfrm>
            <a:custGeom>
              <a:avLst/>
              <a:gdLst/>
              <a:ahLst/>
              <a:cxnLst/>
              <a:rect l="l" t="t" r="r" b="b"/>
              <a:pathLst>
                <a:path w="14311" h="13586" extrusionOk="0">
                  <a:moveTo>
                    <a:pt x="7512" y="429"/>
                  </a:moveTo>
                  <a:cubicBezTo>
                    <a:pt x="11024" y="429"/>
                    <a:pt x="13877" y="3283"/>
                    <a:pt x="13877" y="6794"/>
                  </a:cubicBezTo>
                  <a:cubicBezTo>
                    <a:pt x="13877" y="10302"/>
                    <a:pt x="11024" y="13155"/>
                    <a:pt x="7512" y="13155"/>
                  </a:cubicBezTo>
                  <a:cubicBezTo>
                    <a:pt x="4004" y="13155"/>
                    <a:pt x="1151" y="10302"/>
                    <a:pt x="1151" y="6794"/>
                  </a:cubicBezTo>
                  <a:cubicBezTo>
                    <a:pt x="1151" y="3283"/>
                    <a:pt x="4004" y="429"/>
                    <a:pt x="7512" y="429"/>
                  </a:cubicBezTo>
                  <a:close/>
                  <a:moveTo>
                    <a:pt x="7512" y="1"/>
                  </a:moveTo>
                  <a:cubicBezTo>
                    <a:pt x="6205" y="1"/>
                    <a:pt x="4891" y="377"/>
                    <a:pt x="3741" y="1147"/>
                  </a:cubicBezTo>
                  <a:cubicBezTo>
                    <a:pt x="1045" y="2945"/>
                    <a:pt x="0" y="6400"/>
                    <a:pt x="1239" y="9391"/>
                  </a:cubicBezTo>
                  <a:cubicBezTo>
                    <a:pt x="2307" y="11966"/>
                    <a:pt x="4809" y="13586"/>
                    <a:pt x="7510" y="13586"/>
                  </a:cubicBezTo>
                  <a:cubicBezTo>
                    <a:pt x="7950" y="13586"/>
                    <a:pt x="8394" y="13543"/>
                    <a:pt x="8839" y="13454"/>
                  </a:cubicBezTo>
                  <a:cubicBezTo>
                    <a:pt x="12016" y="12825"/>
                    <a:pt x="14307" y="10035"/>
                    <a:pt x="14307" y="6794"/>
                  </a:cubicBezTo>
                  <a:cubicBezTo>
                    <a:pt x="14310" y="4989"/>
                    <a:pt x="13596" y="3261"/>
                    <a:pt x="12315" y="1991"/>
                  </a:cubicBezTo>
                  <a:cubicBezTo>
                    <a:pt x="11003" y="677"/>
                    <a:pt x="9264" y="1"/>
                    <a:pt x="7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58"/>
            <p:cNvSpPr/>
            <p:nvPr/>
          </p:nvSpPr>
          <p:spPr>
            <a:xfrm>
              <a:off x="4277785" y="3885834"/>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58"/>
          <p:cNvGrpSpPr/>
          <p:nvPr/>
        </p:nvGrpSpPr>
        <p:grpSpPr>
          <a:xfrm>
            <a:off x="720000" y="540004"/>
            <a:ext cx="2089700" cy="1785525"/>
            <a:chOff x="6151700" y="540000"/>
            <a:chExt cx="2089700" cy="1785525"/>
          </a:xfrm>
        </p:grpSpPr>
        <p:grpSp>
          <p:nvGrpSpPr>
            <p:cNvPr id="4264" name="Google Shape;4264;p58"/>
            <p:cNvGrpSpPr/>
            <p:nvPr/>
          </p:nvGrpSpPr>
          <p:grpSpPr>
            <a:xfrm>
              <a:off x="6496375" y="540000"/>
              <a:ext cx="1745025" cy="1785525"/>
              <a:chOff x="5299625" y="820625"/>
              <a:chExt cx="1745025" cy="1785525"/>
            </a:xfrm>
          </p:grpSpPr>
          <p:sp>
            <p:nvSpPr>
              <p:cNvPr id="4265" name="Google Shape;4265;p58"/>
              <p:cNvSpPr/>
              <p:nvPr/>
            </p:nvSpPr>
            <p:spPr>
              <a:xfrm>
                <a:off x="5299625" y="820625"/>
                <a:ext cx="1745025" cy="1785525"/>
              </a:xfrm>
              <a:custGeom>
                <a:avLst/>
                <a:gdLst/>
                <a:ahLst/>
                <a:cxnLst/>
                <a:rect l="l" t="t" r="r" b="b"/>
                <a:pathLst>
                  <a:path w="69801" h="71421" fill="none" extrusionOk="0">
                    <a:moveTo>
                      <a:pt x="4132" y="11550"/>
                    </a:moveTo>
                    <a:cubicBezTo>
                      <a:pt x="2854" y="13285"/>
                      <a:pt x="2100" y="15225"/>
                      <a:pt x="2351" y="17416"/>
                    </a:cubicBezTo>
                    <a:cubicBezTo>
                      <a:pt x="2808" y="21661"/>
                      <a:pt x="7008" y="24811"/>
                      <a:pt x="7396" y="29080"/>
                    </a:cubicBezTo>
                    <a:cubicBezTo>
                      <a:pt x="7921" y="35128"/>
                      <a:pt x="708" y="39442"/>
                      <a:pt x="297" y="45514"/>
                    </a:cubicBezTo>
                    <a:cubicBezTo>
                      <a:pt x="0" y="49782"/>
                      <a:pt x="3401" y="53617"/>
                      <a:pt x="7373" y="55260"/>
                    </a:cubicBezTo>
                    <a:cubicBezTo>
                      <a:pt x="11824" y="57109"/>
                      <a:pt x="17279" y="55488"/>
                      <a:pt x="21296" y="57931"/>
                    </a:cubicBezTo>
                    <a:cubicBezTo>
                      <a:pt x="26021" y="60761"/>
                      <a:pt x="25839" y="68659"/>
                      <a:pt x="31157" y="70416"/>
                    </a:cubicBezTo>
                    <a:cubicBezTo>
                      <a:pt x="34193" y="71420"/>
                      <a:pt x="37525" y="69229"/>
                      <a:pt x="38986" y="66376"/>
                    </a:cubicBezTo>
                    <a:cubicBezTo>
                      <a:pt x="40447" y="63523"/>
                      <a:pt x="40538" y="60213"/>
                      <a:pt x="40789" y="57018"/>
                    </a:cubicBezTo>
                    <a:cubicBezTo>
                      <a:pt x="41109" y="52886"/>
                      <a:pt x="41337" y="49417"/>
                      <a:pt x="45446" y="47180"/>
                    </a:cubicBezTo>
                    <a:cubicBezTo>
                      <a:pt x="48276" y="45651"/>
                      <a:pt x="51540" y="45240"/>
                      <a:pt x="54576" y="44190"/>
                    </a:cubicBezTo>
                    <a:cubicBezTo>
                      <a:pt x="59985" y="42341"/>
                      <a:pt x="64619" y="38347"/>
                      <a:pt x="67267" y="33279"/>
                    </a:cubicBezTo>
                    <a:cubicBezTo>
                      <a:pt x="69367" y="29262"/>
                      <a:pt x="69800" y="23510"/>
                      <a:pt x="66080" y="20931"/>
                    </a:cubicBezTo>
                    <a:cubicBezTo>
                      <a:pt x="63866" y="19379"/>
                      <a:pt x="60853" y="19539"/>
                      <a:pt x="58251" y="20223"/>
                    </a:cubicBezTo>
                    <a:cubicBezTo>
                      <a:pt x="53252" y="21524"/>
                      <a:pt x="47751" y="23921"/>
                      <a:pt x="42729" y="21045"/>
                    </a:cubicBezTo>
                    <a:cubicBezTo>
                      <a:pt x="38438" y="18580"/>
                      <a:pt x="38256" y="12897"/>
                      <a:pt x="35973" y="8879"/>
                    </a:cubicBezTo>
                    <a:cubicBezTo>
                      <a:pt x="33987" y="5433"/>
                      <a:pt x="30906" y="2397"/>
                      <a:pt x="27048" y="1415"/>
                    </a:cubicBezTo>
                    <a:cubicBezTo>
                      <a:pt x="21570" y="0"/>
                      <a:pt x="15978" y="2808"/>
                      <a:pt x="11116" y="5707"/>
                    </a:cubicBezTo>
                    <a:cubicBezTo>
                      <a:pt x="8560" y="7236"/>
                      <a:pt x="5867" y="9199"/>
                      <a:pt x="4132" y="11550"/>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66" name="Google Shape;4266;p58"/>
              <p:cNvSpPr/>
              <p:nvPr/>
            </p:nvSpPr>
            <p:spPr>
              <a:xfrm>
                <a:off x="5353825" y="849725"/>
                <a:ext cx="1653150" cy="1706200"/>
              </a:xfrm>
              <a:custGeom>
                <a:avLst/>
                <a:gdLst/>
                <a:ahLst/>
                <a:cxnLst/>
                <a:rect l="l" t="t" r="r" b="b"/>
                <a:pathLst>
                  <a:path w="66126" h="68248" fill="none" extrusionOk="0">
                    <a:moveTo>
                      <a:pt x="3242" y="11002"/>
                    </a:moveTo>
                    <a:cubicBezTo>
                      <a:pt x="2055" y="12646"/>
                      <a:pt x="1348" y="14494"/>
                      <a:pt x="1553" y="16549"/>
                    </a:cubicBezTo>
                    <a:cubicBezTo>
                      <a:pt x="1827" y="19425"/>
                      <a:pt x="3836" y="21776"/>
                      <a:pt x="5114" y="24378"/>
                    </a:cubicBezTo>
                    <a:cubicBezTo>
                      <a:pt x="5639" y="25405"/>
                      <a:pt x="6027" y="26478"/>
                      <a:pt x="6141" y="27642"/>
                    </a:cubicBezTo>
                    <a:cubicBezTo>
                      <a:pt x="6666" y="33371"/>
                      <a:pt x="1" y="37502"/>
                      <a:pt x="24" y="43163"/>
                    </a:cubicBezTo>
                    <a:cubicBezTo>
                      <a:pt x="24" y="45331"/>
                      <a:pt x="891" y="47180"/>
                      <a:pt x="2101" y="49029"/>
                    </a:cubicBezTo>
                    <a:cubicBezTo>
                      <a:pt x="3242" y="50832"/>
                      <a:pt x="4817" y="52316"/>
                      <a:pt x="6757" y="53252"/>
                    </a:cubicBezTo>
                    <a:cubicBezTo>
                      <a:pt x="10706" y="55146"/>
                      <a:pt x="15636" y="54005"/>
                      <a:pt x="19494" y="55740"/>
                    </a:cubicBezTo>
                    <a:cubicBezTo>
                      <a:pt x="19722" y="55831"/>
                      <a:pt x="19927" y="55945"/>
                      <a:pt x="20133" y="56059"/>
                    </a:cubicBezTo>
                    <a:cubicBezTo>
                      <a:pt x="24744" y="58616"/>
                      <a:pt x="24880" y="65577"/>
                      <a:pt x="30039" y="67289"/>
                    </a:cubicBezTo>
                    <a:cubicBezTo>
                      <a:pt x="32961" y="68248"/>
                      <a:pt x="36111" y="66376"/>
                      <a:pt x="37571" y="63888"/>
                    </a:cubicBezTo>
                    <a:cubicBezTo>
                      <a:pt x="39055" y="61400"/>
                      <a:pt x="39306" y="58479"/>
                      <a:pt x="39694" y="55511"/>
                    </a:cubicBezTo>
                    <a:cubicBezTo>
                      <a:pt x="40151" y="52019"/>
                      <a:pt x="40379" y="48892"/>
                      <a:pt x="43141" y="46655"/>
                    </a:cubicBezTo>
                    <a:cubicBezTo>
                      <a:pt x="43437" y="46427"/>
                      <a:pt x="43734" y="46199"/>
                      <a:pt x="44077" y="45993"/>
                    </a:cubicBezTo>
                    <a:cubicBezTo>
                      <a:pt x="46587" y="44441"/>
                      <a:pt x="49486" y="43916"/>
                      <a:pt x="52202" y="42775"/>
                    </a:cubicBezTo>
                    <a:cubicBezTo>
                      <a:pt x="57064" y="40766"/>
                      <a:pt x="61447" y="36795"/>
                      <a:pt x="64094" y="31979"/>
                    </a:cubicBezTo>
                    <a:cubicBezTo>
                      <a:pt x="65190" y="29993"/>
                      <a:pt x="66034" y="27665"/>
                      <a:pt x="66080" y="25382"/>
                    </a:cubicBezTo>
                    <a:cubicBezTo>
                      <a:pt x="66126" y="22871"/>
                      <a:pt x="65144" y="20475"/>
                      <a:pt x="63044" y="19174"/>
                    </a:cubicBezTo>
                    <a:cubicBezTo>
                      <a:pt x="60830" y="17804"/>
                      <a:pt x="58000" y="17964"/>
                      <a:pt x="55489" y="18694"/>
                    </a:cubicBezTo>
                    <a:cubicBezTo>
                      <a:pt x="51381" y="19881"/>
                      <a:pt x="46953" y="21867"/>
                      <a:pt x="42661" y="20680"/>
                    </a:cubicBezTo>
                    <a:cubicBezTo>
                      <a:pt x="41954" y="20475"/>
                      <a:pt x="41269" y="20201"/>
                      <a:pt x="40561" y="19813"/>
                    </a:cubicBezTo>
                    <a:cubicBezTo>
                      <a:pt x="36430" y="17507"/>
                      <a:pt x="36042" y="12098"/>
                      <a:pt x="33759" y="8309"/>
                    </a:cubicBezTo>
                    <a:cubicBezTo>
                      <a:pt x="31797" y="5045"/>
                      <a:pt x="28829" y="2237"/>
                      <a:pt x="25132" y="1324"/>
                    </a:cubicBezTo>
                    <a:cubicBezTo>
                      <a:pt x="19882" y="0"/>
                      <a:pt x="14518" y="2625"/>
                      <a:pt x="9907" y="5387"/>
                    </a:cubicBezTo>
                    <a:cubicBezTo>
                      <a:pt x="7465" y="6871"/>
                      <a:pt x="4885" y="8720"/>
                      <a:pt x="3242" y="11002"/>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67" name="Google Shape;4267;p58"/>
              <p:cNvSpPr/>
              <p:nvPr/>
            </p:nvSpPr>
            <p:spPr>
              <a:xfrm>
                <a:off x="5391500" y="878825"/>
                <a:ext cx="1601225" cy="1627475"/>
              </a:xfrm>
              <a:custGeom>
                <a:avLst/>
                <a:gdLst/>
                <a:ahLst/>
                <a:cxnLst/>
                <a:rect l="l" t="t" r="r" b="b"/>
                <a:pathLst>
                  <a:path w="64049" h="65099" fill="none" extrusionOk="0">
                    <a:moveTo>
                      <a:pt x="3036" y="10454"/>
                    </a:moveTo>
                    <a:cubicBezTo>
                      <a:pt x="1918" y="12006"/>
                      <a:pt x="1256" y="13741"/>
                      <a:pt x="1393" y="15681"/>
                    </a:cubicBezTo>
                    <a:cubicBezTo>
                      <a:pt x="1621" y="18375"/>
                      <a:pt x="3424" y="20657"/>
                      <a:pt x="4588" y="23122"/>
                    </a:cubicBezTo>
                    <a:cubicBezTo>
                      <a:pt x="5068" y="24104"/>
                      <a:pt x="5433" y="25108"/>
                      <a:pt x="5524" y="26204"/>
                    </a:cubicBezTo>
                    <a:cubicBezTo>
                      <a:pt x="6072" y="31591"/>
                      <a:pt x="0" y="35562"/>
                      <a:pt x="388" y="40835"/>
                    </a:cubicBezTo>
                    <a:cubicBezTo>
                      <a:pt x="548" y="43026"/>
                      <a:pt x="1530" y="44715"/>
                      <a:pt x="2625" y="46701"/>
                    </a:cubicBezTo>
                    <a:cubicBezTo>
                      <a:pt x="3630" y="48595"/>
                      <a:pt x="4885" y="50170"/>
                      <a:pt x="6825" y="51243"/>
                    </a:cubicBezTo>
                    <a:cubicBezTo>
                      <a:pt x="10454" y="53275"/>
                      <a:pt x="15248" y="52339"/>
                      <a:pt x="19014" y="53914"/>
                    </a:cubicBezTo>
                    <a:cubicBezTo>
                      <a:pt x="19219" y="54005"/>
                      <a:pt x="19425" y="54096"/>
                      <a:pt x="19630" y="54188"/>
                    </a:cubicBezTo>
                    <a:cubicBezTo>
                      <a:pt x="24127" y="56470"/>
                      <a:pt x="24606" y="62519"/>
                      <a:pt x="29582" y="64162"/>
                    </a:cubicBezTo>
                    <a:cubicBezTo>
                      <a:pt x="32389" y="65098"/>
                      <a:pt x="35357" y="63546"/>
                      <a:pt x="36840" y="61423"/>
                    </a:cubicBezTo>
                    <a:cubicBezTo>
                      <a:pt x="38324" y="59278"/>
                      <a:pt x="38758" y="56721"/>
                      <a:pt x="39283" y="54005"/>
                    </a:cubicBezTo>
                    <a:cubicBezTo>
                      <a:pt x="39876" y="50787"/>
                      <a:pt x="40127" y="47705"/>
                      <a:pt x="42547" y="45468"/>
                    </a:cubicBezTo>
                    <a:cubicBezTo>
                      <a:pt x="42798" y="45240"/>
                      <a:pt x="43072" y="45012"/>
                      <a:pt x="43368" y="44806"/>
                    </a:cubicBezTo>
                    <a:cubicBezTo>
                      <a:pt x="45560" y="43209"/>
                      <a:pt x="48070" y="42570"/>
                      <a:pt x="50490" y="41360"/>
                    </a:cubicBezTo>
                    <a:cubicBezTo>
                      <a:pt x="54827" y="39191"/>
                      <a:pt x="58935" y="35265"/>
                      <a:pt x="61606" y="30678"/>
                    </a:cubicBezTo>
                    <a:cubicBezTo>
                      <a:pt x="62793" y="28600"/>
                      <a:pt x="63820" y="26249"/>
                      <a:pt x="63934" y="23830"/>
                    </a:cubicBezTo>
                    <a:cubicBezTo>
                      <a:pt x="64048" y="21228"/>
                      <a:pt x="62907" y="18649"/>
                      <a:pt x="60647" y="17416"/>
                    </a:cubicBezTo>
                    <a:cubicBezTo>
                      <a:pt x="58456" y="16206"/>
                      <a:pt x="55785" y="16412"/>
                      <a:pt x="53389" y="17165"/>
                    </a:cubicBezTo>
                    <a:cubicBezTo>
                      <a:pt x="49463" y="18420"/>
                      <a:pt x="45263" y="20452"/>
                      <a:pt x="41109" y="19379"/>
                    </a:cubicBezTo>
                    <a:cubicBezTo>
                      <a:pt x="40424" y="19196"/>
                      <a:pt x="39739" y="18945"/>
                      <a:pt x="39077" y="18580"/>
                    </a:cubicBezTo>
                    <a:cubicBezTo>
                      <a:pt x="35060" y="16435"/>
                      <a:pt x="34512" y="11322"/>
                      <a:pt x="32207" y="7715"/>
                    </a:cubicBezTo>
                    <a:cubicBezTo>
                      <a:pt x="30267" y="4680"/>
                      <a:pt x="27391" y="2078"/>
                      <a:pt x="23876" y="1210"/>
                    </a:cubicBezTo>
                    <a:cubicBezTo>
                      <a:pt x="18877" y="0"/>
                      <a:pt x="13741" y="2443"/>
                      <a:pt x="9359" y="5068"/>
                    </a:cubicBezTo>
                    <a:cubicBezTo>
                      <a:pt x="7031" y="6483"/>
                      <a:pt x="4588" y="8263"/>
                      <a:pt x="3036" y="10454"/>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68" name="Google Shape;4268;p58"/>
              <p:cNvSpPr/>
              <p:nvPr/>
            </p:nvSpPr>
            <p:spPr>
              <a:xfrm>
                <a:off x="5430875" y="908500"/>
                <a:ext cx="1548150" cy="1547575"/>
              </a:xfrm>
              <a:custGeom>
                <a:avLst/>
                <a:gdLst/>
                <a:ahLst/>
                <a:cxnLst/>
                <a:rect l="l" t="t" r="r" b="b"/>
                <a:pathLst>
                  <a:path w="61926" h="61903" fill="none" extrusionOk="0">
                    <a:moveTo>
                      <a:pt x="2762" y="9861"/>
                    </a:moveTo>
                    <a:cubicBezTo>
                      <a:pt x="1712" y="11344"/>
                      <a:pt x="1073" y="12988"/>
                      <a:pt x="1187" y="14791"/>
                    </a:cubicBezTo>
                    <a:cubicBezTo>
                      <a:pt x="1347" y="17325"/>
                      <a:pt x="2945" y="19493"/>
                      <a:pt x="3995" y="21821"/>
                    </a:cubicBezTo>
                    <a:cubicBezTo>
                      <a:pt x="4428" y="22757"/>
                      <a:pt x="4748" y="23716"/>
                      <a:pt x="4862" y="24743"/>
                    </a:cubicBezTo>
                    <a:cubicBezTo>
                      <a:pt x="5410" y="29810"/>
                      <a:pt x="0" y="33622"/>
                      <a:pt x="708" y="38484"/>
                    </a:cubicBezTo>
                    <a:cubicBezTo>
                      <a:pt x="1027" y="40698"/>
                      <a:pt x="2123" y="42204"/>
                      <a:pt x="3082" y="44373"/>
                    </a:cubicBezTo>
                    <a:cubicBezTo>
                      <a:pt x="3926" y="46336"/>
                      <a:pt x="4908" y="48002"/>
                      <a:pt x="6825" y="49212"/>
                    </a:cubicBezTo>
                    <a:cubicBezTo>
                      <a:pt x="10158" y="51357"/>
                      <a:pt x="14791" y="50672"/>
                      <a:pt x="18443" y="52065"/>
                    </a:cubicBezTo>
                    <a:cubicBezTo>
                      <a:pt x="18649" y="52133"/>
                      <a:pt x="18854" y="52225"/>
                      <a:pt x="19059" y="52316"/>
                    </a:cubicBezTo>
                    <a:cubicBezTo>
                      <a:pt x="23465" y="54324"/>
                      <a:pt x="24241" y="59414"/>
                      <a:pt x="29034" y="61012"/>
                    </a:cubicBezTo>
                    <a:cubicBezTo>
                      <a:pt x="31750" y="61902"/>
                      <a:pt x="34558" y="60670"/>
                      <a:pt x="36041" y="58912"/>
                    </a:cubicBezTo>
                    <a:cubicBezTo>
                      <a:pt x="37525" y="57132"/>
                      <a:pt x="38141" y="54964"/>
                      <a:pt x="38780" y="52476"/>
                    </a:cubicBezTo>
                    <a:cubicBezTo>
                      <a:pt x="39534" y="49508"/>
                      <a:pt x="39830" y="46495"/>
                      <a:pt x="41908" y="44281"/>
                    </a:cubicBezTo>
                    <a:cubicBezTo>
                      <a:pt x="42113" y="44053"/>
                      <a:pt x="42341" y="43825"/>
                      <a:pt x="42592" y="43597"/>
                    </a:cubicBezTo>
                    <a:cubicBezTo>
                      <a:pt x="44487" y="41976"/>
                      <a:pt x="46610" y="41223"/>
                      <a:pt x="48732" y="39922"/>
                    </a:cubicBezTo>
                    <a:cubicBezTo>
                      <a:pt x="52521" y="37616"/>
                      <a:pt x="56356" y="33713"/>
                      <a:pt x="59027" y="29354"/>
                    </a:cubicBezTo>
                    <a:cubicBezTo>
                      <a:pt x="60328" y="27185"/>
                      <a:pt x="61560" y="24811"/>
                      <a:pt x="61743" y="22278"/>
                    </a:cubicBezTo>
                    <a:cubicBezTo>
                      <a:pt x="61925" y="19562"/>
                      <a:pt x="60624" y="16800"/>
                      <a:pt x="58205" y="15636"/>
                    </a:cubicBezTo>
                    <a:cubicBezTo>
                      <a:pt x="56036" y="14586"/>
                      <a:pt x="53503" y="14837"/>
                      <a:pt x="51220" y="15636"/>
                    </a:cubicBezTo>
                    <a:cubicBezTo>
                      <a:pt x="47477" y="16937"/>
                      <a:pt x="43505" y="19014"/>
                      <a:pt x="39488" y="18055"/>
                    </a:cubicBezTo>
                    <a:cubicBezTo>
                      <a:pt x="38826" y="17895"/>
                      <a:pt x="38164" y="17667"/>
                      <a:pt x="37502" y="17325"/>
                    </a:cubicBezTo>
                    <a:cubicBezTo>
                      <a:pt x="33645" y="15316"/>
                      <a:pt x="32892" y="10500"/>
                      <a:pt x="30586" y="7099"/>
                    </a:cubicBezTo>
                    <a:cubicBezTo>
                      <a:pt x="28646" y="4269"/>
                      <a:pt x="25907" y="1895"/>
                      <a:pt x="22552" y="1096"/>
                    </a:cubicBezTo>
                    <a:cubicBezTo>
                      <a:pt x="17781" y="0"/>
                      <a:pt x="12897" y="2214"/>
                      <a:pt x="8720" y="4725"/>
                    </a:cubicBezTo>
                    <a:cubicBezTo>
                      <a:pt x="6506" y="6072"/>
                      <a:pt x="4223" y="7784"/>
                      <a:pt x="2762" y="9861"/>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69" name="Google Shape;4269;p58"/>
              <p:cNvSpPr/>
              <p:nvPr/>
            </p:nvSpPr>
            <p:spPr>
              <a:xfrm>
                <a:off x="5471375" y="937600"/>
                <a:ext cx="1493375" cy="1468250"/>
              </a:xfrm>
              <a:custGeom>
                <a:avLst/>
                <a:gdLst/>
                <a:ahLst/>
                <a:cxnLst/>
                <a:rect l="l" t="t" r="r" b="b"/>
                <a:pathLst>
                  <a:path w="59735" h="58730" fill="none" extrusionOk="0">
                    <a:moveTo>
                      <a:pt x="2443" y="9313"/>
                    </a:moveTo>
                    <a:cubicBezTo>
                      <a:pt x="1462" y="10705"/>
                      <a:pt x="868" y="12235"/>
                      <a:pt x="937" y="13924"/>
                    </a:cubicBezTo>
                    <a:cubicBezTo>
                      <a:pt x="1028" y="16298"/>
                      <a:pt x="2420" y="18352"/>
                      <a:pt x="3356" y="20566"/>
                    </a:cubicBezTo>
                    <a:cubicBezTo>
                      <a:pt x="3744" y="21433"/>
                      <a:pt x="4041" y="22346"/>
                      <a:pt x="4155" y="23305"/>
                    </a:cubicBezTo>
                    <a:cubicBezTo>
                      <a:pt x="4680" y="28030"/>
                      <a:pt x="1" y="31728"/>
                      <a:pt x="982" y="36156"/>
                    </a:cubicBezTo>
                    <a:cubicBezTo>
                      <a:pt x="1485" y="38415"/>
                      <a:pt x="2649" y="39694"/>
                      <a:pt x="3493" y="42045"/>
                    </a:cubicBezTo>
                    <a:cubicBezTo>
                      <a:pt x="4201" y="44076"/>
                      <a:pt x="4886" y="45834"/>
                      <a:pt x="6757" y="47203"/>
                    </a:cubicBezTo>
                    <a:cubicBezTo>
                      <a:pt x="9839" y="49417"/>
                      <a:pt x="14290" y="49006"/>
                      <a:pt x="17850" y="50239"/>
                    </a:cubicBezTo>
                    <a:cubicBezTo>
                      <a:pt x="18056" y="50284"/>
                      <a:pt x="18238" y="50376"/>
                      <a:pt x="18444" y="50444"/>
                    </a:cubicBezTo>
                    <a:cubicBezTo>
                      <a:pt x="22735" y="52179"/>
                      <a:pt x="23831" y="56356"/>
                      <a:pt x="28464" y="57862"/>
                    </a:cubicBezTo>
                    <a:cubicBezTo>
                      <a:pt x="31066" y="58730"/>
                      <a:pt x="33691" y="57840"/>
                      <a:pt x="35175" y="56424"/>
                    </a:cubicBezTo>
                    <a:cubicBezTo>
                      <a:pt x="36681" y="55009"/>
                      <a:pt x="37457" y="53229"/>
                      <a:pt x="38233" y="50946"/>
                    </a:cubicBezTo>
                    <a:cubicBezTo>
                      <a:pt x="39146" y="48276"/>
                      <a:pt x="39466" y="45309"/>
                      <a:pt x="41201" y="43095"/>
                    </a:cubicBezTo>
                    <a:cubicBezTo>
                      <a:pt x="41383" y="42866"/>
                      <a:pt x="41566" y="42638"/>
                      <a:pt x="41794" y="42410"/>
                    </a:cubicBezTo>
                    <a:cubicBezTo>
                      <a:pt x="43369" y="40766"/>
                      <a:pt x="45081" y="39876"/>
                      <a:pt x="46907" y="38507"/>
                    </a:cubicBezTo>
                    <a:cubicBezTo>
                      <a:pt x="50148" y="36042"/>
                      <a:pt x="53777" y="32184"/>
                      <a:pt x="56402" y="28053"/>
                    </a:cubicBezTo>
                    <a:cubicBezTo>
                      <a:pt x="57840" y="25816"/>
                      <a:pt x="59255" y="23396"/>
                      <a:pt x="59484" y="20726"/>
                    </a:cubicBezTo>
                    <a:cubicBezTo>
                      <a:pt x="59735" y="17918"/>
                      <a:pt x="58274" y="14974"/>
                      <a:pt x="55717" y="13878"/>
                    </a:cubicBezTo>
                    <a:cubicBezTo>
                      <a:pt x="53572" y="12988"/>
                      <a:pt x="51175" y="13262"/>
                      <a:pt x="49007" y="14106"/>
                    </a:cubicBezTo>
                    <a:cubicBezTo>
                      <a:pt x="45423" y="15476"/>
                      <a:pt x="41703" y="17599"/>
                      <a:pt x="37822" y="16754"/>
                    </a:cubicBezTo>
                    <a:cubicBezTo>
                      <a:pt x="37160" y="16617"/>
                      <a:pt x="36521" y="16389"/>
                      <a:pt x="35905" y="16092"/>
                    </a:cubicBezTo>
                    <a:cubicBezTo>
                      <a:pt x="32185" y="14243"/>
                      <a:pt x="31226" y="9701"/>
                      <a:pt x="28898" y="6506"/>
                    </a:cubicBezTo>
                    <a:cubicBezTo>
                      <a:pt x="27003" y="3904"/>
                      <a:pt x="24355" y="1735"/>
                      <a:pt x="21183" y="1005"/>
                    </a:cubicBezTo>
                    <a:cubicBezTo>
                      <a:pt x="16641" y="0"/>
                      <a:pt x="12007" y="2032"/>
                      <a:pt x="8058" y="4429"/>
                    </a:cubicBezTo>
                    <a:cubicBezTo>
                      <a:pt x="5958" y="5684"/>
                      <a:pt x="3836" y="7327"/>
                      <a:pt x="2443" y="9313"/>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70" name="Google Shape;4270;p58"/>
              <p:cNvSpPr/>
              <p:nvPr/>
            </p:nvSpPr>
            <p:spPr>
              <a:xfrm>
                <a:off x="5513050" y="966700"/>
                <a:ext cx="1438000" cy="1388950"/>
              </a:xfrm>
              <a:custGeom>
                <a:avLst/>
                <a:gdLst/>
                <a:ahLst/>
                <a:cxnLst/>
                <a:rect l="l" t="t" r="r" b="b"/>
                <a:pathLst>
                  <a:path w="57520" h="55558" fill="none" extrusionOk="0">
                    <a:moveTo>
                      <a:pt x="2054" y="8765"/>
                    </a:moveTo>
                    <a:cubicBezTo>
                      <a:pt x="1164" y="10066"/>
                      <a:pt x="616" y="11482"/>
                      <a:pt x="639" y="13057"/>
                    </a:cubicBezTo>
                    <a:cubicBezTo>
                      <a:pt x="685" y="15271"/>
                      <a:pt x="1849" y="17211"/>
                      <a:pt x="2671" y="19288"/>
                    </a:cubicBezTo>
                    <a:cubicBezTo>
                      <a:pt x="3013" y="20132"/>
                      <a:pt x="3264" y="20977"/>
                      <a:pt x="3378" y="21867"/>
                    </a:cubicBezTo>
                    <a:cubicBezTo>
                      <a:pt x="3926" y="26272"/>
                      <a:pt x="0" y="29810"/>
                      <a:pt x="1210" y="33805"/>
                    </a:cubicBezTo>
                    <a:cubicBezTo>
                      <a:pt x="1895" y="36156"/>
                      <a:pt x="3150" y="37206"/>
                      <a:pt x="3858" y="39716"/>
                    </a:cubicBezTo>
                    <a:cubicBezTo>
                      <a:pt x="4451" y="41839"/>
                      <a:pt x="4816" y="43665"/>
                      <a:pt x="6665" y="45195"/>
                    </a:cubicBezTo>
                    <a:cubicBezTo>
                      <a:pt x="9450" y="47500"/>
                      <a:pt x="13718" y="47363"/>
                      <a:pt x="17188" y="48390"/>
                    </a:cubicBezTo>
                    <a:cubicBezTo>
                      <a:pt x="17393" y="48459"/>
                      <a:pt x="17576" y="48527"/>
                      <a:pt x="17781" y="48573"/>
                    </a:cubicBezTo>
                    <a:cubicBezTo>
                      <a:pt x="21958" y="50033"/>
                      <a:pt x="23373" y="53275"/>
                      <a:pt x="27847" y="54735"/>
                    </a:cubicBezTo>
                    <a:cubicBezTo>
                      <a:pt x="30335" y="55557"/>
                      <a:pt x="32800" y="54987"/>
                      <a:pt x="34284" y="53937"/>
                    </a:cubicBezTo>
                    <a:cubicBezTo>
                      <a:pt x="35767" y="52887"/>
                      <a:pt x="36749" y="51494"/>
                      <a:pt x="37639" y="49440"/>
                    </a:cubicBezTo>
                    <a:cubicBezTo>
                      <a:pt x="38735" y="47021"/>
                      <a:pt x="39054" y="44122"/>
                      <a:pt x="40447" y="41908"/>
                    </a:cubicBezTo>
                    <a:cubicBezTo>
                      <a:pt x="40606" y="41679"/>
                      <a:pt x="40743" y="41451"/>
                      <a:pt x="40926" y="41223"/>
                    </a:cubicBezTo>
                    <a:cubicBezTo>
                      <a:pt x="42181" y="39557"/>
                      <a:pt x="43528" y="38552"/>
                      <a:pt x="45034" y="37092"/>
                    </a:cubicBezTo>
                    <a:cubicBezTo>
                      <a:pt x="47751" y="34467"/>
                      <a:pt x="51129" y="30678"/>
                      <a:pt x="53731" y="26752"/>
                    </a:cubicBezTo>
                    <a:cubicBezTo>
                      <a:pt x="55283" y="24424"/>
                      <a:pt x="56904" y="21981"/>
                      <a:pt x="57200" y="19197"/>
                    </a:cubicBezTo>
                    <a:cubicBezTo>
                      <a:pt x="57520" y="16275"/>
                      <a:pt x="55899" y="13125"/>
                      <a:pt x="53160" y="12121"/>
                    </a:cubicBezTo>
                    <a:cubicBezTo>
                      <a:pt x="51083" y="11367"/>
                      <a:pt x="48823" y="11710"/>
                      <a:pt x="46746" y="12577"/>
                    </a:cubicBezTo>
                    <a:cubicBezTo>
                      <a:pt x="43345" y="14015"/>
                      <a:pt x="39853" y="16184"/>
                      <a:pt x="36087" y="15453"/>
                    </a:cubicBezTo>
                    <a:cubicBezTo>
                      <a:pt x="35471" y="15339"/>
                      <a:pt x="34854" y="15134"/>
                      <a:pt x="34238" y="14860"/>
                    </a:cubicBezTo>
                    <a:cubicBezTo>
                      <a:pt x="30655" y="13171"/>
                      <a:pt x="29536" y="8902"/>
                      <a:pt x="27185" y="5912"/>
                    </a:cubicBezTo>
                    <a:cubicBezTo>
                      <a:pt x="25313" y="3538"/>
                      <a:pt x="22780" y="1553"/>
                      <a:pt x="19767" y="914"/>
                    </a:cubicBezTo>
                    <a:cubicBezTo>
                      <a:pt x="15453" y="1"/>
                      <a:pt x="11048" y="1849"/>
                      <a:pt x="7350" y="4109"/>
                    </a:cubicBezTo>
                    <a:cubicBezTo>
                      <a:pt x="5364" y="5319"/>
                      <a:pt x="3378" y="6871"/>
                      <a:pt x="2054" y="8765"/>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71" name="Google Shape;4271;p58"/>
              <p:cNvSpPr/>
              <p:nvPr/>
            </p:nvSpPr>
            <p:spPr>
              <a:xfrm>
                <a:off x="5556400" y="996375"/>
                <a:ext cx="1380400" cy="1309050"/>
              </a:xfrm>
              <a:custGeom>
                <a:avLst/>
                <a:gdLst/>
                <a:ahLst/>
                <a:cxnLst/>
                <a:rect l="l" t="t" r="r" b="b"/>
                <a:pathLst>
                  <a:path w="55216" h="52362" fill="none" extrusionOk="0">
                    <a:moveTo>
                      <a:pt x="1621" y="8195"/>
                    </a:moveTo>
                    <a:cubicBezTo>
                      <a:pt x="800" y="9382"/>
                      <a:pt x="275" y="10728"/>
                      <a:pt x="275" y="12166"/>
                    </a:cubicBezTo>
                    <a:cubicBezTo>
                      <a:pt x="252" y="14221"/>
                      <a:pt x="1211" y="16069"/>
                      <a:pt x="1918" y="18010"/>
                    </a:cubicBezTo>
                    <a:cubicBezTo>
                      <a:pt x="2215" y="18786"/>
                      <a:pt x="2443" y="19562"/>
                      <a:pt x="2557" y="20406"/>
                    </a:cubicBezTo>
                    <a:cubicBezTo>
                      <a:pt x="3105" y="24492"/>
                      <a:pt x="1" y="27870"/>
                      <a:pt x="1348" y="31454"/>
                    </a:cubicBezTo>
                    <a:cubicBezTo>
                      <a:pt x="2261" y="33850"/>
                      <a:pt x="3584" y="34695"/>
                      <a:pt x="4155" y="37365"/>
                    </a:cubicBezTo>
                    <a:cubicBezTo>
                      <a:pt x="4612" y="39557"/>
                      <a:pt x="4703" y="41474"/>
                      <a:pt x="6506" y="43163"/>
                    </a:cubicBezTo>
                    <a:cubicBezTo>
                      <a:pt x="9017" y="45514"/>
                      <a:pt x="13103" y="45674"/>
                      <a:pt x="16481" y="46541"/>
                    </a:cubicBezTo>
                    <a:cubicBezTo>
                      <a:pt x="16663" y="46587"/>
                      <a:pt x="16869" y="46655"/>
                      <a:pt x="17051" y="46701"/>
                    </a:cubicBezTo>
                    <a:cubicBezTo>
                      <a:pt x="21114" y="47865"/>
                      <a:pt x="22872" y="50193"/>
                      <a:pt x="27163" y="51586"/>
                    </a:cubicBezTo>
                    <a:cubicBezTo>
                      <a:pt x="29537" y="52362"/>
                      <a:pt x="31819" y="52110"/>
                      <a:pt x="33326" y="51426"/>
                    </a:cubicBezTo>
                    <a:cubicBezTo>
                      <a:pt x="34809" y="50741"/>
                      <a:pt x="35951" y="49737"/>
                      <a:pt x="37001" y="47911"/>
                    </a:cubicBezTo>
                    <a:cubicBezTo>
                      <a:pt x="38233" y="45765"/>
                      <a:pt x="38576" y="42912"/>
                      <a:pt x="39626" y="40721"/>
                    </a:cubicBezTo>
                    <a:cubicBezTo>
                      <a:pt x="39740" y="40470"/>
                      <a:pt x="39854" y="40241"/>
                      <a:pt x="39991" y="40013"/>
                    </a:cubicBezTo>
                    <a:cubicBezTo>
                      <a:pt x="40949" y="38324"/>
                      <a:pt x="41885" y="37183"/>
                      <a:pt x="43095" y="35653"/>
                    </a:cubicBezTo>
                    <a:cubicBezTo>
                      <a:pt x="45286" y="32846"/>
                      <a:pt x="48436" y="29148"/>
                      <a:pt x="51015" y="25428"/>
                    </a:cubicBezTo>
                    <a:cubicBezTo>
                      <a:pt x="52659" y="23008"/>
                      <a:pt x="54485" y="20543"/>
                      <a:pt x="54850" y="17622"/>
                    </a:cubicBezTo>
                    <a:cubicBezTo>
                      <a:pt x="55215" y="14609"/>
                      <a:pt x="53481" y="11253"/>
                      <a:pt x="50559" y="10363"/>
                    </a:cubicBezTo>
                    <a:cubicBezTo>
                      <a:pt x="48505" y="9724"/>
                      <a:pt x="46382" y="10135"/>
                      <a:pt x="44419" y="11025"/>
                    </a:cubicBezTo>
                    <a:cubicBezTo>
                      <a:pt x="41201" y="12531"/>
                      <a:pt x="37959" y="14746"/>
                      <a:pt x="34307" y="14129"/>
                    </a:cubicBezTo>
                    <a:cubicBezTo>
                      <a:pt x="33714" y="14038"/>
                      <a:pt x="33098" y="13855"/>
                      <a:pt x="32527" y="13604"/>
                    </a:cubicBezTo>
                    <a:cubicBezTo>
                      <a:pt x="29080" y="12075"/>
                      <a:pt x="27779" y="8081"/>
                      <a:pt x="25405" y="5296"/>
                    </a:cubicBezTo>
                    <a:cubicBezTo>
                      <a:pt x="23557" y="3127"/>
                      <a:pt x="21114" y="1370"/>
                      <a:pt x="18284" y="799"/>
                    </a:cubicBezTo>
                    <a:cubicBezTo>
                      <a:pt x="14198" y="0"/>
                      <a:pt x="10044" y="1621"/>
                      <a:pt x="6552" y="3767"/>
                    </a:cubicBezTo>
                    <a:cubicBezTo>
                      <a:pt x="4680" y="4908"/>
                      <a:pt x="2854" y="6391"/>
                      <a:pt x="1621" y="8195"/>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72" name="Google Shape;4272;p58"/>
              <p:cNvSpPr/>
              <p:nvPr/>
            </p:nvSpPr>
            <p:spPr>
              <a:xfrm>
                <a:off x="5595200" y="1025475"/>
                <a:ext cx="1327325" cy="1232025"/>
              </a:xfrm>
              <a:custGeom>
                <a:avLst/>
                <a:gdLst/>
                <a:ahLst/>
                <a:cxnLst/>
                <a:rect l="l" t="t" r="r" b="b"/>
                <a:pathLst>
                  <a:path w="53093" h="49281" fill="none" extrusionOk="0">
                    <a:moveTo>
                      <a:pt x="1370" y="7647"/>
                    </a:moveTo>
                    <a:cubicBezTo>
                      <a:pt x="617" y="8743"/>
                      <a:pt x="138" y="9975"/>
                      <a:pt x="92" y="11299"/>
                    </a:cubicBezTo>
                    <a:cubicBezTo>
                      <a:pt x="1" y="13194"/>
                      <a:pt x="754" y="14928"/>
                      <a:pt x="1348" y="16754"/>
                    </a:cubicBezTo>
                    <a:cubicBezTo>
                      <a:pt x="1599" y="17462"/>
                      <a:pt x="1804" y="18192"/>
                      <a:pt x="1918" y="18968"/>
                    </a:cubicBezTo>
                    <a:cubicBezTo>
                      <a:pt x="2466" y="22712"/>
                      <a:pt x="206" y="25953"/>
                      <a:pt x="1690" y="29126"/>
                    </a:cubicBezTo>
                    <a:cubicBezTo>
                      <a:pt x="2831" y="31545"/>
                      <a:pt x="4201" y="32207"/>
                      <a:pt x="4635" y="35037"/>
                    </a:cubicBezTo>
                    <a:cubicBezTo>
                      <a:pt x="4954" y="37320"/>
                      <a:pt x="4749" y="39306"/>
                      <a:pt x="6506" y="41154"/>
                    </a:cubicBezTo>
                    <a:cubicBezTo>
                      <a:pt x="8789" y="43551"/>
                      <a:pt x="12669" y="44030"/>
                      <a:pt x="15956" y="44715"/>
                    </a:cubicBezTo>
                    <a:cubicBezTo>
                      <a:pt x="16138" y="44761"/>
                      <a:pt x="16321" y="44784"/>
                      <a:pt x="16504" y="44829"/>
                    </a:cubicBezTo>
                    <a:cubicBezTo>
                      <a:pt x="20475" y="45742"/>
                      <a:pt x="22530" y="47112"/>
                      <a:pt x="26661" y="48459"/>
                    </a:cubicBezTo>
                    <a:cubicBezTo>
                      <a:pt x="28921" y="49189"/>
                      <a:pt x="31021" y="49280"/>
                      <a:pt x="32527" y="48961"/>
                    </a:cubicBezTo>
                    <a:cubicBezTo>
                      <a:pt x="34034" y="48641"/>
                      <a:pt x="35357" y="47979"/>
                      <a:pt x="36521" y="46404"/>
                    </a:cubicBezTo>
                    <a:cubicBezTo>
                      <a:pt x="37914" y="44533"/>
                      <a:pt x="38279" y="41702"/>
                      <a:pt x="39009" y="39534"/>
                    </a:cubicBezTo>
                    <a:cubicBezTo>
                      <a:pt x="39078" y="39306"/>
                      <a:pt x="39146" y="39055"/>
                      <a:pt x="39238" y="38826"/>
                    </a:cubicBezTo>
                    <a:cubicBezTo>
                      <a:pt x="39877" y="37092"/>
                      <a:pt x="40447" y="35836"/>
                      <a:pt x="41338" y="34238"/>
                    </a:cubicBezTo>
                    <a:cubicBezTo>
                      <a:pt x="42981" y="31271"/>
                      <a:pt x="45925" y="27619"/>
                      <a:pt x="48459" y="24104"/>
                    </a:cubicBezTo>
                    <a:cubicBezTo>
                      <a:pt x="50239" y="21639"/>
                      <a:pt x="52248" y="19128"/>
                      <a:pt x="52659" y="16092"/>
                    </a:cubicBezTo>
                    <a:cubicBezTo>
                      <a:pt x="53093" y="12965"/>
                      <a:pt x="51221" y="9405"/>
                      <a:pt x="48117" y="8606"/>
                    </a:cubicBezTo>
                    <a:cubicBezTo>
                      <a:pt x="46131" y="8081"/>
                      <a:pt x="44122" y="8560"/>
                      <a:pt x="42273" y="9519"/>
                    </a:cubicBezTo>
                    <a:cubicBezTo>
                      <a:pt x="39238" y="11071"/>
                      <a:pt x="36225" y="13330"/>
                      <a:pt x="32710" y="12828"/>
                    </a:cubicBezTo>
                    <a:cubicBezTo>
                      <a:pt x="32116" y="12760"/>
                      <a:pt x="31546" y="12600"/>
                      <a:pt x="30975" y="12372"/>
                    </a:cubicBezTo>
                    <a:cubicBezTo>
                      <a:pt x="27688" y="10979"/>
                      <a:pt x="26182" y="7282"/>
                      <a:pt x="23808" y="4725"/>
                    </a:cubicBezTo>
                    <a:cubicBezTo>
                      <a:pt x="21982" y="2740"/>
                      <a:pt x="19654" y="1210"/>
                      <a:pt x="16983" y="708"/>
                    </a:cubicBezTo>
                    <a:cubicBezTo>
                      <a:pt x="13148" y="1"/>
                      <a:pt x="9222" y="1438"/>
                      <a:pt x="5958" y="3447"/>
                    </a:cubicBezTo>
                    <a:cubicBezTo>
                      <a:pt x="4201" y="4520"/>
                      <a:pt x="2512" y="5935"/>
                      <a:pt x="1370" y="7647"/>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73" name="Google Shape;4273;p58"/>
              <p:cNvSpPr/>
              <p:nvPr/>
            </p:nvSpPr>
            <p:spPr>
              <a:xfrm>
                <a:off x="5627750" y="1055150"/>
                <a:ext cx="1280500" cy="1162400"/>
              </a:xfrm>
              <a:custGeom>
                <a:avLst/>
                <a:gdLst/>
                <a:ahLst/>
                <a:cxnLst/>
                <a:rect l="l" t="t" r="r" b="b"/>
                <a:pathLst>
                  <a:path w="51220" h="46496" fill="none" extrusionOk="0">
                    <a:moveTo>
                      <a:pt x="1370" y="7053"/>
                    </a:moveTo>
                    <a:cubicBezTo>
                      <a:pt x="685" y="8081"/>
                      <a:pt x="251" y="9222"/>
                      <a:pt x="160" y="10409"/>
                    </a:cubicBezTo>
                    <a:cubicBezTo>
                      <a:pt x="0" y="12143"/>
                      <a:pt x="548" y="13764"/>
                      <a:pt x="1027" y="15453"/>
                    </a:cubicBezTo>
                    <a:cubicBezTo>
                      <a:pt x="1233" y="16115"/>
                      <a:pt x="1392" y="16800"/>
                      <a:pt x="1506" y="17485"/>
                    </a:cubicBezTo>
                    <a:cubicBezTo>
                      <a:pt x="2054" y="20931"/>
                      <a:pt x="685" y="23990"/>
                      <a:pt x="2283" y="26774"/>
                    </a:cubicBezTo>
                    <a:cubicBezTo>
                      <a:pt x="3698" y="29217"/>
                      <a:pt x="5067" y="29673"/>
                      <a:pt x="5364" y="32686"/>
                    </a:cubicBezTo>
                    <a:cubicBezTo>
                      <a:pt x="5569" y="35037"/>
                      <a:pt x="5067" y="37091"/>
                      <a:pt x="6779" y="39123"/>
                    </a:cubicBezTo>
                    <a:cubicBezTo>
                      <a:pt x="8811" y="41565"/>
                      <a:pt x="12485" y="42341"/>
                      <a:pt x="15658" y="42866"/>
                    </a:cubicBezTo>
                    <a:cubicBezTo>
                      <a:pt x="15841" y="42889"/>
                      <a:pt x="16023" y="42912"/>
                      <a:pt x="16183" y="42958"/>
                    </a:cubicBezTo>
                    <a:cubicBezTo>
                      <a:pt x="20063" y="43574"/>
                      <a:pt x="22437" y="44030"/>
                      <a:pt x="26409" y="45309"/>
                    </a:cubicBezTo>
                    <a:cubicBezTo>
                      <a:pt x="28554" y="45993"/>
                      <a:pt x="30495" y="46404"/>
                      <a:pt x="32001" y="46450"/>
                    </a:cubicBezTo>
                    <a:cubicBezTo>
                      <a:pt x="33508" y="46495"/>
                      <a:pt x="35014" y="46222"/>
                      <a:pt x="36292" y="44875"/>
                    </a:cubicBezTo>
                    <a:cubicBezTo>
                      <a:pt x="37844" y="43254"/>
                      <a:pt x="38232" y="40492"/>
                      <a:pt x="38620" y="38324"/>
                    </a:cubicBezTo>
                    <a:cubicBezTo>
                      <a:pt x="38666" y="38096"/>
                      <a:pt x="38712" y="37845"/>
                      <a:pt x="38735" y="37616"/>
                    </a:cubicBezTo>
                    <a:cubicBezTo>
                      <a:pt x="39077" y="35859"/>
                      <a:pt x="39237" y="34467"/>
                      <a:pt x="39830" y="32800"/>
                    </a:cubicBezTo>
                    <a:cubicBezTo>
                      <a:pt x="40949" y="29650"/>
                      <a:pt x="43665" y="26090"/>
                      <a:pt x="46153" y="22780"/>
                    </a:cubicBezTo>
                    <a:cubicBezTo>
                      <a:pt x="48070" y="20246"/>
                      <a:pt x="50239" y="17690"/>
                      <a:pt x="50741" y="14517"/>
                    </a:cubicBezTo>
                    <a:cubicBezTo>
                      <a:pt x="51220" y="11299"/>
                      <a:pt x="49234" y="7510"/>
                      <a:pt x="45947" y="6825"/>
                    </a:cubicBezTo>
                    <a:cubicBezTo>
                      <a:pt x="44007" y="6414"/>
                      <a:pt x="42113" y="6985"/>
                      <a:pt x="40378" y="7966"/>
                    </a:cubicBezTo>
                    <a:cubicBezTo>
                      <a:pt x="37525" y="9587"/>
                      <a:pt x="34740" y="11892"/>
                      <a:pt x="31362" y="11527"/>
                    </a:cubicBezTo>
                    <a:cubicBezTo>
                      <a:pt x="30791" y="11459"/>
                      <a:pt x="30244" y="11322"/>
                      <a:pt x="29696" y="11116"/>
                    </a:cubicBezTo>
                    <a:cubicBezTo>
                      <a:pt x="26546" y="9884"/>
                      <a:pt x="24857" y="6460"/>
                      <a:pt x="22460" y="4109"/>
                    </a:cubicBezTo>
                    <a:cubicBezTo>
                      <a:pt x="20657" y="2351"/>
                      <a:pt x="18420" y="1028"/>
                      <a:pt x="15932" y="594"/>
                    </a:cubicBezTo>
                    <a:cubicBezTo>
                      <a:pt x="12326" y="0"/>
                      <a:pt x="8628" y="1233"/>
                      <a:pt x="5615" y="3105"/>
                    </a:cubicBezTo>
                    <a:cubicBezTo>
                      <a:pt x="3949" y="4132"/>
                      <a:pt x="2420" y="5456"/>
                      <a:pt x="1370" y="7053"/>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74" name="Google Shape;4274;p58"/>
              <p:cNvSpPr/>
              <p:nvPr/>
            </p:nvSpPr>
            <p:spPr>
              <a:xfrm>
                <a:off x="5660825" y="1084250"/>
                <a:ext cx="1233750" cy="1112175"/>
              </a:xfrm>
              <a:custGeom>
                <a:avLst/>
                <a:gdLst/>
                <a:ahLst/>
                <a:cxnLst/>
                <a:rect l="l" t="t" r="r" b="b"/>
                <a:pathLst>
                  <a:path w="49350" h="44487" fill="none" extrusionOk="0">
                    <a:moveTo>
                      <a:pt x="1325" y="6506"/>
                    </a:moveTo>
                    <a:cubicBezTo>
                      <a:pt x="731" y="7442"/>
                      <a:pt x="320" y="8469"/>
                      <a:pt x="183" y="9541"/>
                    </a:cubicBezTo>
                    <a:cubicBezTo>
                      <a:pt x="1" y="11116"/>
                      <a:pt x="320" y="12646"/>
                      <a:pt x="686" y="14198"/>
                    </a:cubicBezTo>
                    <a:cubicBezTo>
                      <a:pt x="845" y="14814"/>
                      <a:pt x="982" y="15430"/>
                      <a:pt x="1097" y="16047"/>
                    </a:cubicBezTo>
                    <a:cubicBezTo>
                      <a:pt x="1644" y="19151"/>
                      <a:pt x="1142" y="22004"/>
                      <a:pt x="2854" y="24424"/>
                    </a:cubicBezTo>
                    <a:cubicBezTo>
                      <a:pt x="4566" y="26889"/>
                      <a:pt x="5935" y="27185"/>
                      <a:pt x="6072" y="30358"/>
                    </a:cubicBezTo>
                    <a:cubicBezTo>
                      <a:pt x="6164" y="32778"/>
                      <a:pt x="5388" y="34878"/>
                      <a:pt x="7008" y="37114"/>
                    </a:cubicBezTo>
                    <a:cubicBezTo>
                      <a:pt x="8834" y="39580"/>
                      <a:pt x="12258" y="40698"/>
                      <a:pt x="15362" y="41040"/>
                    </a:cubicBezTo>
                    <a:cubicBezTo>
                      <a:pt x="15522" y="41063"/>
                      <a:pt x="15705" y="41063"/>
                      <a:pt x="15864" y="41086"/>
                    </a:cubicBezTo>
                    <a:cubicBezTo>
                      <a:pt x="19631" y="41428"/>
                      <a:pt x="22324" y="40949"/>
                      <a:pt x="26136" y="42182"/>
                    </a:cubicBezTo>
                    <a:cubicBezTo>
                      <a:pt x="28167" y="42821"/>
                      <a:pt x="29925" y="43574"/>
                      <a:pt x="31454" y="43962"/>
                    </a:cubicBezTo>
                    <a:cubicBezTo>
                      <a:pt x="32961" y="44373"/>
                      <a:pt x="34627" y="44487"/>
                      <a:pt x="36065" y="43369"/>
                    </a:cubicBezTo>
                    <a:cubicBezTo>
                      <a:pt x="37754" y="42022"/>
                      <a:pt x="38165" y="39283"/>
                      <a:pt x="38210" y="37160"/>
                    </a:cubicBezTo>
                    <a:cubicBezTo>
                      <a:pt x="38233" y="36909"/>
                      <a:pt x="38233" y="36658"/>
                      <a:pt x="38233" y="36430"/>
                    </a:cubicBezTo>
                    <a:cubicBezTo>
                      <a:pt x="38233" y="34649"/>
                      <a:pt x="38005" y="33143"/>
                      <a:pt x="38302" y="31385"/>
                    </a:cubicBezTo>
                    <a:cubicBezTo>
                      <a:pt x="38850" y="28076"/>
                      <a:pt x="41406" y="24606"/>
                      <a:pt x="43848" y="21479"/>
                    </a:cubicBezTo>
                    <a:cubicBezTo>
                      <a:pt x="45880" y="18877"/>
                      <a:pt x="48231" y="16275"/>
                      <a:pt x="48779" y="12988"/>
                    </a:cubicBezTo>
                    <a:cubicBezTo>
                      <a:pt x="49349" y="9656"/>
                      <a:pt x="47204" y="5616"/>
                      <a:pt x="43757" y="5068"/>
                    </a:cubicBezTo>
                    <a:cubicBezTo>
                      <a:pt x="41840" y="4771"/>
                      <a:pt x="40082" y="5433"/>
                      <a:pt x="38462" y="6437"/>
                    </a:cubicBezTo>
                    <a:cubicBezTo>
                      <a:pt x="35791" y="8126"/>
                      <a:pt x="33235" y="10477"/>
                      <a:pt x="29993" y="10226"/>
                    </a:cubicBezTo>
                    <a:cubicBezTo>
                      <a:pt x="29423" y="10181"/>
                      <a:pt x="28898" y="10066"/>
                      <a:pt x="28373" y="9884"/>
                    </a:cubicBezTo>
                    <a:cubicBezTo>
                      <a:pt x="25360" y="8811"/>
                      <a:pt x="23511" y="5638"/>
                      <a:pt x="21091" y="3516"/>
                    </a:cubicBezTo>
                    <a:cubicBezTo>
                      <a:pt x="19311" y="1963"/>
                      <a:pt x="17188" y="868"/>
                      <a:pt x="14860" y="503"/>
                    </a:cubicBezTo>
                    <a:cubicBezTo>
                      <a:pt x="11482" y="1"/>
                      <a:pt x="8035" y="1050"/>
                      <a:pt x="5251" y="2785"/>
                    </a:cubicBezTo>
                    <a:cubicBezTo>
                      <a:pt x="3699" y="3744"/>
                      <a:pt x="2306" y="4999"/>
                      <a:pt x="1325" y="6506"/>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75" name="Google Shape;4275;p58"/>
              <p:cNvSpPr/>
              <p:nvPr/>
            </p:nvSpPr>
            <p:spPr>
              <a:xfrm>
                <a:off x="5693350" y="1113350"/>
                <a:ext cx="1186950" cy="1068825"/>
              </a:xfrm>
              <a:custGeom>
                <a:avLst/>
                <a:gdLst/>
                <a:ahLst/>
                <a:cxnLst/>
                <a:rect l="l" t="t" r="r" b="b"/>
                <a:pathLst>
                  <a:path w="47478" h="42753" fill="none" extrusionOk="0">
                    <a:moveTo>
                      <a:pt x="1325" y="5958"/>
                    </a:moveTo>
                    <a:cubicBezTo>
                      <a:pt x="800" y="6803"/>
                      <a:pt x="435" y="7716"/>
                      <a:pt x="252" y="8697"/>
                    </a:cubicBezTo>
                    <a:cubicBezTo>
                      <a:pt x="1" y="10089"/>
                      <a:pt x="115" y="11505"/>
                      <a:pt x="366" y="12943"/>
                    </a:cubicBezTo>
                    <a:cubicBezTo>
                      <a:pt x="480" y="13490"/>
                      <a:pt x="594" y="14061"/>
                      <a:pt x="709" y="14609"/>
                    </a:cubicBezTo>
                    <a:cubicBezTo>
                      <a:pt x="1256" y="17393"/>
                      <a:pt x="1667" y="20018"/>
                      <a:pt x="3425" y="22095"/>
                    </a:cubicBezTo>
                    <a:cubicBezTo>
                      <a:pt x="5479" y="24515"/>
                      <a:pt x="6803" y="24698"/>
                      <a:pt x="6803" y="28030"/>
                    </a:cubicBezTo>
                    <a:cubicBezTo>
                      <a:pt x="6780" y="30541"/>
                      <a:pt x="5753" y="32686"/>
                      <a:pt x="7282" y="35106"/>
                    </a:cubicBezTo>
                    <a:cubicBezTo>
                      <a:pt x="8880" y="37594"/>
                      <a:pt x="12076" y="39032"/>
                      <a:pt x="15066" y="39214"/>
                    </a:cubicBezTo>
                    <a:cubicBezTo>
                      <a:pt x="15248" y="39214"/>
                      <a:pt x="15408" y="39214"/>
                      <a:pt x="15568" y="39214"/>
                    </a:cubicBezTo>
                    <a:cubicBezTo>
                      <a:pt x="19220" y="39306"/>
                      <a:pt x="22256" y="37891"/>
                      <a:pt x="25885" y="39032"/>
                    </a:cubicBezTo>
                    <a:cubicBezTo>
                      <a:pt x="27802" y="39648"/>
                      <a:pt x="29377" y="40721"/>
                      <a:pt x="30906" y="41474"/>
                    </a:cubicBezTo>
                    <a:cubicBezTo>
                      <a:pt x="32436" y="42250"/>
                      <a:pt x="34285" y="42752"/>
                      <a:pt x="35837" y="41862"/>
                    </a:cubicBezTo>
                    <a:cubicBezTo>
                      <a:pt x="37708" y="40789"/>
                      <a:pt x="38096" y="38096"/>
                      <a:pt x="37845" y="35973"/>
                    </a:cubicBezTo>
                    <a:cubicBezTo>
                      <a:pt x="37800" y="35722"/>
                      <a:pt x="37777" y="35494"/>
                      <a:pt x="37731" y="35243"/>
                    </a:cubicBezTo>
                    <a:cubicBezTo>
                      <a:pt x="37412" y="33440"/>
                      <a:pt x="36795" y="31796"/>
                      <a:pt x="36795" y="29970"/>
                    </a:cubicBezTo>
                    <a:cubicBezTo>
                      <a:pt x="36795" y="26501"/>
                      <a:pt x="39146" y="23100"/>
                      <a:pt x="41543" y="20178"/>
                    </a:cubicBezTo>
                    <a:cubicBezTo>
                      <a:pt x="43734" y="17508"/>
                      <a:pt x="46245" y="14860"/>
                      <a:pt x="46861" y="11436"/>
                    </a:cubicBezTo>
                    <a:cubicBezTo>
                      <a:pt x="47478" y="8012"/>
                      <a:pt x="45195" y="3698"/>
                      <a:pt x="41566" y="3310"/>
                    </a:cubicBezTo>
                    <a:cubicBezTo>
                      <a:pt x="39717" y="3105"/>
                      <a:pt x="38096" y="3858"/>
                      <a:pt x="36567" y="4931"/>
                    </a:cubicBezTo>
                    <a:cubicBezTo>
                      <a:pt x="34079" y="6666"/>
                      <a:pt x="31751" y="9062"/>
                      <a:pt x="28624" y="8925"/>
                    </a:cubicBezTo>
                    <a:cubicBezTo>
                      <a:pt x="28099" y="8902"/>
                      <a:pt x="27597" y="8811"/>
                      <a:pt x="27095" y="8651"/>
                    </a:cubicBezTo>
                    <a:cubicBezTo>
                      <a:pt x="24219" y="7716"/>
                      <a:pt x="22187" y="4840"/>
                      <a:pt x="19745" y="2922"/>
                    </a:cubicBezTo>
                    <a:cubicBezTo>
                      <a:pt x="18010" y="1576"/>
                      <a:pt x="15956" y="685"/>
                      <a:pt x="13810" y="411"/>
                    </a:cubicBezTo>
                    <a:cubicBezTo>
                      <a:pt x="10660" y="1"/>
                      <a:pt x="7465" y="845"/>
                      <a:pt x="4886" y="2466"/>
                    </a:cubicBezTo>
                    <a:cubicBezTo>
                      <a:pt x="3470" y="3356"/>
                      <a:pt x="2192" y="4520"/>
                      <a:pt x="1325" y="5958"/>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76" name="Google Shape;4276;p58"/>
              <p:cNvSpPr/>
              <p:nvPr/>
            </p:nvSpPr>
            <p:spPr>
              <a:xfrm>
                <a:off x="5721325" y="1106500"/>
                <a:ext cx="1145275" cy="1061400"/>
              </a:xfrm>
              <a:custGeom>
                <a:avLst/>
                <a:gdLst/>
                <a:ahLst/>
                <a:cxnLst/>
                <a:rect l="l" t="t" r="r" b="b"/>
                <a:pathLst>
                  <a:path w="45811" h="42456" fill="none" extrusionOk="0">
                    <a:moveTo>
                      <a:pt x="229" y="13102"/>
                    </a:moveTo>
                    <a:cubicBezTo>
                      <a:pt x="548" y="16070"/>
                      <a:pt x="1963" y="19037"/>
                      <a:pt x="4200" y="21205"/>
                    </a:cubicBezTo>
                    <a:cubicBezTo>
                      <a:pt x="6597" y="23511"/>
                      <a:pt x="7875" y="23648"/>
                      <a:pt x="7715" y="27140"/>
                    </a:cubicBezTo>
                    <a:cubicBezTo>
                      <a:pt x="7578" y="29742"/>
                      <a:pt x="6300" y="31910"/>
                      <a:pt x="7738" y="34535"/>
                    </a:cubicBezTo>
                    <a:cubicBezTo>
                      <a:pt x="9130" y="37069"/>
                      <a:pt x="12075" y="38804"/>
                      <a:pt x="14974" y="38804"/>
                    </a:cubicBezTo>
                    <a:cubicBezTo>
                      <a:pt x="18717" y="38804"/>
                      <a:pt x="22187" y="36202"/>
                      <a:pt x="25816" y="37343"/>
                    </a:cubicBezTo>
                    <a:cubicBezTo>
                      <a:pt x="27619" y="37913"/>
                      <a:pt x="29034" y="39329"/>
                      <a:pt x="30563" y="40447"/>
                    </a:cubicBezTo>
                    <a:cubicBezTo>
                      <a:pt x="32093" y="41565"/>
                      <a:pt x="34124" y="42456"/>
                      <a:pt x="35790" y="41771"/>
                    </a:cubicBezTo>
                    <a:cubicBezTo>
                      <a:pt x="37822" y="40972"/>
                      <a:pt x="38210" y="38347"/>
                      <a:pt x="37639" y="36224"/>
                    </a:cubicBezTo>
                    <a:cubicBezTo>
                      <a:pt x="37069" y="34124"/>
                      <a:pt x="35813" y="32139"/>
                      <a:pt x="35471" y="29993"/>
                    </a:cubicBezTo>
                    <a:cubicBezTo>
                      <a:pt x="34923" y="26341"/>
                      <a:pt x="37091" y="23054"/>
                      <a:pt x="39420" y="20315"/>
                    </a:cubicBezTo>
                    <a:cubicBezTo>
                      <a:pt x="41748" y="17599"/>
                      <a:pt x="44418" y="14883"/>
                      <a:pt x="45126" y="11345"/>
                    </a:cubicBezTo>
                    <a:cubicBezTo>
                      <a:pt x="45811" y="7807"/>
                      <a:pt x="43391" y="3219"/>
                      <a:pt x="39579" y="2991"/>
                    </a:cubicBezTo>
                    <a:cubicBezTo>
                      <a:pt x="34763" y="2717"/>
                      <a:pt x="32275" y="9108"/>
                      <a:pt x="27459" y="9062"/>
                    </a:cubicBezTo>
                    <a:cubicBezTo>
                      <a:pt x="24013" y="9039"/>
                      <a:pt x="21479" y="5753"/>
                      <a:pt x="18557" y="3767"/>
                    </a:cubicBezTo>
                    <a:cubicBezTo>
                      <a:pt x="13011" y="1"/>
                      <a:pt x="4657" y="1507"/>
                      <a:pt x="1507" y="6848"/>
                    </a:cubicBezTo>
                    <a:cubicBezTo>
                      <a:pt x="388" y="8720"/>
                      <a:pt x="0" y="10911"/>
                      <a:pt x="229" y="13102"/>
                    </a:cubicBezTo>
                    <a:close/>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4277" name="Google Shape;4277;p58"/>
            <p:cNvGrpSpPr/>
            <p:nvPr/>
          </p:nvGrpSpPr>
          <p:grpSpPr>
            <a:xfrm>
              <a:off x="6151700" y="563400"/>
              <a:ext cx="1724500" cy="1724475"/>
              <a:chOff x="4954950" y="844025"/>
              <a:chExt cx="1724500" cy="1724475"/>
            </a:xfrm>
          </p:grpSpPr>
          <p:sp>
            <p:nvSpPr>
              <p:cNvPr id="4278" name="Google Shape;4278;p58"/>
              <p:cNvSpPr/>
              <p:nvPr/>
            </p:nvSpPr>
            <p:spPr>
              <a:xfrm>
                <a:off x="5042850" y="1000800"/>
                <a:ext cx="1273100" cy="1204200"/>
              </a:xfrm>
              <a:custGeom>
                <a:avLst/>
                <a:gdLst/>
                <a:ahLst/>
                <a:cxnLst/>
                <a:rect l="l" t="t" r="r" b="b"/>
                <a:pathLst>
                  <a:path w="50924" h="48168" extrusionOk="0">
                    <a:moveTo>
                      <a:pt x="30983" y="0"/>
                    </a:moveTo>
                    <a:cubicBezTo>
                      <a:pt x="23761" y="0"/>
                      <a:pt x="16537" y="2756"/>
                      <a:pt x="11025" y="8269"/>
                    </a:cubicBezTo>
                    <a:cubicBezTo>
                      <a:pt x="0" y="19271"/>
                      <a:pt x="0" y="37143"/>
                      <a:pt x="11025" y="48167"/>
                    </a:cubicBezTo>
                    <a:lnTo>
                      <a:pt x="50923" y="8269"/>
                    </a:lnTo>
                    <a:cubicBezTo>
                      <a:pt x="45422" y="2756"/>
                      <a:pt x="38204" y="0"/>
                      <a:pt x="30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58"/>
              <p:cNvSpPr/>
              <p:nvPr/>
            </p:nvSpPr>
            <p:spPr>
              <a:xfrm>
                <a:off x="5318450" y="1207500"/>
                <a:ext cx="1273100" cy="1203775"/>
              </a:xfrm>
              <a:custGeom>
                <a:avLst/>
                <a:gdLst/>
                <a:ahLst/>
                <a:cxnLst/>
                <a:rect l="l" t="t" r="r" b="b"/>
                <a:pathLst>
                  <a:path w="50924" h="48151" extrusionOk="0">
                    <a:moveTo>
                      <a:pt x="39899" y="1"/>
                    </a:moveTo>
                    <a:lnTo>
                      <a:pt x="1" y="39899"/>
                    </a:lnTo>
                    <a:cubicBezTo>
                      <a:pt x="5513" y="45400"/>
                      <a:pt x="12737" y="48151"/>
                      <a:pt x="19959" y="48151"/>
                    </a:cubicBezTo>
                    <a:cubicBezTo>
                      <a:pt x="27180" y="48151"/>
                      <a:pt x="34398" y="45400"/>
                      <a:pt x="39899" y="39899"/>
                    </a:cubicBezTo>
                    <a:cubicBezTo>
                      <a:pt x="50924" y="28875"/>
                      <a:pt x="50924" y="11003"/>
                      <a:pt x="39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58"/>
              <p:cNvSpPr/>
              <p:nvPr/>
            </p:nvSpPr>
            <p:spPr>
              <a:xfrm>
                <a:off x="4954950" y="844025"/>
                <a:ext cx="1724500" cy="1724475"/>
              </a:xfrm>
              <a:custGeom>
                <a:avLst/>
                <a:gdLst/>
                <a:ahLst/>
                <a:cxnLst/>
                <a:rect l="l" t="t" r="r" b="b"/>
                <a:pathLst>
                  <a:path w="68980" h="68979" fill="none" extrusionOk="0">
                    <a:moveTo>
                      <a:pt x="1" y="68978"/>
                    </a:moveTo>
                    <a:lnTo>
                      <a:pt x="68979" y="0"/>
                    </a:ln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4"/>
        <p:cNvGrpSpPr/>
        <p:nvPr/>
      </p:nvGrpSpPr>
      <p:grpSpPr>
        <a:xfrm>
          <a:off x="0" y="0"/>
          <a:ext cx="0" cy="0"/>
          <a:chOff x="0" y="0"/>
          <a:chExt cx="0" cy="0"/>
        </a:xfrm>
      </p:grpSpPr>
      <p:sp>
        <p:nvSpPr>
          <p:cNvPr id="3165" name="Google Shape;3165;p34"/>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TABLE OF CONTENTS</a:t>
            </a:r>
            <a:endParaRPr/>
          </a:p>
        </p:txBody>
      </p:sp>
      <p:sp>
        <p:nvSpPr>
          <p:cNvPr id="3166" name="Google Shape;3166;p34"/>
          <p:cNvSpPr txBox="1">
            <a:spLocks noGrp="1"/>
          </p:cNvSpPr>
          <p:nvPr>
            <p:ph type="subTitle" idx="1"/>
          </p:nvPr>
        </p:nvSpPr>
        <p:spPr>
          <a:xfrm>
            <a:off x="1744475" y="3811650"/>
            <a:ext cx="2395200" cy="41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a:t>
            </a:r>
            <a:endParaRPr dirty="0"/>
          </a:p>
        </p:txBody>
      </p:sp>
      <p:sp>
        <p:nvSpPr>
          <p:cNvPr id="3168" name="Google Shape;3168;p34"/>
          <p:cNvSpPr txBox="1">
            <a:spLocks noGrp="1"/>
          </p:cNvSpPr>
          <p:nvPr>
            <p:ph type="title" idx="3"/>
          </p:nvPr>
        </p:nvSpPr>
        <p:spPr>
          <a:xfrm>
            <a:off x="720000" y="3525300"/>
            <a:ext cx="1024500" cy="992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3169" name="Google Shape;3169;p34"/>
          <p:cNvSpPr txBox="1">
            <a:spLocks noGrp="1"/>
          </p:cNvSpPr>
          <p:nvPr>
            <p:ph type="subTitle" idx="4"/>
          </p:nvPr>
        </p:nvSpPr>
        <p:spPr>
          <a:xfrm>
            <a:off x="6028800" y="3838535"/>
            <a:ext cx="2395200" cy="41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CONCLUSION</a:t>
            </a:r>
            <a:endParaRPr dirty="0"/>
          </a:p>
        </p:txBody>
      </p:sp>
      <p:sp>
        <p:nvSpPr>
          <p:cNvPr id="3171" name="Google Shape;3171;p34"/>
          <p:cNvSpPr txBox="1">
            <a:spLocks noGrp="1"/>
          </p:cNvSpPr>
          <p:nvPr>
            <p:ph type="title" idx="6"/>
          </p:nvPr>
        </p:nvSpPr>
        <p:spPr>
          <a:xfrm>
            <a:off x="5004300" y="3525300"/>
            <a:ext cx="1024500" cy="992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3172" name="Google Shape;3172;p34"/>
          <p:cNvSpPr txBox="1">
            <a:spLocks noGrp="1"/>
          </p:cNvSpPr>
          <p:nvPr>
            <p:ph type="subTitle" idx="7"/>
          </p:nvPr>
        </p:nvSpPr>
        <p:spPr>
          <a:xfrm>
            <a:off x="1744475" y="2075297"/>
            <a:ext cx="2395200" cy="41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3174" name="Google Shape;3174;p34"/>
          <p:cNvSpPr txBox="1">
            <a:spLocks noGrp="1"/>
          </p:cNvSpPr>
          <p:nvPr>
            <p:ph type="title" idx="9"/>
          </p:nvPr>
        </p:nvSpPr>
        <p:spPr>
          <a:xfrm>
            <a:off x="720000" y="1762063"/>
            <a:ext cx="1024500" cy="992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175" name="Google Shape;3175;p34"/>
          <p:cNvSpPr txBox="1">
            <a:spLocks noGrp="1"/>
          </p:cNvSpPr>
          <p:nvPr>
            <p:ph type="subTitle" idx="13"/>
          </p:nvPr>
        </p:nvSpPr>
        <p:spPr>
          <a:xfrm>
            <a:off x="6028800" y="2075297"/>
            <a:ext cx="2395200" cy="41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METHODOLOGY</a:t>
            </a:r>
            <a:endParaRPr dirty="0"/>
          </a:p>
        </p:txBody>
      </p:sp>
      <p:sp>
        <p:nvSpPr>
          <p:cNvPr id="3177" name="Google Shape;3177;p34"/>
          <p:cNvSpPr txBox="1">
            <a:spLocks noGrp="1"/>
          </p:cNvSpPr>
          <p:nvPr>
            <p:ph type="title" idx="15"/>
          </p:nvPr>
        </p:nvSpPr>
        <p:spPr>
          <a:xfrm>
            <a:off x="5004300" y="1762063"/>
            <a:ext cx="1024500" cy="992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4" name="Subtitle 3">
            <a:extLst>
              <a:ext uri="{FF2B5EF4-FFF2-40B4-BE49-F238E27FC236}">
                <a16:creationId xmlns:a16="http://schemas.microsoft.com/office/drawing/2014/main" id="{0C821CC2-4769-384B-A39B-4558A85AD3C3}"/>
              </a:ext>
            </a:extLst>
          </p:cNvPr>
          <p:cNvSpPr>
            <a:spLocks noGrp="1"/>
          </p:cNvSpPr>
          <p:nvPr>
            <p:ph type="subTitle" idx="8"/>
          </p:nvPr>
        </p:nvSpPr>
        <p:spPr/>
        <p:txBody>
          <a:bodyPr/>
          <a:lstStyle/>
          <a:p>
            <a:endParaRPr lang="en-US" dirty="0"/>
          </a:p>
        </p:txBody>
      </p:sp>
      <p:sp>
        <p:nvSpPr>
          <p:cNvPr id="6" name="Subtitle 5">
            <a:extLst>
              <a:ext uri="{FF2B5EF4-FFF2-40B4-BE49-F238E27FC236}">
                <a16:creationId xmlns:a16="http://schemas.microsoft.com/office/drawing/2014/main" id="{31B7F951-B861-FD43-8EC2-EBD3D05D56E4}"/>
              </a:ext>
            </a:extLst>
          </p:cNvPr>
          <p:cNvSpPr>
            <a:spLocks noGrp="1"/>
          </p:cNvSpPr>
          <p:nvPr>
            <p:ph type="subTitle" idx="14"/>
          </p:nvPr>
        </p:nvSpPr>
        <p:spPr/>
        <p:txBody>
          <a:bodyPr/>
          <a:lstStyle/>
          <a:p>
            <a:endParaRPr lang="en-US"/>
          </a:p>
        </p:txBody>
      </p:sp>
      <p:sp>
        <p:nvSpPr>
          <p:cNvPr id="8" name="Subtitle 7">
            <a:extLst>
              <a:ext uri="{FF2B5EF4-FFF2-40B4-BE49-F238E27FC236}">
                <a16:creationId xmlns:a16="http://schemas.microsoft.com/office/drawing/2014/main" id="{6F328FE3-59C5-7A46-89C8-055F9DE60ED0}"/>
              </a:ext>
            </a:extLst>
          </p:cNvPr>
          <p:cNvSpPr>
            <a:spLocks noGrp="1"/>
          </p:cNvSpPr>
          <p:nvPr>
            <p:ph type="subTitle" idx="5"/>
          </p:nvPr>
        </p:nvSpPr>
        <p:spPr/>
        <p:txBody>
          <a:bodyPr/>
          <a:lstStyle/>
          <a:p>
            <a:endParaRPr lang="en-US"/>
          </a:p>
        </p:txBody>
      </p:sp>
      <p:sp>
        <p:nvSpPr>
          <p:cNvPr id="10" name="Subtitle 9">
            <a:extLst>
              <a:ext uri="{FF2B5EF4-FFF2-40B4-BE49-F238E27FC236}">
                <a16:creationId xmlns:a16="http://schemas.microsoft.com/office/drawing/2014/main" id="{2407E5B7-E10F-7C41-9B8B-C4D295102183}"/>
              </a:ext>
            </a:extLst>
          </p:cNvPr>
          <p:cNvSpPr>
            <a:spLocks noGrp="1"/>
          </p:cNvSpPr>
          <p:nvPr>
            <p:ph type="subTitle" idx="2"/>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81"/>
        <p:cNvGrpSpPr/>
        <p:nvPr/>
      </p:nvGrpSpPr>
      <p:grpSpPr>
        <a:xfrm>
          <a:off x="0" y="0"/>
          <a:ext cx="0" cy="0"/>
          <a:chOff x="0" y="0"/>
          <a:chExt cx="0" cy="0"/>
        </a:xfrm>
      </p:grpSpPr>
      <p:sp>
        <p:nvSpPr>
          <p:cNvPr id="3182" name="Google Shape;3182;p35"/>
          <p:cNvSpPr txBox="1">
            <a:spLocks noGrp="1"/>
          </p:cNvSpPr>
          <p:nvPr>
            <p:ph type="title"/>
          </p:nvPr>
        </p:nvSpPr>
        <p:spPr>
          <a:xfrm>
            <a:off x="4184700" y="2153438"/>
            <a:ext cx="4239300" cy="11364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INTRODUCTION</a:t>
            </a:r>
            <a:endParaRPr dirty="0"/>
          </a:p>
        </p:txBody>
      </p:sp>
      <p:sp>
        <p:nvSpPr>
          <p:cNvPr id="3184" name="Google Shape;3184;p35"/>
          <p:cNvSpPr txBox="1">
            <a:spLocks noGrp="1"/>
          </p:cNvSpPr>
          <p:nvPr>
            <p:ph type="title" idx="2"/>
          </p:nvPr>
        </p:nvSpPr>
        <p:spPr>
          <a:xfrm>
            <a:off x="4184700" y="1327763"/>
            <a:ext cx="4239300" cy="825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01.</a:t>
            </a:r>
            <a:endParaRPr/>
          </a:p>
        </p:txBody>
      </p:sp>
      <p:sp>
        <p:nvSpPr>
          <p:cNvPr id="3" name="Subtitle 2">
            <a:extLst>
              <a:ext uri="{FF2B5EF4-FFF2-40B4-BE49-F238E27FC236}">
                <a16:creationId xmlns:a16="http://schemas.microsoft.com/office/drawing/2014/main" id="{F88BBBF2-C3B4-C34E-AC64-BF15DB619937}"/>
              </a:ext>
            </a:extLst>
          </p:cNvPr>
          <p:cNvSpPr>
            <a:spLocks noGrp="1"/>
          </p:cNvSpPr>
          <p:nvPr>
            <p:ph type="subTitle" idx="1"/>
          </p:nvPr>
        </p:nvSpPr>
        <p:spPr/>
        <p:txBody>
          <a:bodyPr/>
          <a:lstStyle/>
          <a:p>
            <a:endParaRPr lang="en-US"/>
          </a:p>
        </p:txBody>
      </p:sp>
      <p:pic>
        <p:nvPicPr>
          <p:cNvPr id="7" name="Picture 4" descr="Food Safety and the Coronavirus Disease 2019 (COVID-19) | FDA">
            <a:extLst>
              <a:ext uri="{FF2B5EF4-FFF2-40B4-BE49-F238E27FC236}">
                <a16:creationId xmlns:a16="http://schemas.microsoft.com/office/drawing/2014/main" id="{A65842C1-0E9F-E945-AEDF-702733F5F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50" y="1740563"/>
            <a:ext cx="2963200" cy="16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8"/>
        <p:cNvGrpSpPr/>
        <p:nvPr/>
      </p:nvGrpSpPr>
      <p:grpSpPr>
        <a:xfrm>
          <a:off x="0" y="0"/>
          <a:ext cx="0" cy="0"/>
          <a:chOff x="0" y="0"/>
          <a:chExt cx="0" cy="0"/>
        </a:xfrm>
      </p:grpSpPr>
      <p:sp>
        <p:nvSpPr>
          <p:cNvPr id="3189" name="Google Shape;3189;p36"/>
          <p:cNvSpPr txBox="1">
            <a:spLocks noGrp="1"/>
          </p:cNvSpPr>
          <p:nvPr>
            <p:ph type="title"/>
          </p:nvPr>
        </p:nvSpPr>
        <p:spPr>
          <a:xfrm>
            <a:off x="720000" y="1360500"/>
            <a:ext cx="3613500" cy="75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INTRODUCTION</a:t>
            </a:r>
            <a:endParaRPr/>
          </a:p>
        </p:txBody>
      </p:sp>
      <p:sp>
        <p:nvSpPr>
          <p:cNvPr id="3190" name="Google Shape;3190;p36"/>
          <p:cNvSpPr txBox="1">
            <a:spLocks noGrp="1"/>
          </p:cNvSpPr>
          <p:nvPr>
            <p:ph type="subTitle" idx="1"/>
          </p:nvPr>
        </p:nvSpPr>
        <p:spPr>
          <a:xfrm>
            <a:off x="720000" y="2116200"/>
            <a:ext cx="3613500" cy="2888062"/>
          </a:xfrm>
          <a:prstGeom prst="rect">
            <a:avLst/>
          </a:prstGeom>
        </p:spPr>
        <p:txBody>
          <a:bodyPr spcFirstLastPara="1" wrap="square" lIns="0" tIns="0" rIns="0" bIns="0" anchor="ctr" anchorCtr="0">
            <a:noAutofit/>
          </a:bodyPr>
          <a:lstStyle/>
          <a:p>
            <a:pPr marL="0" lvl="0" indent="0"/>
            <a:r>
              <a:rPr lang="en-US" dirty="0"/>
              <a:t>The COVID-19 pandemic prevails as an ultimatum to the global economic growth and the wellbeing of society</a:t>
            </a:r>
          </a:p>
          <a:p>
            <a:pPr marL="0" lvl="0" indent="0"/>
            <a:endParaRPr lang="en-US" dirty="0"/>
          </a:p>
          <a:p>
            <a:pPr marL="0" lvl="0" indent="0"/>
            <a:r>
              <a:rPr lang="en-US" dirty="0"/>
              <a:t>The global spread of COVID-19 is increasing day by day, creating a larger risk of disease or death as well as a strain on the economy</a:t>
            </a:r>
            <a:r>
              <a:rPr lang="en-US" baseline="30000" dirty="0"/>
              <a:t>1</a:t>
            </a:r>
          </a:p>
        </p:txBody>
      </p:sp>
      <p:pic>
        <p:nvPicPr>
          <p:cNvPr id="2" name="Picture 1">
            <a:extLst>
              <a:ext uri="{FF2B5EF4-FFF2-40B4-BE49-F238E27FC236}">
                <a16:creationId xmlns:a16="http://schemas.microsoft.com/office/drawing/2014/main" id="{ACB392BF-C414-C146-8778-B2E43425BFD8}"/>
              </a:ext>
            </a:extLst>
          </p:cNvPr>
          <p:cNvPicPr>
            <a:picLocks noChangeAspect="1"/>
          </p:cNvPicPr>
          <p:nvPr/>
        </p:nvPicPr>
        <p:blipFill>
          <a:blip r:embed="rId3"/>
          <a:stretch>
            <a:fillRect/>
          </a:stretch>
        </p:blipFill>
        <p:spPr>
          <a:xfrm>
            <a:off x="4885317" y="241729"/>
            <a:ext cx="3927026" cy="27078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4"/>
        <p:cNvGrpSpPr/>
        <p:nvPr/>
      </p:nvGrpSpPr>
      <p:grpSpPr>
        <a:xfrm>
          <a:off x="0" y="0"/>
          <a:ext cx="0" cy="0"/>
          <a:chOff x="0" y="0"/>
          <a:chExt cx="0" cy="0"/>
        </a:xfrm>
      </p:grpSpPr>
      <p:sp>
        <p:nvSpPr>
          <p:cNvPr id="3195" name="Google Shape;3195;p37"/>
          <p:cNvSpPr txBox="1">
            <a:spLocks noGrp="1"/>
          </p:cNvSpPr>
          <p:nvPr>
            <p:ph type="title"/>
          </p:nvPr>
        </p:nvSpPr>
        <p:spPr>
          <a:xfrm>
            <a:off x="720000" y="418525"/>
            <a:ext cx="4290900" cy="1110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Vaccines!</a:t>
            </a:r>
            <a:endParaRPr dirty="0"/>
          </a:p>
        </p:txBody>
      </p:sp>
      <p:sp>
        <p:nvSpPr>
          <p:cNvPr id="3196" name="Google Shape;3196;p37"/>
          <p:cNvSpPr txBox="1">
            <a:spLocks noGrp="1"/>
          </p:cNvSpPr>
          <p:nvPr>
            <p:ph type="subTitle" idx="1"/>
          </p:nvPr>
        </p:nvSpPr>
        <p:spPr>
          <a:xfrm>
            <a:off x="720000" y="2054300"/>
            <a:ext cx="4830900" cy="254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There are currently three vaccines that have received emergency authorization from the FDA</a:t>
            </a:r>
            <a:r>
              <a:rPr lang="en-US" baseline="30000" dirty="0"/>
              <a:t>2</a:t>
            </a:r>
            <a:endParaRPr baseline="30000" dirty="0"/>
          </a:p>
          <a:p>
            <a:pPr marL="0" lvl="0" indent="0" algn="l" rtl="0">
              <a:spcBef>
                <a:spcPts val="0"/>
              </a:spcBef>
              <a:spcAft>
                <a:spcPts val="0"/>
              </a:spcAft>
              <a:buNone/>
            </a:pPr>
            <a:endParaRPr dirty="0"/>
          </a:p>
          <a:p>
            <a:pPr marL="457200" lvl="0" indent="-330200" algn="l" rtl="0">
              <a:spcBef>
                <a:spcPts val="0"/>
              </a:spcBef>
              <a:spcAft>
                <a:spcPts val="0"/>
              </a:spcAft>
              <a:buSzPts val="1600"/>
              <a:buChar char="●"/>
            </a:pPr>
            <a:r>
              <a:rPr lang="en-US" dirty="0"/>
              <a:t>Pfizer</a:t>
            </a:r>
            <a:endParaRPr dirty="0"/>
          </a:p>
          <a:p>
            <a:pPr marL="457200" lvl="0" indent="-330200" algn="l" rtl="0">
              <a:spcBef>
                <a:spcPts val="0"/>
              </a:spcBef>
              <a:spcAft>
                <a:spcPts val="0"/>
              </a:spcAft>
              <a:buSzPts val="1600"/>
              <a:buChar char="●"/>
            </a:pPr>
            <a:r>
              <a:rPr lang="en-US" dirty="0" err="1"/>
              <a:t>Moderna</a:t>
            </a:r>
            <a:endParaRPr dirty="0"/>
          </a:p>
          <a:p>
            <a:pPr marL="457200" lvl="0" indent="-330200" algn="l" rtl="0">
              <a:spcBef>
                <a:spcPts val="0"/>
              </a:spcBef>
              <a:spcAft>
                <a:spcPts val="0"/>
              </a:spcAft>
              <a:buSzPts val="1600"/>
              <a:buChar char="●"/>
            </a:pPr>
            <a:r>
              <a:rPr lang="en-US" dirty="0"/>
              <a:t>Johnson &amp; Johnson*</a:t>
            </a:r>
            <a:endParaRPr dirty="0"/>
          </a:p>
          <a:p>
            <a:pPr marL="0" lvl="0" indent="0" algn="l" rtl="0">
              <a:spcBef>
                <a:spcPts val="0"/>
              </a:spcBef>
              <a:spcAft>
                <a:spcPts val="0"/>
              </a:spcAft>
              <a:buNone/>
            </a:pPr>
            <a:endParaRPr dirty="0"/>
          </a:p>
        </p:txBody>
      </p:sp>
      <p:grpSp>
        <p:nvGrpSpPr>
          <p:cNvPr id="3197" name="Google Shape;3197;p37"/>
          <p:cNvGrpSpPr/>
          <p:nvPr/>
        </p:nvGrpSpPr>
        <p:grpSpPr>
          <a:xfrm>
            <a:off x="7139912" y="2571750"/>
            <a:ext cx="1479318" cy="1454111"/>
            <a:chOff x="7139912" y="2571750"/>
            <a:chExt cx="1479318" cy="1454111"/>
          </a:xfrm>
        </p:grpSpPr>
        <p:sp>
          <p:nvSpPr>
            <p:cNvPr id="3198" name="Google Shape;3198;p37"/>
            <p:cNvSpPr/>
            <p:nvPr/>
          </p:nvSpPr>
          <p:spPr>
            <a:xfrm>
              <a:off x="7209225" y="2571750"/>
              <a:ext cx="1410005" cy="1410536"/>
            </a:xfrm>
            <a:custGeom>
              <a:avLst/>
              <a:gdLst/>
              <a:ahLst/>
              <a:cxnLst/>
              <a:rect l="l" t="t" r="r" b="b"/>
              <a:pathLst>
                <a:path w="61059" h="61082" extrusionOk="0">
                  <a:moveTo>
                    <a:pt x="30541" y="1"/>
                  </a:moveTo>
                  <a:cubicBezTo>
                    <a:pt x="13673" y="1"/>
                    <a:pt x="1" y="13673"/>
                    <a:pt x="1" y="30541"/>
                  </a:cubicBezTo>
                  <a:cubicBezTo>
                    <a:pt x="1" y="47409"/>
                    <a:pt x="13673" y="61081"/>
                    <a:pt x="30541" y="61081"/>
                  </a:cubicBezTo>
                  <a:cubicBezTo>
                    <a:pt x="47386" y="61081"/>
                    <a:pt x="61058" y="47409"/>
                    <a:pt x="61058" y="30541"/>
                  </a:cubicBezTo>
                  <a:cubicBezTo>
                    <a:pt x="61058" y="13673"/>
                    <a:pt x="47386" y="1"/>
                    <a:pt x="30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9" name="Google Shape;3199;p37"/>
            <p:cNvGrpSpPr/>
            <p:nvPr/>
          </p:nvGrpSpPr>
          <p:grpSpPr>
            <a:xfrm>
              <a:off x="7139912" y="3718284"/>
              <a:ext cx="918928" cy="307577"/>
              <a:chOff x="8432675" y="2101675"/>
              <a:chExt cx="567800" cy="190050"/>
            </a:xfrm>
          </p:grpSpPr>
          <p:sp>
            <p:nvSpPr>
              <p:cNvPr id="3200" name="Google Shape;3200;p37"/>
              <p:cNvSpPr/>
              <p:nvPr/>
            </p:nvSpPr>
            <p:spPr>
              <a:xfrm>
                <a:off x="8551950" y="2111375"/>
                <a:ext cx="2875" cy="30850"/>
              </a:xfrm>
              <a:custGeom>
                <a:avLst/>
                <a:gdLst/>
                <a:ahLst/>
                <a:cxnLst/>
                <a:rect l="l" t="t" r="r" b="b"/>
                <a:pathLst>
                  <a:path w="115" h="1234" extrusionOk="0">
                    <a:moveTo>
                      <a:pt x="0" y="1"/>
                    </a:moveTo>
                    <a:lnTo>
                      <a:pt x="0" y="1234"/>
                    </a:lnTo>
                    <a:lnTo>
                      <a:pt x="114" y="123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7"/>
              <p:cNvSpPr/>
              <p:nvPr/>
            </p:nvSpPr>
            <p:spPr>
              <a:xfrm>
                <a:off x="8561650"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7"/>
              <p:cNvSpPr/>
              <p:nvPr/>
            </p:nvSpPr>
            <p:spPr>
              <a:xfrm>
                <a:off x="8571350" y="211137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7"/>
              <p:cNvSpPr/>
              <p:nvPr/>
            </p:nvSpPr>
            <p:spPr>
              <a:xfrm>
                <a:off x="8581625"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7"/>
              <p:cNvSpPr/>
              <p:nvPr/>
            </p:nvSpPr>
            <p:spPr>
              <a:xfrm>
                <a:off x="8591325" y="2108525"/>
                <a:ext cx="3450" cy="35425"/>
              </a:xfrm>
              <a:custGeom>
                <a:avLst/>
                <a:gdLst/>
                <a:ahLst/>
                <a:cxnLst/>
                <a:rect l="l" t="t" r="r" b="b"/>
                <a:pathLst>
                  <a:path w="138" h="1417" extrusionOk="0">
                    <a:moveTo>
                      <a:pt x="0" y="1"/>
                    </a:moveTo>
                    <a:lnTo>
                      <a:pt x="0" y="1416"/>
                    </a:lnTo>
                    <a:lnTo>
                      <a:pt x="137" y="1416"/>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7"/>
              <p:cNvSpPr/>
              <p:nvPr/>
            </p:nvSpPr>
            <p:spPr>
              <a:xfrm>
                <a:off x="8601575"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7"/>
              <p:cNvSpPr/>
              <p:nvPr/>
            </p:nvSpPr>
            <p:spPr>
              <a:xfrm>
                <a:off x="8611300" y="210852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7"/>
              <p:cNvSpPr/>
              <p:nvPr/>
            </p:nvSpPr>
            <p:spPr>
              <a:xfrm>
                <a:off x="8621550" y="2115950"/>
                <a:ext cx="2875" cy="22850"/>
              </a:xfrm>
              <a:custGeom>
                <a:avLst/>
                <a:gdLst/>
                <a:ahLst/>
                <a:cxnLst/>
                <a:rect l="l" t="t" r="r" b="b"/>
                <a:pathLst>
                  <a:path w="115" h="914" extrusionOk="0">
                    <a:moveTo>
                      <a:pt x="1" y="1"/>
                    </a:moveTo>
                    <a:lnTo>
                      <a:pt x="1" y="914"/>
                    </a:lnTo>
                    <a:lnTo>
                      <a:pt x="115" y="914"/>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7"/>
              <p:cNvSpPr/>
              <p:nvPr/>
            </p:nvSpPr>
            <p:spPr>
              <a:xfrm>
                <a:off x="8631250" y="2108525"/>
                <a:ext cx="4600" cy="34275"/>
              </a:xfrm>
              <a:custGeom>
                <a:avLst/>
                <a:gdLst/>
                <a:ahLst/>
                <a:cxnLst/>
                <a:rect l="l" t="t" r="r" b="b"/>
                <a:pathLst>
                  <a:path w="184" h="1371" extrusionOk="0">
                    <a:moveTo>
                      <a:pt x="1" y="1"/>
                    </a:moveTo>
                    <a:lnTo>
                      <a:pt x="1" y="1370"/>
                    </a:lnTo>
                    <a:lnTo>
                      <a:pt x="184" y="1370"/>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7"/>
              <p:cNvSpPr/>
              <p:nvPr/>
            </p:nvSpPr>
            <p:spPr>
              <a:xfrm>
                <a:off x="8640950" y="211367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7"/>
              <p:cNvSpPr/>
              <p:nvPr/>
            </p:nvSpPr>
            <p:spPr>
              <a:xfrm>
                <a:off x="8651225" y="211137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7"/>
              <p:cNvSpPr/>
              <p:nvPr/>
            </p:nvSpPr>
            <p:spPr>
              <a:xfrm>
                <a:off x="8660925"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7"/>
              <p:cNvSpPr/>
              <p:nvPr/>
            </p:nvSpPr>
            <p:spPr>
              <a:xfrm>
                <a:off x="8671200" y="2111375"/>
                <a:ext cx="2875" cy="30850"/>
              </a:xfrm>
              <a:custGeom>
                <a:avLst/>
                <a:gdLst/>
                <a:ahLst/>
                <a:cxnLst/>
                <a:rect l="l" t="t" r="r" b="b"/>
                <a:pathLst>
                  <a:path w="115" h="1234" extrusionOk="0">
                    <a:moveTo>
                      <a:pt x="1" y="1"/>
                    </a:moveTo>
                    <a:lnTo>
                      <a:pt x="1" y="1234"/>
                    </a:lnTo>
                    <a:lnTo>
                      <a:pt x="115" y="1234"/>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7"/>
              <p:cNvSpPr/>
              <p:nvPr/>
            </p:nvSpPr>
            <p:spPr>
              <a:xfrm>
                <a:off x="8680900"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7"/>
              <p:cNvSpPr/>
              <p:nvPr/>
            </p:nvSpPr>
            <p:spPr>
              <a:xfrm>
                <a:off x="8690600" y="2108525"/>
                <a:ext cx="3450" cy="35425"/>
              </a:xfrm>
              <a:custGeom>
                <a:avLst/>
                <a:gdLst/>
                <a:ahLst/>
                <a:cxnLst/>
                <a:rect l="l" t="t" r="r" b="b"/>
                <a:pathLst>
                  <a:path w="138" h="1417" extrusionOk="0">
                    <a:moveTo>
                      <a:pt x="1" y="1"/>
                    </a:moveTo>
                    <a:lnTo>
                      <a:pt x="1" y="1416"/>
                    </a:lnTo>
                    <a:lnTo>
                      <a:pt x="138" y="1416"/>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7"/>
              <p:cNvSpPr/>
              <p:nvPr/>
            </p:nvSpPr>
            <p:spPr>
              <a:xfrm>
                <a:off x="8700875"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7"/>
              <p:cNvSpPr/>
              <p:nvPr/>
            </p:nvSpPr>
            <p:spPr>
              <a:xfrm>
                <a:off x="8710575"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7"/>
              <p:cNvSpPr/>
              <p:nvPr/>
            </p:nvSpPr>
            <p:spPr>
              <a:xfrm>
                <a:off x="8720850" y="2115950"/>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7"/>
              <p:cNvSpPr/>
              <p:nvPr/>
            </p:nvSpPr>
            <p:spPr>
              <a:xfrm>
                <a:off x="8730550"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7"/>
              <p:cNvSpPr/>
              <p:nvPr/>
            </p:nvSpPr>
            <p:spPr>
              <a:xfrm>
                <a:off x="8740825" y="2113675"/>
                <a:ext cx="2875" cy="25700"/>
              </a:xfrm>
              <a:custGeom>
                <a:avLst/>
                <a:gdLst/>
                <a:ahLst/>
                <a:cxnLst/>
                <a:rect l="l" t="t" r="r" b="b"/>
                <a:pathLst>
                  <a:path w="115" h="1028" extrusionOk="0">
                    <a:moveTo>
                      <a:pt x="0" y="0"/>
                    </a:moveTo>
                    <a:lnTo>
                      <a:pt x="0" y="1027"/>
                    </a:lnTo>
                    <a:lnTo>
                      <a:pt x="114" y="1027"/>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7"/>
              <p:cNvSpPr/>
              <p:nvPr/>
            </p:nvSpPr>
            <p:spPr>
              <a:xfrm>
                <a:off x="8754525" y="211137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7"/>
              <p:cNvSpPr/>
              <p:nvPr/>
            </p:nvSpPr>
            <p:spPr>
              <a:xfrm>
                <a:off x="8764225"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7"/>
              <p:cNvSpPr/>
              <p:nvPr/>
            </p:nvSpPr>
            <p:spPr>
              <a:xfrm>
                <a:off x="8774500" y="2111375"/>
                <a:ext cx="2875" cy="30850"/>
              </a:xfrm>
              <a:custGeom>
                <a:avLst/>
                <a:gdLst/>
                <a:ahLst/>
                <a:cxnLst/>
                <a:rect l="l" t="t" r="r" b="b"/>
                <a:pathLst>
                  <a:path w="115" h="1234" extrusionOk="0">
                    <a:moveTo>
                      <a:pt x="0" y="1"/>
                    </a:moveTo>
                    <a:lnTo>
                      <a:pt x="0" y="1234"/>
                    </a:lnTo>
                    <a:lnTo>
                      <a:pt x="114" y="123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7"/>
              <p:cNvSpPr/>
              <p:nvPr/>
            </p:nvSpPr>
            <p:spPr>
              <a:xfrm>
                <a:off x="8784200" y="2101675"/>
                <a:ext cx="4575" cy="46825"/>
              </a:xfrm>
              <a:custGeom>
                <a:avLst/>
                <a:gdLst/>
                <a:ahLst/>
                <a:cxnLst/>
                <a:rect l="l" t="t" r="r" b="b"/>
                <a:pathLst>
                  <a:path w="183" h="1873" extrusionOk="0">
                    <a:moveTo>
                      <a:pt x="0" y="1"/>
                    </a:moveTo>
                    <a:lnTo>
                      <a:pt x="0"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7"/>
              <p:cNvSpPr/>
              <p:nvPr/>
            </p:nvSpPr>
            <p:spPr>
              <a:xfrm>
                <a:off x="8793900" y="2108525"/>
                <a:ext cx="3450" cy="35425"/>
              </a:xfrm>
              <a:custGeom>
                <a:avLst/>
                <a:gdLst/>
                <a:ahLst/>
                <a:cxnLst/>
                <a:rect l="l" t="t" r="r" b="b"/>
                <a:pathLst>
                  <a:path w="138" h="1417" extrusionOk="0">
                    <a:moveTo>
                      <a:pt x="0" y="1"/>
                    </a:moveTo>
                    <a:lnTo>
                      <a:pt x="0" y="1416"/>
                    </a:lnTo>
                    <a:lnTo>
                      <a:pt x="137" y="1416"/>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7"/>
              <p:cNvSpPr/>
              <p:nvPr/>
            </p:nvSpPr>
            <p:spPr>
              <a:xfrm>
                <a:off x="8804150"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7"/>
              <p:cNvSpPr/>
              <p:nvPr/>
            </p:nvSpPr>
            <p:spPr>
              <a:xfrm>
                <a:off x="8813850" y="2108525"/>
                <a:ext cx="4600" cy="34275"/>
              </a:xfrm>
              <a:custGeom>
                <a:avLst/>
                <a:gdLst/>
                <a:ahLst/>
                <a:cxnLst/>
                <a:rect l="l" t="t" r="r" b="b"/>
                <a:pathLst>
                  <a:path w="184" h="1371" extrusionOk="0">
                    <a:moveTo>
                      <a:pt x="1" y="1"/>
                    </a:moveTo>
                    <a:lnTo>
                      <a:pt x="1" y="1370"/>
                    </a:lnTo>
                    <a:lnTo>
                      <a:pt x="184" y="1370"/>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7"/>
              <p:cNvSpPr/>
              <p:nvPr/>
            </p:nvSpPr>
            <p:spPr>
              <a:xfrm>
                <a:off x="8824125"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7"/>
              <p:cNvSpPr/>
              <p:nvPr/>
            </p:nvSpPr>
            <p:spPr>
              <a:xfrm>
                <a:off x="8833825"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7"/>
              <p:cNvSpPr/>
              <p:nvPr/>
            </p:nvSpPr>
            <p:spPr>
              <a:xfrm>
                <a:off x="8844100" y="2113675"/>
                <a:ext cx="2875" cy="25700"/>
              </a:xfrm>
              <a:custGeom>
                <a:avLst/>
                <a:gdLst/>
                <a:ahLst/>
                <a:cxnLst/>
                <a:rect l="l" t="t" r="r" b="b"/>
                <a:pathLst>
                  <a:path w="115" h="1028" extrusionOk="0">
                    <a:moveTo>
                      <a:pt x="1" y="0"/>
                    </a:moveTo>
                    <a:lnTo>
                      <a:pt x="1" y="1027"/>
                    </a:lnTo>
                    <a:lnTo>
                      <a:pt x="115" y="1027"/>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7"/>
              <p:cNvSpPr/>
              <p:nvPr/>
            </p:nvSpPr>
            <p:spPr>
              <a:xfrm>
                <a:off x="8853800" y="211137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7"/>
              <p:cNvSpPr/>
              <p:nvPr/>
            </p:nvSpPr>
            <p:spPr>
              <a:xfrm>
                <a:off x="8863500"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7"/>
              <p:cNvSpPr/>
              <p:nvPr/>
            </p:nvSpPr>
            <p:spPr>
              <a:xfrm>
                <a:off x="8873775" y="211137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7"/>
              <p:cNvSpPr/>
              <p:nvPr/>
            </p:nvSpPr>
            <p:spPr>
              <a:xfrm>
                <a:off x="8883475" y="2101675"/>
                <a:ext cx="4600" cy="46825"/>
              </a:xfrm>
              <a:custGeom>
                <a:avLst/>
                <a:gdLst/>
                <a:ahLst/>
                <a:cxnLst/>
                <a:rect l="l" t="t" r="r" b="b"/>
                <a:pathLst>
                  <a:path w="184" h="1873" extrusionOk="0">
                    <a:moveTo>
                      <a:pt x="1" y="1"/>
                    </a:moveTo>
                    <a:lnTo>
                      <a:pt x="1" y="1873"/>
                    </a:lnTo>
                    <a:lnTo>
                      <a:pt x="183" y="187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7"/>
              <p:cNvSpPr/>
              <p:nvPr/>
            </p:nvSpPr>
            <p:spPr>
              <a:xfrm>
                <a:off x="8893750" y="2108525"/>
                <a:ext cx="2875" cy="35425"/>
              </a:xfrm>
              <a:custGeom>
                <a:avLst/>
                <a:gdLst/>
                <a:ahLst/>
                <a:cxnLst/>
                <a:rect l="l" t="t" r="r" b="b"/>
                <a:pathLst>
                  <a:path w="115" h="1417" extrusionOk="0">
                    <a:moveTo>
                      <a:pt x="1" y="1"/>
                    </a:moveTo>
                    <a:lnTo>
                      <a:pt x="1" y="1416"/>
                    </a:lnTo>
                    <a:lnTo>
                      <a:pt x="115" y="1416"/>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7"/>
              <p:cNvSpPr/>
              <p:nvPr/>
            </p:nvSpPr>
            <p:spPr>
              <a:xfrm>
                <a:off x="8903450" y="2115950"/>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7"/>
              <p:cNvSpPr/>
              <p:nvPr/>
            </p:nvSpPr>
            <p:spPr>
              <a:xfrm>
                <a:off x="8913150" y="210852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7"/>
              <p:cNvSpPr/>
              <p:nvPr/>
            </p:nvSpPr>
            <p:spPr>
              <a:xfrm>
                <a:off x="8923425" y="2115950"/>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7"/>
              <p:cNvSpPr/>
              <p:nvPr/>
            </p:nvSpPr>
            <p:spPr>
              <a:xfrm>
                <a:off x="8933125" y="2108525"/>
                <a:ext cx="4600" cy="34275"/>
              </a:xfrm>
              <a:custGeom>
                <a:avLst/>
                <a:gdLst/>
                <a:ahLst/>
                <a:cxnLst/>
                <a:rect l="l" t="t" r="r" b="b"/>
                <a:pathLst>
                  <a:path w="184"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7"/>
              <p:cNvSpPr/>
              <p:nvPr/>
            </p:nvSpPr>
            <p:spPr>
              <a:xfrm>
                <a:off x="8943400" y="211367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7"/>
              <p:cNvSpPr/>
              <p:nvPr/>
            </p:nvSpPr>
            <p:spPr>
              <a:xfrm>
                <a:off x="8605575" y="215875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7"/>
              <p:cNvSpPr/>
              <p:nvPr/>
            </p:nvSpPr>
            <p:spPr>
              <a:xfrm>
                <a:off x="8615275" y="2148475"/>
                <a:ext cx="4600" cy="46825"/>
              </a:xfrm>
              <a:custGeom>
                <a:avLst/>
                <a:gdLst/>
                <a:ahLst/>
                <a:cxnLst/>
                <a:rect l="l" t="t" r="r" b="b"/>
                <a:pathLst>
                  <a:path w="184" h="1873" extrusionOk="0">
                    <a:moveTo>
                      <a:pt x="1" y="1"/>
                    </a:moveTo>
                    <a:lnTo>
                      <a:pt x="1"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7"/>
              <p:cNvSpPr/>
              <p:nvPr/>
            </p:nvSpPr>
            <p:spPr>
              <a:xfrm>
                <a:off x="8625550" y="215875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7"/>
              <p:cNvSpPr/>
              <p:nvPr/>
            </p:nvSpPr>
            <p:spPr>
              <a:xfrm>
                <a:off x="8635250" y="2148475"/>
                <a:ext cx="4600" cy="46825"/>
              </a:xfrm>
              <a:custGeom>
                <a:avLst/>
                <a:gdLst/>
                <a:ahLst/>
                <a:cxnLst/>
                <a:rect l="l" t="t" r="r" b="b"/>
                <a:pathLst>
                  <a:path w="184" h="1873" extrusionOk="0">
                    <a:moveTo>
                      <a:pt x="1" y="1"/>
                    </a:moveTo>
                    <a:lnTo>
                      <a:pt x="1"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7"/>
              <p:cNvSpPr/>
              <p:nvPr/>
            </p:nvSpPr>
            <p:spPr>
              <a:xfrm>
                <a:off x="8645525" y="2155900"/>
                <a:ext cx="2875" cy="34825"/>
              </a:xfrm>
              <a:custGeom>
                <a:avLst/>
                <a:gdLst/>
                <a:ahLst/>
                <a:cxnLst/>
                <a:rect l="l" t="t" r="r" b="b"/>
                <a:pathLst>
                  <a:path w="115" h="1393" extrusionOk="0">
                    <a:moveTo>
                      <a:pt x="1" y="0"/>
                    </a:moveTo>
                    <a:lnTo>
                      <a:pt x="1" y="1393"/>
                    </a:lnTo>
                    <a:lnTo>
                      <a:pt x="115" y="139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7"/>
              <p:cNvSpPr/>
              <p:nvPr/>
            </p:nvSpPr>
            <p:spPr>
              <a:xfrm>
                <a:off x="8655225" y="2162750"/>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7"/>
              <p:cNvSpPr/>
              <p:nvPr/>
            </p:nvSpPr>
            <p:spPr>
              <a:xfrm>
                <a:off x="8664925" y="2155325"/>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7"/>
              <p:cNvSpPr/>
              <p:nvPr/>
            </p:nvSpPr>
            <p:spPr>
              <a:xfrm>
                <a:off x="8675200" y="216275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7"/>
              <p:cNvSpPr/>
              <p:nvPr/>
            </p:nvSpPr>
            <p:spPr>
              <a:xfrm>
                <a:off x="8684900" y="2155325"/>
                <a:ext cx="4600" cy="34825"/>
              </a:xfrm>
              <a:custGeom>
                <a:avLst/>
                <a:gdLst/>
                <a:ahLst/>
                <a:cxnLst/>
                <a:rect l="l" t="t" r="r" b="b"/>
                <a:pathLst>
                  <a:path w="184"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7"/>
              <p:cNvSpPr/>
              <p:nvPr/>
            </p:nvSpPr>
            <p:spPr>
              <a:xfrm>
                <a:off x="8695175" y="2161025"/>
                <a:ext cx="3450" cy="25700"/>
              </a:xfrm>
              <a:custGeom>
                <a:avLst/>
                <a:gdLst/>
                <a:ahLst/>
                <a:cxnLst/>
                <a:rect l="l" t="t" r="r" b="b"/>
                <a:pathLst>
                  <a:path w="138" h="1028" extrusionOk="0">
                    <a:moveTo>
                      <a:pt x="0" y="1"/>
                    </a:moveTo>
                    <a:lnTo>
                      <a:pt x="0" y="1028"/>
                    </a:lnTo>
                    <a:lnTo>
                      <a:pt x="137" y="1028"/>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7"/>
              <p:cNvSpPr/>
              <p:nvPr/>
            </p:nvSpPr>
            <p:spPr>
              <a:xfrm>
                <a:off x="8704875"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7"/>
              <p:cNvSpPr/>
              <p:nvPr/>
            </p:nvSpPr>
            <p:spPr>
              <a:xfrm>
                <a:off x="8715150" y="2148475"/>
                <a:ext cx="4000" cy="46825"/>
              </a:xfrm>
              <a:custGeom>
                <a:avLst/>
                <a:gdLst/>
                <a:ahLst/>
                <a:cxnLst/>
                <a:rect l="l" t="t" r="r" b="b"/>
                <a:pathLst>
                  <a:path w="160"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7"/>
              <p:cNvSpPr/>
              <p:nvPr/>
            </p:nvSpPr>
            <p:spPr>
              <a:xfrm>
                <a:off x="8724850"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7"/>
              <p:cNvSpPr/>
              <p:nvPr/>
            </p:nvSpPr>
            <p:spPr>
              <a:xfrm>
                <a:off x="8734550" y="2148475"/>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7"/>
              <p:cNvSpPr/>
              <p:nvPr/>
            </p:nvSpPr>
            <p:spPr>
              <a:xfrm>
                <a:off x="8744825" y="2155900"/>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7"/>
              <p:cNvSpPr/>
              <p:nvPr/>
            </p:nvSpPr>
            <p:spPr>
              <a:xfrm>
                <a:off x="8754525" y="216275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7"/>
              <p:cNvSpPr/>
              <p:nvPr/>
            </p:nvSpPr>
            <p:spPr>
              <a:xfrm>
                <a:off x="8764800" y="2155325"/>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7"/>
              <p:cNvSpPr/>
              <p:nvPr/>
            </p:nvSpPr>
            <p:spPr>
              <a:xfrm>
                <a:off x="8774500" y="2162750"/>
                <a:ext cx="3425" cy="22850"/>
              </a:xfrm>
              <a:custGeom>
                <a:avLst/>
                <a:gdLst/>
                <a:ahLst/>
                <a:cxnLst/>
                <a:rect l="l" t="t" r="r" b="b"/>
                <a:pathLst>
                  <a:path w="137"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7"/>
              <p:cNvSpPr/>
              <p:nvPr/>
            </p:nvSpPr>
            <p:spPr>
              <a:xfrm>
                <a:off x="8784200" y="2155325"/>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7"/>
              <p:cNvSpPr/>
              <p:nvPr/>
            </p:nvSpPr>
            <p:spPr>
              <a:xfrm>
                <a:off x="8794450" y="2161025"/>
                <a:ext cx="3450" cy="25700"/>
              </a:xfrm>
              <a:custGeom>
                <a:avLst/>
                <a:gdLst/>
                <a:ahLst/>
                <a:cxnLst/>
                <a:rect l="l" t="t" r="r" b="b"/>
                <a:pathLst>
                  <a:path w="138" h="1028" extrusionOk="0">
                    <a:moveTo>
                      <a:pt x="1" y="1"/>
                    </a:moveTo>
                    <a:lnTo>
                      <a:pt x="1" y="1028"/>
                    </a:lnTo>
                    <a:lnTo>
                      <a:pt x="138" y="1028"/>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7"/>
              <p:cNvSpPr/>
              <p:nvPr/>
            </p:nvSpPr>
            <p:spPr>
              <a:xfrm>
                <a:off x="8888050" y="2155325"/>
                <a:ext cx="4025" cy="34825"/>
              </a:xfrm>
              <a:custGeom>
                <a:avLst/>
                <a:gdLst/>
                <a:ahLst/>
                <a:cxnLst/>
                <a:rect l="l" t="t" r="r" b="b"/>
                <a:pathLst>
                  <a:path w="161"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7"/>
              <p:cNvSpPr/>
              <p:nvPr/>
            </p:nvSpPr>
            <p:spPr>
              <a:xfrm>
                <a:off x="8897750" y="2161025"/>
                <a:ext cx="3450" cy="25700"/>
              </a:xfrm>
              <a:custGeom>
                <a:avLst/>
                <a:gdLst/>
                <a:ahLst/>
                <a:cxnLst/>
                <a:rect l="l" t="t" r="r" b="b"/>
                <a:pathLst>
                  <a:path w="138" h="1028" extrusionOk="0">
                    <a:moveTo>
                      <a:pt x="0" y="1"/>
                    </a:moveTo>
                    <a:lnTo>
                      <a:pt x="0" y="1028"/>
                    </a:lnTo>
                    <a:lnTo>
                      <a:pt x="137" y="1028"/>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7"/>
              <p:cNvSpPr/>
              <p:nvPr/>
            </p:nvSpPr>
            <p:spPr>
              <a:xfrm>
                <a:off x="8907450"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7"/>
              <p:cNvSpPr/>
              <p:nvPr/>
            </p:nvSpPr>
            <p:spPr>
              <a:xfrm>
                <a:off x="8917725" y="2148475"/>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7"/>
              <p:cNvSpPr/>
              <p:nvPr/>
            </p:nvSpPr>
            <p:spPr>
              <a:xfrm>
                <a:off x="8927425" y="215875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7"/>
              <p:cNvSpPr/>
              <p:nvPr/>
            </p:nvSpPr>
            <p:spPr>
              <a:xfrm>
                <a:off x="8937700" y="2148475"/>
                <a:ext cx="4000" cy="46825"/>
              </a:xfrm>
              <a:custGeom>
                <a:avLst/>
                <a:gdLst/>
                <a:ahLst/>
                <a:cxnLst/>
                <a:rect l="l" t="t" r="r" b="b"/>
                <a:pathLst>
                  <a:path w="160"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7"/>
              <p:cNvSpPr/>
              <p:nvPr/>
            </p:nvSpPr>
            <p:spPr>
              <a:xfrm>
                <a:off x="8947400" y="2155900"/>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7"/>
              <p:cNvSpPr/>
              <p:nvPr/>
            </p:nvSpPr>
            <p:spPr>
              <a:xfrm>
                <a:off x="8957100" y="216275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7"/>
              <p:cNvSpPr/>
              <p:nvPr/>
            </p:nvSpPr>
            <p:spPr>
              <a:xfrm>
                <a:off x="8967375" y="2155325"/>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7"/>
              <p:cNvSpPr/>
              <p:nvPr/>
            </p:nvSpPr>
            <p:spPr>
              <a:xfrm>
                <a:off x="8977075" y="2162750"/>
                <a:ext cx="3425" cy="22850"/>
              </a:xfrm>
              <a:custGeom>
                <a:avLst/>
                <a:gdLst/>
                <a:ahLst/>
                <a:cxnLst/>
                <a:rect l="l" t="t" r="r" b="b"/>
                <a:pathLst>
                  <a:path w="137"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7"/>
              <p:cNvSpPr/>
              <p:nvPr/>
            </p:nvSpPr>
            <p:spPr>
              <a:xfrm>
                <a:off x="8987325" y="2155325"/>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7"/>
              <p:cNvSpPr/>
              <p:nvPr/>
            </p:nvSpPr>
            <p:spPr>
              <a:xfrm>
                <a:off x="8997025" y="2161025"/>
                <a:ext cx="3450" cy="25700"/>
              </a:xfrm>
              <a:custGeom>
                <a:avLst/>
                <a:gdLst/>
                <a:ahLst/>
                <a:cxnLst/>
                <a:rect l="l" t="t" r="r" b="b"/>
                <a:pathLst>
                  <a:path w="138" h="1028" extrusionOk="0">
                    <a:moveTo>
                      <a:pt x="1" y="1"/>
                    </a:moveTo>
                    <a:lnTo>
                      <a:pt x="1" y="1028"/>
                    </a:lnTo>
                    <a:lnTo>
                      <a:pt x="138" y="1028"/>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7"/>
              <p:cNvSpPr/>
              <p:nvPr/>
            </p:nvSpPr>
            <p:spPr>
              <a:xfrm>
                <a:off x="8432675" y="2208400"/>
                <a:ext cx="2875" cy="30275"/>
              </a:xfrm>
              <a:custGeom>
                <a:avLst/>
                <a:gdLst/>
                <a:ahLst/>
                <a:cxnLst/>
                <a:rect l="l" t="t" r="r" b="b"/>
                <a:pathLst>
                  <a:path w="115" h="1211" extrusionOk="0">
                    <a:moveTo>
                      <a:pt x="1" y="0"/>
                    </a:moveTo>
                    <a:lnTo>
                      <a:pt x="1" y="1210"/>
                    </a:lnTo>
                    <a:lnTo>
                      <a:pt x="115" y="121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7"/>
              <p:cNvSpPr/>
              <p:nvPr/>
            </p:nvSpPr>
            <p:spPr>
              <a:xfrm>
                <a:off x="8442375"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7"/>
              <p:cNvSpPr/>
              <p:nvPr/>
            </p:nvSpPr>
            <p:spPr>
              <a:xfrm>
                <a:off x="8452075" y="220840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7"/>
              <p:cNvSpPr/>
              <p:nvPr/>
            </p:nvSpPr>
            <p:spPr>
              <a:xfrm>
                <a:off x="8462350"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7"/>
              <p:cNvSpPr/>
              <p:nvPr/>
            </p:nvSpPr>
            <p:spPr>
              <a:xfrm>
                <a:off x="8472050" y="2205550"/>
                <a:ext cx="3450" cy="34825"/>
              </a:xfrm>
              <a:custGeom>
                <a:avLst/>
                <a:gdLst/>
                <a:ahLst/>
                <a:cxnLst/>
                <a:rect l="l" t="t" r="r" b="b"/>
                <a:pathLst>
                  <a:path w="138" h="1393" extrusionOk="0">
                    <a:moveTo>
                      <a:pt x="1" y="0"/>
                    </a:moveTo>
                    <a:lnTo>
                      <a:pt x="1" y="1392"/>
                    </a:lnTo>
                    <a:lnTo>
                      <a:pt x="138" y="1392"/>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7"/>
              <p:cNvSpPr/>
              <p:nvPr/>
            </p:nvSpPr>
            <p:spPr>
              <a:xfrm>
                <a:off x="8482325"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7"/>
              <p:cNvSpPr/>
              <p:nvPr/>
            </p:nvSpPr>
            <p:spPr>
              <a:xfrm>
                <a:off x="8492025" y="2204975"/>
                <a:ext cx="4600" cy="34825"/>
              </a:xfrm>
              <a:custGeom>
                <a:avLst/>
                <a:gdLst/>
                <a:ahLst/>
                <a:cxnLst/>
                <a:rect l="l" t="t" r="r" b="b"/>
                <a:pathLst>
                  <a:path w="184" h="1393" extrusionOk="0">
                    <a:moveTo>
                      <a:pt x="1" y="0"/>
                    </a:moveTo>
                    <a:lnTo>
                      <a:pt x="1"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7"/>
              <p:cNvSpPr/>
              <p:nvPr/>
            </p:nvSpPr>
            <p:spPr>
              <a:xfrm>
                <a:off x="8502300" y="2212400"/>
                <a:ext cx="2875" cy="22850"/>
              </a:xfrm>
              <a:custGeom>
                <a:avLst/>
                <a:gdLst/>
                <a:ahLst/>
                <a:cxnLst/>
                <a:rect l="l" t="t" r="r" b="b"/>
                <a:pathLst>
                  <a:path w="115" h="914" extrusionOk="0">
                    <a:moveTo>
                      <a:pt x="0" y="0"/>
                    </a:moveTo>
                    <a:lnTo>
                      <a:pt x="0"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7"/>
              <p:cNvSpPr/>
              <p:nvPr/>
            </p:nvSpPr>
            <p:spPr>
              <a:xfrm>
                <a:off x="8512000"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7"/>
              <p:cNvSpPr/>
              <p:nvPr/>
            </p:nvSpPr>
            <p:spPr>
              <a:xfrm>
                <a:off x="8521700" y="2210675"/>
                <a:ext cx="3450" cy="25700"/>
              </a:xfrm>
              <a:custGeom>
                <a:avLst/>
                <a:gdLst/>
                <a:ahLst/>
                <a:cxnLst/>
                <a:rect l="l" t="t" r="r" b="b"/>
                <a:pathLst>
                  <a:path w="138" h="1028" extrusionOk="0">
                    <a:moveTo>
                      <a:pt x="0" y="1"/>
                    </a:moveTo>
                    <a:lnTo>
                      <a:pt x="0" y="1028"/>
                    </a:lnTo>
                    <a:lnTo>
                      <a:pt x="137" y="1028"/>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7"/>
              <p:cNvSpPr/>
              <p:nvPr/>
            </p:nvSpPr>
            <p:spPr>
              <a:xfrm>
                <a:off x="8531975"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7"/>
              <p:cNvSpPr/>
              <p:nvPr/>
            </p:nvSpPr>
            <p:spPr>
              <a:xfrm>
                <a:off x="8541675"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7"/>
              <p:cNvSpPr/>
              <p:nvPr/>
            </p:nvSpPr>
            <p:spPr>
              <a:xfrm>
                <a:off x="8551950"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7"/>
              <p:cNvSpPr/>
              <p:nvPr/>
            </p:nvSpPr>
            <p:spPr>
              <a:xfrm>
                <a:off x="8561650"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7"/>
              <p:cNvSpPr/>
              <p:nvPr/>
            </p:nvSpPr>
            <p:spPr>
              <a:xfrm>
                <a:off x="8571925" y="2205550"/>
                <a:ext cx="2875" cy="34825"/>
              </a:xfrm>
              <a:custGeom>
                <a:avLst/>
                <a:gdLst/>
                <a:ahLst/>
                <a:cxnLst/>
                <a:rect l="l" t="t" r="r" b="b"/>
                <a:pathLst>
                  <a:path w="115" h="1393" extrusionOk="0">
                    <a:moveTo>
                      <a:pt x="0" y="0"/>
                    </a:moveTo>
                    <a:lnTo>
                      <a:pt x="0" y="1392"/>
                    </a:lnTo>
                    <a:lnTo>
                      <a:pt x="114" y="1392"/>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7"/>
              <p:cNvSpPr/>
              <p:nvPr/>
            </p:nvSpPr>
            <p:spPr>
              <a:xfrm>
                <a:off x="8581625"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7"/>
              <p:cNvSpPr/>
              <p:nvPr/>
            </p:nvSpPr>
            <p:spPr>
              <a:xfrm>
                <a:off x="8591325"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7"/>
              <p:cNvSpPr/>
              <p:nvPr/>
            </p:nvSpPr>
            <p:spPr>
              <a:xfrm>
                <a:off x="8601575" y="2212400"/>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7"/>
              <p:cNvSpPr/>
              <p:nvPr/>
            </p:nvSpPr>
            <p:spPr>
              <a:xfrm>
                <a:off x="8611300"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7"/>
              <p:cNvSpPr/>
              <p:nvPr/>
            </p:nvSpPr>
            <p:spPr>
              <a:xfrm>
                <a:off x="8621550" y="2210675"/>
                <a:ext cx="2875" cy="25700"/>
              </a:xfrm>
              <a:custGeom>
                <a:avLst/>
                <a:gdLst/>
                <a:ahLst/>
                <a:cxnLst/>
                <a:rect l="l" t="t" r="r" b="b"/>
                <a:pathLst>
                  <a:path w="115" h="1028" extrusionOk="0">
                    <a:moveTo>
                      <a:pt x="1" y="1"/>
                    </a:moveTo>
                    <a:lnTo>
                      <a:pt x="1" y="1028"/>
                    </a:lnTo>
                    <a:lnTo>
                      <a:pt x="115" y="1028"/>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7"/>
              <p:cNvSpPr/>
              <p:nvPr/>
            </p:nvSpPr>
            <p:spPr>
              <a:xfrm>
                <a:off x="8635250" y="220840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7"/>
              <p:cNvSpPr/>
              <p:nvPr/>
            </p:nvSpPr>
            <p:spPr>
              <a:xfrm>
                <a:off x="8644950"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7"/>
              <p:cNvSpPr/>
              <p:nvPr/>
            </p:nvSpPr>
            <p:spPr>
              <a:xfrm>
                <a:off x="8655225" y="2208400"/>
                <a:ext cx="3450" cy="30275"/>
              </a:xfrm>
              <a:custGeom>
                <a:avLst/>
                <a:gdLst/>
                <a:ahLst/>
                <a:cxnLst/>
                <a:rect l="l" t="t" r="r" b="b"/>
                <a:pathLst>
                  <a:path w="138" h="1211"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7"/>
              <p:cNvSpPr/>
              <p:nvPr/>
            </p:nvSpPr>
            <p:spPr>
              <a:xfrm>
                <a:off x="8664925" y="2198125"/>
                <a:ext cx="4600" cy="46825"/>
              </a:xfrm>
              <a:custGeom>
                <a:avLst/>
                <a:gdLst/>
                <a:ahLst/>
                <a:cxnLst/>
                <a:rect l="l" t="t" r="r" b="b"/>
                <a:pathLst>
                  <a:path w="184" h="1873"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7"/>
              <p:cNvSpPr/>
              <p:nvPr/>
            </p:nvSpPr>
            <p:spPr>
              <a:xfrm>
                <a:off x="8675200" y="2205550"/>
                <a:ext cx="2875" cy="34825"/>
              </a:xfrm>
              <a:custGeom>
                <a:avLst/>
                <a:gdLst/>
                <a:ahLst/>
                <a:cxnLst/>
                <a:rect l="l" t="t" r="r" b="b"/>
                <a:pathLst>
                  <a:path w="115" h="1393" extrusionOk="0">
                    <a:moveTo>
                      <a:pt x="0" y="0"/>
                    </a:moveTo>
                    <a:lnTo>
                      <a:pt x="0" y="1392"/>
                    </a:lnTo>
                    <a:lnTo>
                      <a:pt x="115" y="1392"/>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7"/>
              <p:cNvSpPr/>
              <p:nvPr/>
            </p:nvSpPr>
            <p:spPr>
              <a:xfrm>
                <a:off x="8684900"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7"/>
              <p:cNvSpPr/>
              <p:nvPr/>
            </p:nvSpPr>
            <p:spPr>
              <a:xfrm>
                <a:off x="8694600" y="2204975"/>
                <a:ext cx="4600" cy="34825"/>
              </a:xfrm>
              <a:custGeom>
                <a:avLst/>
                <a:gdLst/>
                <a:ahLst/>
                <a:cxnLst/>
                <a:rect l="l" t="t" r="r" b="b"/>
                <a:pathLst>
                  <a:path w="184" h="1393" extrusionOk="0">
                    <a:moveTo>
                      <a:pt x="1" y="0"/>
                    </a:moveTo>
                    <a:lnTo>
                      <a:pt x="1"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7"/>
              <p:cNvSpPr/>
              <p:nvPr/>
            </p:nvSpPr>
            <p:spPr>
              <a:xfrm>
                <a:off x="8704875"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7"/>
              <p:cNvSpPr/>
              <p:nvPr/>
            </p:nvSpPr>
            <p:spPr>
              <a:xfrm>
                <a:off x="8714575" y="2204975"/>
                <a:ext cx="4575" cy="34825"/>
              </a:xfrm>
              <a:custGeom>
                <a:avLst/>
                <a:gdLst/>
                <a:ahLst/>
                <a:cxnLst/>
                <a:rect l="l" t="t" r="r" b="b"/>
                <a:pathLst>
                  <a:path w="183" h="1393" extrusionOk="0">
                    <a:moveTo>
                      <a:pt x="0" y="0"/>
                    </a:moveTo>
                    <a:lnTo>
                      <a:pt x="0" y="1393"/>
                    </a:lnTo>
                    <a:lnTo>
                      <a:pt x="183" y="1393"/>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7"/>
              <p:cNvSpPr/>
              <p:nvPr/>
            </p:nvSpPr>
            <p:spPr>
              <a:xfrm>
                <a:off x="8724850" y="2210675"/>
                <a:ext cx="2875" cy="25700"/>
              </a:xfrm>
              <a:custGeom>
                <a:avLst/>
                <a:gdLst/>
                <a:ahLst/>
                <a:cxnLst/>
                <a:rect l="l" t="t" r="r" b="b"/>
                <a:pathLst>
                  <a:path w="115" h="1028" extrusionOk="0">
                    <a:moveTo>
                      <a:pt x="0" y="1"/>
                    </a:moveTo>
                    <a:lnTo>
                      <a:pt x="0" y="1028"/>
                    </a:lnTo>
                    <a:lnTo>
                      <a:pt x="114" y="1028"/>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7"/>
              <p:cNvSpPr/>
              <p:nvPr/>
            </p:nvSpPr>
            <p:spPr>
              <a:xfrm>
                <a:off x="8734550"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7"/>
              <p:cNvSpPr/>
              <p:nvPr/>
            </p:nvSpPr>
            <p:spPr>
              <a:xfrm>
                <a:off x="8744250"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7"/>
              <p:cNvSpPr/>
              <p:nvPr/>
            </p:nvSpPr>
            <p:spPr>
              <a:xfrm>
                <a:off x="8754525" y="2208400"/>
                <a:ext cx="3450" cy="30275"/>
              </a:xfrm>
              <a:custGeom>
                <a:avLst/>
                <a:gdLst/>
                <a:ahLst/>
                <a:cxnLst/>
                <a:rect l="l" t="t" r="r" b="b"/>
                <a:pathLst>
                  <a:path w="138" h="1211"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7"/>
              <p:cNvSpPr/>
              <p:nvPr/>
            </p:nvSpPr>
            <p:spPr>
              <a:xfrm>
                <a:off x="8764225" y="2198125"/>
                <a:ext cx="4575" cy="46825"/>
              </a:xfrm>
              <a:custGeom>
                <a:avLst/>
                <a:gdLst/>
                <a:ahLst/>
                <a:cxnLst/>
                <a:rect l="l" t="t" r="r" b="b"/>
                <a:pathLst>
                  <a:path w="183" h="1873"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7"/>
              <p:cNvSpPr/>
              <p:nvPr/>
            </p:nvSpPr>
            <p:spPr>
              <a:xfrm>
                <a:off x="8774500" y="2205550"/>
                <a:ext cx="3425" cy="34825"/>
              </a:xfrm>
              <a:custGeom>
                <a:avLst/>
                <a:gdLst/>
                <a:ahLst/>
                <a:cxnLst/>
                <a:rect l="l" t="t" r="r" b="b"/>
                <a:pathLst>
                  <a:path w="137" h="1393" extrusionOk="0">
                    <a:moveTo>
                      <a:pt x="0" y="0"/>
                    </a:moveTo>
                    <a:lnTo>
                      <a:pt x="0" y="1392"/>
                    </a:lnTo>
                    <a:lnTo>
                      <a:pt x="137" y="1392"/>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7"/>
              <p:cNvSpPr/>
              <p:nvPr/>
            </p:nvSpPr>
            <p:spPr>
              <a:xfrm>
                <a:off x="8784200" y="2212400"/>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7"/>
              <p:cNvSpPr/>
              <p:nvPr/>
            </p:nvSpPr>
            <p:spPr>
              <a:xfrm>
                <a:off x="8794450" y="2204975"/>
                <a:ext cx="4025" cy="34825"/>
              </a:xfrm>
              <a:custGeom>
                <a:avLst/>
                <a:gdLst/>
                <a:ahLst/>
                <a:cxnLst/>
                <a:rect l="l" t="t" r="r" b="b"/>
                <a:pathLst>
                  <a:path w="161" h="1393" extrusionOk="0">
                    <a:moveTo>
                      <a:pt x="1" y="0"/>
                    </a:moveTo>
                    <a:lnTo>
                      <a:pt x="1" y="1393"/>
                    </a:lnTo>
                    <a:lnTo>
                      <a:pt x="161" y="1393"/>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7"/>
              <p:cNvSpPr/>
              <p:nvPr/>
            </p:nvSpPr>
            <p:spPr>
              <a:xfrm>
                <a:off x="8804150" y="2212400"/>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7"/>
              <p:cNvSpPr/>
              <p:nvPr/>
            </p:nvSpPr>
            <p:spPr>
              <a:xfrm>
                <a:off x="8813850" y="2204975"/>
                <a:ext cx="4600" cy="34825"/>
              </a:xfrm>
              <a:custGeom>
                <a:avLst/>
                <a:gdLst/>
                <a:ahLst/>
                <a:cxnLst/>
                <a:rect l="l" t="t" r="r" b="b"/>
                <a:pathLst>
                  <a:path w="184" h="1393" extrusionOk="0">
                    <a:moveTo>
                      <a:pt x="1" y="0"/>
                    </a:moveTo>
                    <a:lnTo>
                      <a:pt x="1" y="1393"/>
                    </a:lnTo>
                    <a:lnTo>
                      <a:pt x="184" y="1393"/>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7"/>
              <p:cNvSpPr/>
              <p:nvPr/>
            </p:nvSpPr>
            <p:spPr>
              <a:xfrm>
                <a:off x="8824125" y="2210675"/>
                <a:ext cx="3450" cy="25700"/>
              </a:xfrm>
              <a:custGeom>
                <a:avLst/>
                <a:gdLst/>
                <a:ahLst/>
                <a:cxnLst/>
                <a:rect l="l" t="t" r="r" b="b"/>
                <a:pathLst>
                  <a:path w="138" h="1028" extrusionOk="0">
                    <a:moveTo>
                      <a:pt x="1" y="1"/>
                    </a:moveTo>
                    <a:lnTo>
                      <a:pt x="1" y="1028"/>
                    </a:lnTo>
                    <a:lnTo>
                      <a:pt x="138" y="1028"/>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7"/>
              <p:cNvSpPr/>
              <p:nvPr/>
            </p:nvSpPr>
            <p:spPr>
              <a:xfrm>
                <a:off x="8828125" y="2251200"/>
                <a:ext cx="2875" cy="30825"/>
              </a:xfrm>
              <a:custGeom>
                <a:avLst/>
                <a:gdLst/>
                <a:ahLst/>
                <a:cxnLst/>
                <a:rect l="l" t="t" r="r" b="b"/>
                <a:pathLst>
                  <a:path w="115" h="1233" extrusionOk="0">
                    <a:moveTo>
                      <a:pt x="1" y="0"/>
                    </a:moveTo>
                    <a:lnTo>
                      <a:pt x="1" y="1233"/>
                    </a:lnTo>
                    <a:lnTo>
                      <a:pt x="115" y="123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7"/>
              <p:cNvSpPr/>
              <p:nvPr/>
            </p:nvSpPr>
            <p:spPr>
              <a:xfrm>
                <a:off x="8816725" y="2245475"/>
                <a:ext cx="4575" cy="46250"/>
              </a:xfrm>
              <a:custGeom>
                <a:avLst/>
                <a:gdLst/>
                <a:ahLst/>
                <a:cxnLst/>
                <a:rect l="l" t="t" r="r" b="b"/>
                <a:pathLst>
                  <a:path w="183" h="1850" extrusionOk="0">
                    <a:moveTo>
                      <a:pt x="0" y="1"/>
                    </a:moveTo>
                    <a:lnTo>
                      <a:pt x="0"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7"/>
              <p:cNvSpPr/>
              <p:nvPr/>
            </p:nvSpPr>
            <p:spPr>
              <a:xfrm>
                <a:off x="8808150" y="2251200"/>
                <a:ext cx="3450" cy="30825"/>
              </a:xfrm>
              <a:custGeom>
                <a:avLst/>
                <a:gdLst/>
                <a:ahLst/>
                <a:cxnLst/>
                <a:rect l="l" t="t" r="r" b="b"/>
                <a:pathLst>
                  <a:path w="138" h="1233" extrusionOk="0">
                    <a:moveTo>
                      <a:pt x="1" y="0"/>
                    </a:moveTo>
                    <a:lnTo>
                      <a:pt x="1" y="1233"/>
                    </a:lnTo>
                    <a:lnTo>
                      <a:pt x="138" y="123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7"/>
              <p:cNvSpPr/>
              <p:nvPr/>
            </p:nvSpPr>
            <p:spPr>
              <a:xfrm>
                <a:off x="8796750" y="2245475"/>
                <a:ext cx="4575" cy="46250"/>
              </a:xfrm>
              <a:custGeom>
                <a:avLst/>
                <a:gdLst/>
                <a:ahLst/>
                <a:cxnLst/>
                <a:rect l="l" t="t" r="r" b="b"/>
                <a:pathLst>
                  <a:path w="183" h="1850" extrusionOk="0">
                    <a:moveTo>
                      <a:pt x="0" y="1"/>
                    </a:moveTo>
                    <a:lnTo>
                      <a:pt x="0"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7"/>
              <p:cNvSpPr/>
              <p:nvPr/>
            </p:nvSpPr>
            <p:spPr>
              <a:xfrm>
                <a:off x="8788175" y="2250050"/>
                <a:ext cx="3450" cy="34825"/>
              </a:xfrm>
              <a:custGeom>
                <a:avLst/>
                <a:gdLst/>
                <a:ahLst/>
                <a:cxnLst/>
                <a:rect l="l" t="t" r="r" b="b"/>
                <a:pathLst>
                  <a:path w="138" h="1393"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7"/>
              <p:cNvSpPr/>
              <p:nvPr/>
            </p:nvSpPr>
            <p:spPr>
              <a:xfrm>
                <a:off x="8777925" y="2255175"/>
                <a:ext cx="3425" cy="22850"/>
              </a:xfrm>
              <a:custGeom>
                <a:avLst/>
                <a:gdLst/>
                <a:ahLst/>
                <a:cxnLst/>
                <a:rect l="l" t="t" r="r" b="b"/>
                <a:pathLst>
                  <a:path w="137"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7"/>
              <p:cNvSpPr/>
              <p:nvPr/>
            </p:nvSpPr>
            <p:spPr>
              <a:xfrm>
                <a:off x="8767075" y="2250625"/>
                <a:ext cx="4575" cy="34250"/>
              </a:xfrm>
              <a:custGeom>
                <a:avLst/>
                <a:gdLst/>
                <a:ahLst/>
                <a:cxnLst/>
                <a:rect l="l" t="t" r="r" b="b"/>
                <a:pathLst>
                  <a:path w="183" h="1370" extrusionOk="0">
                    <a:moveTo>
                      <a:pt x="0" y="0"/>
                    </a:moveTo>
                    <a:lnTo>
                      <a:pt x="0"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7"/>
              <p:cNvSpPr/>
              <p:nvPr/>
            </p:nvSpPr>
            <p:spPr>
              <a:xfrm>
                <a:off x="8758500" y="2255175"/>
                <a:ext cx="2900" cy="22850"/>
              </a:xfrm>
              <a:custGeom>
                <a:avLst/>
                <a:gdLst/>
                <a:ahLst/>
                <a:cxnLst/>
                <a:rect l="l" t="t" r="r" b="b"/>
                <a:pathLst>
                  <a:path w="116" h="914" extrusionOk="0">
                    <a:moveTo>
                      <a:pt x="1" y="1"/>
                    </a:moveTo>
                    <a:lnTo>
                      <a:pt x="1" y="914"/>
                    </a:lnTo>
                    <a:lnTo>
                      <a:pt x="115" y="914"/>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7"/>
              <p:cNvSpPr/>
              <p:nvPr/>
            </p:nvSpPr>
            <p:spPr>
              <a:xfrm>
                <a:off x="8747100" y="2250625"/>
                <a:ext cx="4600" cy="34250"/>
              </a:xfrm>
              <a:custGeom>
                <a:avLst/>
                <a:gdLst/>
                <a:ahLst/>
                <a:cxnLst/>
                <a:rect l="l" t="t" r="r" b="b"/>
                <a:pathLst>
                  <a:path w="184" h="1370" extrusionOk="0">
                    <a:moveTo>
                      <a:pt x="0" y="0"/>
                    </a:moveTo>
                    <a:lnTo>
                      <a:pt x="0"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7"/>
              <p:cNvSpPr/>
              <p:nvPr/>
            </p:nvSpPr>
            <p:spPr>
              <a:xfrm>
                <a:off x="8738550" y="2254050"/>
                <a:ext cx="3425" cy="25700"/>
              </a:xfrm>
              <a:custGeom>
                <a:avLst/>
                <a:gdLst/>
                <a:ahLst/>
                <a:cxnLst/>
                <a:rect l="l" t="t" r="r" b="b"/>
                <a:pathLst>
                  <a:path w="137"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7"/>
              <p:cNvSpPr/>
              <p:nvPr/>
            </p:nvSpPr>
            <p:spPr>
              <a:xfrm>
                <a:off x="8728275" y="2251200"/>
                <a:ext cx="3450" cy="30825"/>
              </a:xfrm>
              <a:custGeom>
                <a:avLst/>
                <a:gdLst/>
                <a:ahLst/>
                <a:cxnLst/>
                <a:rect l="l" t="t" r="r" b="b"/>
                <a:pathLst>
                  <a:path w="138" h="1233" extrusionOk="0">
                    <a:moveTo>
                      <a:pt x="0" y="0"/>
                    </a:moveTo>
                    <a:lnTo>
                      <a:pt x="0" y="1233"/>
                    </a:lnTo>
                    <a:lnTo>
                      <a:pt x="137" y="123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7"/>
              <p:cNvSpPr/>
              <p:nvPr/>
            </p:nvSpPr>
            <p:spPr>
              <a:xfrm>
                <a:off x="8717425"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7"/>
              <p:cNvSpPr/>
              <p:nvPr/>
            </p:nvSpPr>
            <p:spPr>
              <a:xfrm>
                <a:off x="8708875" y="2251200"/>
                <a:ext cx="2875" cy="30825"/>
              </a:xfrm>
              <a:custGeom>
                <a:avLst/>
                <a:gdLst/>
                <a:ahLst/>
                <a:cxnLst/>
                <a:rect l="l" t="t" r="r" b="b"/>
                <a:pathLst>
                  <a:path w="115" h="1233" extrusionOk="0">
                    <a:moveTo>
                      <a:pt x="0" y="0"/>
                    </a:moveTo>
                    <a:lnTo>
                      <a:pt x="0" y="1233"/>
                    </a:lnTo>
                    <a:lnTo>
                      <a:pt x="114" y="123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7"/>
              <p:cNvSpPr/>
              <p:nvPr/>
            </p:nvSpPr>
            <p:spPr>
              <a:xfrm>
                <a:off x="8697450"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7"/>
              <p:cNvSpPr/>
              <p:nvPr/>
            </p:nvSpPr>
            <p:spPr>
              <a:xfrm>
                <a:off x="8688900" y="2250050"/>
                <a:ext cx="3450" cy="34825"/>
              </a:xfrm>
              <a:custGeom>
                <a:avLst/>
                <a:gdLst/>
                <a:ahLst/>
                <a:cxnLst/>
                <a:rect l="l" t="t" r="r" b="b"/>
                <a:pathLst>
                  <a:path w="138" h="1393"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7"/>
              <p:cNvSpPr/>
              <p:nvPr/>
            </p:nvSpPr>
            <p:spPr>
              <a:xfrm>
                <a:off x="8678625" y="225517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7"/>
              <p:cNvSpPr/>
              <p:nvPr/>
            </p:nvSpPr>
            <p:spPr>
              <a:xfrm>
                <a:off x="8667775"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7"/>
              <p:cNvSpPr/>
              <p:nvPr/>
            </p:nvSpPr>
            <p:spPr>
              <a:xfrm>
                <a:off x="8658650" y="2255175"/>
                <a:ext cx="3450" cy="22850"/>
              </a:xfrm>
              <a:custGeom>
                <a:avLst/>
                <a:gdLst/>
                <a:ahLst/>
                <a:cxnLst/>
                <a:rect l="l" t="t" r="r" b="b"/>
                <a:pathLst>
                  <a:path w="138" h="914" extrusionOk="0">
                    <a:moveTo>
                      <a:pt x="1" y="1"/>
                    </a:moveTo>
                    <a:lnTo>
                      <a:pt x="1"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7"/>
              <p:cNvSpPr/>
              <p:nvPr/>
            </p:nvSpPr>
            <p:spPr>
              <a:xfrm>
                <a:off x="8647800"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7"/>
              <p:cNvSpPr/>
              <p:nvPr/>
            </p:nvSpPr>
            <p:spPr>
              <a:xfrm>
                <a:off x="8639250" y="2254050"/>
                <a:ext cx="2875" cy="25700"/>
              </a:xfrm>
              <a:custGeom>
                <a:avLst/>
                <a:gdLst/>
                <a:ahLst/>
                <a:cxnLst/>
                <a:rect l="l" t="t" r="r" b="b"/>
                <a:pathLst>
                  <a:path w="115" h="1028" extrusionOk="0">
                    <a:moveTo>
                      <a:pt x="0" y="0"/>
                    </a:moveTo>
                    <a:lnTo>
                      <a:pt x="0" y="1027"/>
                    </a:lnTo>
                    <a:lnTo>
                      <a:pt x="115" y="1027"/>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7"/>
              <p:cNvSpPr/>
              <p:nvPr/>
            </p:nvSpPr>
            <p:spPr>
              <a:xfrm>
                <a:off x="8544525" y="2250625"/>
                <a:ext cx="4600" cy="34250"/>
              </a:xfrm>
              <a:custGeom>
                <a:avLst/>
                <a:gdLst/>
                <a:ahLst/>
                <a:cxnLst/>
                <a:rect l="l" t="t" r="r" b="b"/>
                <a:pathLst>
                  <a:path w="184" h="1370" extrusionOk="0">
                    <a:moveTo>
                      <a:pt x="0" y="0"/>
                    </a:moveTo>
                    <a:lnTo>
                      <a:pt x="0"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7"/>
              <p:cNvSpPr/>
              <p:nvPr/>
            </p:nvSpPr>
            <p:spPr>
              <a:xfrm>
                <a:off x="8535975" y="2254050"/>
                <a:ext cx="2875" cy="25700"/>
              </a:xfrm>
              <a:custGeom>
                <a:avLst/>
                <a:gdLst/>
                <a:ahLst/>
                <a:cxnLst/>
                <a:rect l="l" t="t" r="r" b="b"/>
                <a:pathLst>
                  <a:path w="115" h="1028" extrusionOk="0">
                    <a:moveTo>
                      <a:pt x="0" y="0"/>
                    </a:moveTo>
                    <a:lnTo>
                      <a:pt x="0" y="1027"/>
                    </a:lnTo>
                    <a:lnTo>
                      <a:pt x="114" y="1027"/>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7"/>
              <p:cNvSpPr/>
              <p:nvPr/>
            </p:nvSpPr>
            <p:spPr>
              <a:xfrm>
                <a:off x="8525700" y="2251200"/>
                <a:ext cx="3450" cy="30825"/>
              </a:xfrm>
              <a:custGeom>
                <a:avLst/>
                <a:gdLst/>
                <a:ahLst/>
                <a:cxnLst/>
                <a:rect l="l" t="t" r="r" b="b"/>
                <a:pathLst>
                  <a:path w="138" h="1233" extrusionOk="0">
                    <a:moveTo>
                      <a:pt x="0" y="0"/>
                    </a:moveTo>
                    <a:lnTo>
                      <a:pt x="0" y="1233"/>
                    </a:lnTo>
                    <a:lnTo>
                      <a:pt x="137" y="123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7"/>
              <p:cNvSpPr/>
              <p:nvPr/>
            </p:nvSpPr>
            <p:spPr>
              <a:xfrm>
                <a:off x="8514850"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7"/>
              <p:cNvSpPr/>
              <p:nvPr/>
            </p:nvSpPr>
            <p:spPr>
              <a:xfrm>
                <a:off x="8505725" y="2251200"/>
                <a:ext cx="3450" cy="30825"/>
              </a:xfrm>
              <a:custGeom>
                <a:avLst/>
                <a:gdLst/>
                <a:ahLst/>
                <a:cxnLst/>
                <a:rect l="l" t="t" r="r" b="b"/>
                <a:pathLst>
                  <a:path w="138" h="1233" extrusionOk="0">
                    <a:moveTo>
                      <a:pt x="0" y="0"/>
                    </a:moveTo>
                    <a:lnTo>
                      <a:pt x="0" y="1233"/>
                    </a:lnTo>
                    <a:lnTo>
                      <a:pt x="137" y="123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7"/>
              <p:cNvSpPr/>
              <p:nvPr/>
            </p:nvSpPr>
            <p:spPr>
              <a:xfrm>
                <a:off x="8494875" y="2245475"/>
                <a:ext cx="4600" cy="46250"/>
              </a:xfrm>
              <a:custGeom>
                <a:avLst/>
                <a:gdLst/>
                <a:ahLst/>
                <a:cxnLst/>
                <a:rect l="l" t="t" r="r" b="b"/>
                <a:pathLst>
                  <a:path w="184" h="1850" extrusionOk="0">
                    <a:moveTo>
                      <a:pt x="1" y="1"/>
                    </a:moveTo>
                    <a:lnTo>
                      <a:pt x="1" y="1850"/>
                    </a:lnTo>
                    <a:lnTo>
                      <a:pt x="183" y="185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7"/>
              <p:cNvSpPr/>
              <p:nvPr/>
            </p:nvSpPr>
            <p:spPr>
              <a:xfrm>
                <a:off x="8485750" y="2250050"/>
                <a:ext cx="3450" cy="34825"/>
              </a:xfrm>
              <a:custGeom>
                <a:avLst/>
                <a:gdLst/>
                <a:ahLst/>
                <a:cxnLst/>
                <a:rect l="l" t="t" r="r" b="b"/>
                <a:pathLst>
                  <a:path w="138" h="1393"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7"/>
              <p:cNvSpPr/>
              <p:nvPr/>
            </p:nvSpPr>
            <p:spPr>
              <a:xfrm>
                <a:off x="8476050" y="225517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7"/>
              <p:cNvSpPr/>
              <p:nvPr/>
            </p:nvSpPr>
            <p:spPr>
              <a:xfrm>
                <a:off x="8465200"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7"/>
              <p:cNvSpPr/>
              <p:nvPr/>
            </p:nvSpPr>
            <p:spPr>
              <a:xfrm>
                <a:off x="8456075" y="2255175"/>
                <a:ext cx="3450" cy="22850"/>
              </a:xfrm>
              <a:custGeom>
                <a:avLst/>
                <a:gdLst/>
                <a:ahLst/>
                <a:cxnLst/>
                <a:rect l="l" t="t" r="r" b="b"/>
                <a:pathLst>
                  <a:path w="138" h="914" extrusionOk="0">
                    <a:moveTo>
                      <a:pt x="1" y="1"/>
                    </a:moveTo>
                    <a:lnTo>
                      <a:pt x="1"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7"/>
              <p:cNvSpPr/>
              <p:nvPr/>
            </p:nvSpPr>
            <p:spPr>
              <a:xfrm>
                <a:off x="8445225" y="2250625"/>
                <a:ext cx="4600" cy="34250"/>
              </a:xfrm>
              <a:custGeom>
                <a:avLst/>
                <a:gdLst/>
                <a:ahLst/>
                <a:cxnLst/>
                <a:rect l="l" t="t" r="r" b="b"/>
                <a:pathLst>
                  <a:path w="184" h="1370" extrusionOk="0">
                    <a:moveTo>
                      <a:pt x="1" y="0"/>
                    </a:moveTo>
                    <a:lnTo>
                      <a:pt x="1" y="1370"/>
                    </a:lnTo>
                    <a:lnTo>
                      <a:pt x="183" y="1370"/>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7"/>
              <p:cNvSpPr/>
              <p:nvPr/>
            </p:nvSpPr>
            <p:spPr>
              <a:xfrm>
                <a:off x="8436100" y="2254050"/>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4" name="Google Shape;3344;p37"/>
            <p:cNvGrpSpPr/>
            <p:nvPr/>
          </p:nvGrpSpPr>
          <p:grpSpPr>
            <a:xfrm>
              <a:off x="7303075" y="2734125"/>
              <a:ext cx="521600" cy="156375"/>
              <a:chOff x="8333950" y="1178400"/>
              <a:chExt cx="521600" cy="156375"/>
            </a:xfrm>
          </p:grpSpPr>
          <p:sp>
            <p:nvSpPr>
              <p:cNvPr id="3345" name="Google Shape;3345;p37"/>
              <p:cNvSpPr/>
              <p:nvPr/>
            </p:nvSpPr>
            <p:spPr>
              <a:xfrm>
                <a:off x="8439525" y="1188675"/>
                <a:ext cx="3450" cy="30275"/>
              </a:xfrm>
              <a:custGeom>
                <a:avLst/>
                <a:gdLst/>
                <a:ahLst/>
                <a:cxnLst/>
                <a:rect l="l" t="t" r="r" b="b"/>
                <a:pathLst>
                  <a:path w="138" h="1211" extrusionOk="0">
                    <a:moveTo>
                      <a:pt x="1" y="1"/>
                    </a:moveTo>
                    <a:lnTo>
                      <a:pt x="1" y="1210"/>
                    </a:lnTo>
                    <a:lnTo>
                      <a:pt x="138" y="1210"/>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7"/>
              <p:cNvSpPr/>
              <p:nvPr/>
            </p:nvSpPr>
            <p:spPr>
              <a:xfrm>
                <a:off x="8449800" y="1178400"/>
                <a:ext cx="4600" cy="46825"/>
              </a:xfrm>
              <a:custGeom>
                <a:avLst/>
                <a:gdLst/>
                <a:ahLst/>
                <a:cxnLst/>
                <a:rect l="l" t="t" r="r" b="b"/>
                <a:pathLst>
                  <a:path w="184"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7"/>
              <p:cNvSpPr/>
              <p:nvPr/>
            </p:nvSpPr>
            <p:spPr>
              <a:xfrm>
                <a:off x="84595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7"/>
              <p:cNvSpPr/>
              <p:nvPr/>
            </p:nvSpPr>
            <p:spPr>
              <a:xfrm>
                <a:off x="8469775" y="1178400"/>
                <a:ext cx="4025" cy="46825"/>
              </a:xfrm>
              <a:custGeom>
                <a:avLst/>
                <a:gdLst/>
                <a:ahLst/>
                <a:cxnLst/>
                <a:rect l="l" t="t" r="r" b="b"/>
                <a:pathLst>
                  <a:path w="161" h="1873" extrusionOk="0">
                    <a:moveTo>
                      <a:pt x="0" y="1"/>
                    </a:moveTo>
                    <a:lnTo>
                      <a:pt x="0" y="1872"/>
                    </a:lnTo>
                    <a:lnTo>
                      <a:pt x="160" y="1872"/>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7"/>
              <p:cNvSpPr/>
              <p:nvPr/>
            </p:nvSpPr>
            <p:spPr>
              <a:xfrm>
                <a:off x="8479475" y="1185825"/>
                <a:ext cx="3450" cy="34825"/>
              </a:xfrm>
              <a:custGeom>
                <a:avLst/>
                <a:gdLst/>
                <a:ahLst/>
                <a:cxnLst/>
                <a:rect l="l" t="t" r="r" b="b"/>
                <a:pathLst>
                  <a:path w="138" h="1393" extrusionOk="0">
                    <a:moveTo>
                      <a:pt x="0" y="0"/>
                    </a:moveTo>
                    <a:lnTo>
                      <a:pt x="0" y="1393"/>
                    </a:lnTo>
                    <a:lnTo>
                      <a:pt x="137" y="139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7"/>
              <p:cNvSpPr/>
              <p:nvPr/>
            </p:nvSpPr>
            <p:spPr>
              <a:xfrm>
                <a:off x="8489750" y="1192675"/>
                <a:ext cx="2875" cy="22850"/>
              </a:xfrm>
              <a:custGeom>
                <a:avLst/>
                <a:gdLst/>
                <a:ahLst/>
                <a:cxnLst/>
                <a:rect l="l" t="t" r="r" b="b"/>
                <a:pathLst>
                  <a:path w="115" h="914" extrusionOk="0">
                    <a:moveTo>
                      <a:pt x="0" y="0"/>
                    </a:moveTo>
                    <a:lnTo>
                      <a:pt x="0" y="913"/>
                    </a:lnTo>
                    <a:lnTo>
                      <a:pt x="114" y="913"/>
                    </a:lnTo>
                    <a:lnTo>
                      <a:pt x="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7"/>
              <p:cNvSpPr/>
              <p:nvPr/>
            </p:nvSpPr>
            <p:spPr>
              <a:xfrm>
                <a:off x="849945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7"/>
              <p:cNvSpPr/>
              <p:nvPr/>
            </p:nvSpPr>
            <p:spPr>
              <a:xfrm>
                <a:off x="8509150" y="11926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7"/>
              <p:cNvSpPr/>
              <p:nvPr/>
            </p:nvSpPr>
            <p:spPr>
              <a:xfrm>
                <a:off x="8519425"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7"/>
              <p:cNvSpPr/>
              <p:nvPr/>
            </p:nvSpPr>
            <p:spPr>
              <a:xfrm>
                <a:off x="8529125"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7"/>
              <p:cNvSpPr/>
              <p:nvPr/>
            </p:nvSpPr>
            <p:spPr>
              <a:xfrm>
                <a:off x="8539400" y="1188675"/>
                <a:ext cx="2875" cy="30275"/>
              </a:xfrm>
              <a:custGeom>
                <a:avLst/>
                <a:gdLst/>
                <a:ahLst/>
                <a:cxnLst/>
                <a:rect l="l" t="t" r="r" b="b"/>
                <a:pathLst>
                  <a:path w="115" h="1211" extrusionOk="0">
                    <a:moveTo>
                      <a:pt x="0" y="1"/>
                    </a:moveTo>
                    <a:lnTo>
                      <a:pt x="0" y="1210"/>
                    </a:lnTo>
                    <a:lnTo>
                      <a:pt x="114" y="1210"/>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7"/>
              <p:cNvSpPr/>
              <p:nvPr/>
            </p:nvSpPr>
            <p:spPr>
              <a:xfrm>
                <a:off x="8549100"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7"/>
              <p:cNvSpPr/>
              <p:nvPr/>
            </p:nvSpPr>
            <p:spPr>
              <a:xfrm>
                <a:off x="8558800" y="1188675"/>
                <a:ext cx="3450" cy="30275"/>
              </a:xfrm>
              <a:custGeom>
                <a:avLst/>
                <a:gdLst/>
                <a:ahLst/>
                <a:cxnLst/>
                <a:rect l="l" t="t" r="r" b="b"/>
                <a:pathLst>
                  <a:path w="138"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7"/>
              <p:cNvSpPr/>
              <p:nvPr/>
            </p:nvSpPr>
            <p:spPr>
              <a:xfrm>
                <a:off x="8569050"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7"/>
              <p:cNvSpPr/>
              <p:nvPr/>
            </p:nvSpPr>
            <p:spPr>
              <a:xfrm>
                <a:off x="8578750"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7"/>
              <p:cNvSpPr/>
              <p:nvPr/>
            </p:nvSpPr>
            <p:spPr>
              <a:xfrm>
                <a:off x="858902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7"/>
              <p:cNvSpPr/>
              <p:nvPr/>
            </p:nvSpPr>
            <p:spPr>
              <a:xfrm>
                <a:off x="859872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7"/>
              <p:cNvSpPr/>
              <p:nvPr/>
            </p:nvSpPr>
            <p:spPr>
              <a:xfrm>
                <a:off x="8609000" y="1192675"/>
                <a:ext cx="2875" cy="22850"/>
              </a:xfrm>
              <a:custGeom>
                <a:avLst/>
                <a:gdLst/>
                <a:ahLst/>
                <a:cxnLst/>
                <a:rect l="l" t="t" r="r" b="b"/>
                <a:pathLst>
                  <a:path w="115" h="914" extrusionOk="0">
                    <a:moveTo>
                      <a:pt x="1" y="0"/>
                    </a:moveTo>
                    <a:lnTo>
                      <a:pt x="1" y="913"/>
                    </a:lnTo>
                    <a:lnTo>
                      <a:pt x="115" y="913"/>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7"/>
              <p:cNvSpPr/>
              <p:nvPr/>
            </p:nvSpPr>
            <p:spPr>
              <a:xfrm>
                <a:off x="86187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7"/>
              <p:cNvSpPr/>
              <p:nvPr/>
            </p:nvSpPr>
            <p:spPr>
              <a:xfrm>
                <a:off x="8628400" y="1190400"/>
                <a:ext cx="3450" cy="26250"/>
              </a:xfrm>
              <a:custGeom>
                <a:avLst/>
                <a:gdLst/>
                <a:ahLst/>
                <a:cxnLst/>
                <a:rect l="l" t="t" r="r" b="b"/>
                <a:pathLst>
                  <a:path w="138" h="1050" extrusionOk="0">
                    <a:moveTo>
                      <a:pt x="1" y="0"/>
                    </a:moveTo>
                    <a:lnTo>
                      <a:pt x="1" y="1050"/>
                    </a:lnTo>
                    <a:lnTo>
                      <a:pt x="138" y="105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7"/>
              <p:cNvSpPr/>
              <p:nvPr/>
            </p:nvSpPr>
            <p:spPr>
              <a:xfrm>
                <a:off x="8722000" y="118525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7"/>
              <p:cNvSpPr/>
              <p:nvPr/>
            </p:nvSpPr>
            <p:spPr>
              <a:xfrm>
                <a:off x="8731700" y="1190400"/>
                <a:ext cx="3450" cy="26250"/>
              </a:xfrm>
              <a:custGeom>
                <a:avLst/>
                <a:gdLst/>
                <a:ahLst/>
                <a:cxnLst/>
                <a:rect l="l" t="t" r="r" b="b"/>
                <a:pathLst>
                  <a:path w="138" h="1050" extrusionOk="0">
                    <a:moveTo>
                      <a:pt x="0" y="0"/>
                    </a:moveTo>
                    <a:lnTo>
                      <a:pt x="0" y="1050"/>
                    </a:lnTo>
                    <a:lnTo>
                      <a:pt x="137" y="105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7"/>
              <p:cNvSpPr/>
              <p:nvPr/>
            </p:nvSpPr>
            <p:spPr>
              <a:xfrm>
                <a:off x="8741975" y="1188675"/>
                <a:ext cx="3425" cy="30275"/>
              </a:xfrm>
              <a:custGeom>
                <a:avLst/>
                <a:gdLst/>
                <a:ahLst/>
                <a:cxnLst/>
                <a:rect l="l" t="t" r="r" b="b"/>
                <a:pathLst>
                  <a:path w="137" h="1211" extrusionOk="0">
                    <a:moveTo>
                      <a:pt x="0" y="1"/>
                    </a:moveTo>
                    <a:lnTo>
                      <a:pt x="0" y="1210"/>
                    </a:lnTo>
                    <a:lnTo>
                      <a:pt x="137" y="1210"/>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7"/>
              <p:cNvSpPr/>
              <p:nvPr/>
            </p:nvSpPr>
            <p:spPr>
              <a:xfrm>
                <a:off x="8751675" y="1178400"/>
                <a:ext cx="4575" cy="46825"/>
              </a:xfrm>
              <a:custGeom>
                <a:avLst/>
                <a:gdLst/>
                <a:ahLst/>
                <a:cxnLst/>
                <a:rect l="l" t="t" r="r" b="b"/>
                <a:pathLst>
                  <a:path w="183" h="1873" extrusionOk="0">
                    <a:moveTo>
                      <a:pt x="0" y="1"/>
                    </a:moveTo>
                    <a:lnTo>
                      <a:pt x="0" y="1872"/>
                    </a:lnTo>
                    <a:lnTo>
                      <a:pt x="183" y="1872"/>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7"/>
              <p:cNvSpPr/>
              <p:nvPr/>
            </p:nvSpPr>
            <p:spPr>
              <a:xfrm>
                <a:off x="8761925" y="1188675"/>
                <a:ext cx="2900" cy="30275"/>
              </a:xfrm>
              <a:custGeom>
                <a:avLst/>
                <a:gdLst/>
                <a:ahLst/>
                <a:cxnLst/>
                <a:rect l="l" t="t" r="r" b="b"/>
                <a:pathLst>
                  <a:path w="116" h="1211" extrusionOk="0">
                    <a:moveTo>
                      <a:pt x="1" y="1"/>
                    </a:moveTo>
                    <a:lnTo>
                      <a:pt x="1" y="1210"/>
                    </a:lnTo>
                    <a:lnTo>
                      <a:pt x="115" y="1210"/>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7"/>
              <p:cNvSpPr/>
              <p:nvPr/>
            </p:nvSpPr>
            <p:spPr>
              <a:xfrm>
                <a:off x="8771625" y="1178400"/>
                <a:ext cx="4600" cy="46825"/>
              </a:xfrm>
              <a:custGeom>
                <a:avLst/>
                <a:gdLst/>
                <a:ahLst/>
                <a:cxnLst/>
                <a:rect l="l" t="t" r="r" b="b"/>
                <a:pathLst>
                  <a:path w="184" h="1873" extrusionOk="0">
                    <a:moveTo>
                      <a:pt x="1" y="1"/>
                    </a:moveTo>
                    <a:lnTo>
                      <a:pt x="1" y="1872"/>
                    </a:lnTo>
                    <a:lnTo>
                      <a:pt x="184" y="1872"/>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7"/>
              <p:cNvSpPr/>
              <p:nvPr/>
            </p:nvSpPr>
            <p:spPr>
              <a:xfrm>
                <a:off x="8781325" y="1185825"/>
                <a:ext cx="3450" cy="34825"/>
              </a:xfrm>
              <a:custGeom>
                <a:avLst/>
                <a:gdLst/>
                <a:ahLst/>
                <a:cxnLst/>
                <a:rect l="l" t="t" r="r" b="b"/>
                <a:pathLst>
                  <a:path w="138" h="1393" extrusionOk="0">
                    <a:moveTo>
                      <a:pt x="1" y="0"/>
                    </a:moveTo>
                    <a:lnTo>
                      <a:pt x="1" y="1393"/>
                    </a:lnTo>
                    <a:lnTo>
                      <a:pt x="138" y="139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7"/>
              <p:cNvSpPr/>
              <p:nvPr/>
            </p:nvSpPr>
            <p:spPr>
              <a:xfrm>
                <a:off x="8791600"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7"/>
              <p:cNvSpPr/>
              <p:nvPr/>
            </p:nvSpPr>
            <p:spPr>
              <a:xfrm>
                <a:off x="8801300"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7"/>
              <p:cNvSpPr/>
              <p:nvPr/>
            </p:nvSpPr>
            <p:spPr>
              <a:xfrm>
                <a:off x="8811575" y="11926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7"/>
              <p:cNvSpPr/>
              <p:nvPr/>
            </p:nvSpPr>
            <p:spPr>
              <a:xfrm>
                <a:off x="8821275" y="118525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7"/>
              <p:cNvSpPr/>
              <p:nvPr/>
            </p:nvSpPr>
            <p:spPr>
              <a:xfrm>
                <a:off x="8831550" y="1190400"/>
                <a:ext cx="2875" cy="26250"/>
              </a:xfrm>
              <a:custGeom>
                <a:avLst/>
                <a:gdLst/>
                <a:ahLst/>
                <a:cxnLst/>
                <a:rect l="l" t="t" r="r" b="b"/>
                <a:pathLst>
                  <a:path w="115" h="1050" extrusionOk="0">
                    <a:moveTo>
                      <a:pt x="1" y="0"/>
                    </a:moveTo>
                    <a:lnTo>
                      <a:pt x="1" y="1050"/>
                    </a:lnTo>
                    <a:lnTo>
                      <a:pt x="115" y="1050"/>
                    </a:lnTo>
                    <a:lnTo>
                      <a:pt x="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7"/>
              <p:cNvSpPr/>
              <p:nvPr/>
            </p:nvSpPr>
            <p:spPr>
              <a:xfrm>
                <a:off x="8663225" y="1298225"/>
                <a:ext cx="3450" cy="30850"/>
              </a:xfrm>
              <a:custGeom>
                <a:avLst/>
                <a:gdLst/>
                <a:ahLst/>
                <a:cxnLst/>
                <a:rect l="l" t="t" r="r" b="b"/>
                <a:pathLst>
                  <a:path w="138"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7"/>
              <p:cNvSpPr/>
              <p:nvPr/>
            </p:nvSpPr>
            <p:spPr>
              <a:xfrm>
                <a:off x="8673475" y="12879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7"/>
              <p:cNvSpPr/>
              <p:nvPr/>
            </p:nvSpPr>
            <p:spPr>
              <a:xfrm>
                <a:off x="8683200" y="1298225"/>
                <a:ext cx="3425" cy="30850"/>
              </a:xfrm>
              <a:custGeom>
                <a:avLst/>
                <a:gdLst/>
                <a:ahLst/>
                <a:cxnLst/>
                <a:rect l="l" t="t" r="r" b="b"/>
                <a:pathLst>
                  <a:path w="137" h="1234" extrusionOk="0">
                    <a:moveTo>
                      <a:pt x="0" y="1"/>
                    </a:moveTo>
                    <a:lnTo>
                      <a:pt x="0" y="1234"/>
                    </a:lnTo>
                    <a:lnTo>
                      <a:pt x="137" y="123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7"/>
              <p:cNvSpPr/>
              <p:nvPr/>
            </p:nvSpPr>
            <p:spPr>
              <a:xfrm>
                <a:off x="8693450" y="12879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7"/>
              <p:cNvSpPr/>
              <p:nvPr/>
            </p:nvSpPr>
            <p:spPr>
              <a:xfrm>
                <a:off x="8703150" y="129537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7"/>
              <p:cNvSpPr/>
              <p:nvPr/>
            </p:nvSpPr>
            <p:spPr>
              <a:xfrm>
                <a:off x="8712850"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7"/>
              <p:cNvSpPr/>
              <p:nvPr/>
            </p:nvSpPr>
            <p:spPr>
              <a:xfrm>
                <a:off x="8723125" y="1295375"/>
                <a:ext cx="4600" cy="34275"/>
              </a:xfrm>
              <a:custGeom>
                <a:avLst/>
                <a:gdLst/>
                <a:ahLst/>
                <a:cxnLst/>
                <a:rect l="l" t="t" r="r" b="b"/>
                <a:pathLst>
                  <a:path w="184" h="1371" extrusionOk="0">
                    <a:moveTo>
                      <a:pt x="1" y="1"/>
                    </a:moveTo>
                    <a:lnTo>
                      <a:pt x="1"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7"/>
              <p:cNvSpPr/>
              <p:nvPr/>
            </p:nvSpPr>
            <p:spPr>
              <a:xfrm>
                <a:off x="8732825" y="1302225"/>
                <a:ext cx="3450" cy="22850"/>
              </a:xfrm>
              <a:custGeom>
                <a:avLst/>
                <a:gdLst/>
                <a:ahLst/>
                <a:cxnLst/>
                <a:rect l="l" t="t" r="r" b="b"/>
                <a:pathLst>
                  <a:path w="138" h="914" extrusionOk="0">
                    <a:moveTo>
                      <a:pt x="1" y="1"/>
                    </a:moveTo>
                    <a:lnTo>
                      <a:pt x="1" y="914"/>
                    </a:lnTo>
                    <a:lnTo>
                      <a:pt x="138" y="91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7"/>
              <p:cNvSpPr/>
              <p:nvPr/>
            </p:nvSpPr>
            <p:spPr>
              <a:xfrm>
                <a:off x="8743100" y="1295375"/>
                <a:ext cx="4025" cy="34275"/>
              </a:xfrm>
              <a:custGeom>
                <a:avLst/>
                <a:gdLst/>
                <a:ahLst/>
                <a:cxnLst/>
                <a:rect l="l" t="t" r="r" b="b"/>
                <a:pathLst>
                  <a:path w="161" h="1371" extrusionOk="0">
                    <a:moveTo>
                      <a:pt x="1" y="1"/>
                    </a:moveTo>
                    <a:lnTo>
                      <a:pt x="1" y="1370"/>
                    </a:lnTo>
                    <a:lnTo>
                      <a:pt x="160" y="1370"/>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7"/>
              <p:cNvSpPr/>
              <p:nvPr/>
            </p:nvSpPr>
            <p:spPr>
              <a:xfrm>
                <a:off x="8752800" y="1300525"/>
                <a:ext cx="3450" cy="25700"/>
              </a:xfrm>
              <a:custGeom>
                <a:avLst/>
                <a:gdLst/>
                <a:ahLst/>
                <a:cxnLst/>
                <a:rect l="l" t="t" r="r" b="b"/>
                <a:pathLst>
                  <a:path w="138" h="1028" extrusionOk="0">
                    <a:moveTo>
                      <a:pt x="1" y="0"/>
                    </a:moveTo>
                    <a:lnTo>
                      <a:pt x="1" y="1027"/>
                    </a:lnTo>
                    <a:lnTo>
                      <a:pt x="138" y="1027"/>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7"/>
              <p:cNvSpPr/>
              <p:nvPr/>
            </p:nvSpPr>
            <p:spPr>
              <a:xfrm>
                <a:off x="8762500"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7"/>
              <p:cNvSpPr/>
              <p:nvPr/>
            </p:nvSpPr>
            <p:spPr>
              <a:xfrm>
                <a:off x="8772775" y="12879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7"/>
              <p:cNvSpPr/>
              <p:nvPr/>
            </p:nvSpPr>
            <p:spPr>
              <a:xfrm>
                <a:off x="8782475" y="1298225"/>
                <a:ext cx="3450" cy="30850"/>
              </a:xfrm>
              <a:custGeom>
                <a:avLst/>
                <a:gdLst/>
                <a:ahLst/>
                <a:cxnLst/>
                <a:rect l="l" t="t" r="r" b="b"/>
                <a:pathLst>
                  <a:path w="138" h="1234" extrusionOk="0">
                    <a:moveTo>
                      <a:pt x="1" y="1"/>
                    </a:moveTo>
                    <a:lnTo>
                      <a:pt x="1" y="1234"/>
                    </a:lnTo>
                    <a:lnTo>
                      <a:pt x="138" y="1234"/>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7"/>
              <p:cNvSpPr/>
              <p:nvPr/>
            </p:nvSpPr>
            <p:spPr>
              <a:xfrm>
                <a:off x="8792750" y="1287975"/>
                <a:ext cx="4600" cy="46800"/>
              </a:xfrm>
              <a:custGeom>
                <a:avLst/>
                <a:gdLst/>
                <a:ahLst/>
                <a:cxnLst/>
                <a:rect l="l" t="t" r="r" b="b"/>
                <a:pathLst>
                  <a:path w="184"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7"/>
              <p:cNvSpPr/>
              <p:nvPr/>
            </p:nvSpPr>
            <p:spPr>
              <a:xfrm>
                <a:off x="8802450" y="1295375"/>
                <a:ext cx="3450" cy="34850"/>
              </a:xfrm>
              <a:custGeom>
                <a:avLst/>
                <a:gdLst/>
                <a:ahLst/>
                <a:cxnLst/>
                <a:rect l="l" t="t" r="r" b="b"/>
                <a:pathLst>
                  <a:path w="138" h="1394" extrusionOk="0">
                    <a:moveTo>
                      <a:pt x="0" y="1"/>
                    </a:moveTo>
                    <a:lnTo>
                      <a:pt x="0" y="1393"/>
                    </a:lnTo>
                    <a:lnTo>
                      <a:pt x="137" y="1393"/>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7"/>
              <p:cNvSpPr/>
              <p:nvPr/>
            </p:nvSpPr>
            <p:spPr>
              <a:xfrm>
                <a:off x="8812725" y="1302225"/>
                <a:ext cx="2875" cy="22850"/>
              </a:xfrm>
              <a:custGeom>
                <a:avLst/>
                <a:gdLst/>
                <a:ahLst/>
                <a:cxnLst/>
                <a:rect l="l" t="t" r="r" b="b"/>
                <a:pathLst>
                  <a:path w="115" h="914" extrusionOk="0">
                    <a:moveTo>
                      <a:pt x="0" y="1"/>
                    </a:moveTo>
                    <a:lnTo>
                      <a:pt x="0" y="914"/>
                    </a:lnTo>
                    <a:lnTo>
                      <a:pt x="114" y="914"/>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7"/>
              <p:cNvSpPr/>
              <p:nvPr/>
            </p:nvSpPr>
            <p:spPr>
              <a:xfrm>
                <a:off x="8822425"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7"/>
              <p:cNvSpPr/>
              <p:nvPr/>
            </p:nvSpPr>
            <p:spPr>
              <a:xfrm>
                <a:off x="8832125" y="1302225"/>
                <a:ext cx="3450" cy="22850"/>
              </a:xfrm>
              <a:custGeom>
                <a:avLst/>
                <a:gdLst/>
                <a:ahLst/>
                <a:cxnLst/>
                <a:rect l="l" t="t" r="r" b="b"/>
                <a:pathLst>
                  <a:path w="138" h="914" extrusionOk="0">
                    <a:moveTo>
                      <a:pt x="0" y="1"/>
                    </a:moveTo>
                    <a:lnTo>
                      <a:pt x="0" y="914"/>
                    </a:lnTo>
                    <a:lnTo>
                      <a:pt x="137" y="914"/>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7"/>
              <p:cNvSpPr/>
              <p:nvPr/>
            </p:nvSpPr>
            <p:spPr>
              <a:xfrm>
                <a:off x="8842400" y="1295375"/>
                <a:ext cx="4575" cy="34275"/>
              </a:xfrm>
              <a:custGeom>
                <a:avLst/>
                <a:gdLst/>
                <a:ahLst/>
                <a:cxnLst/>
                <a:rect l="l" t="t" r="r" b="b"/>
                <a:pathLst>
                  <a:path w="183" h="1371" extrusionOk="0">
                    <a:moveTo>
                      <a:pt x="0" y="1"/>
                    </a:moveTo>
                    <a:lnTo>
                      <a:pt x="0" y="1370"/>
                    </a:lnTo>
                    <a:lnTo>
                      <a:pt x="183" y="1370"/>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7"/>
              <p:cNvSpPr/>
              <p:nvPr/>
            </p:nvSpPr>
            <p:spPr>
              <a:xfrm>
                <a:off x="8852100" y="1300525"/>
                <a:ext cx="3450" cy="25700"/>
              </a:xfrm>
              <a:custGeom>
                <a:avLst/>
                <a:gdLst/>
                <a:ahLst/>
                <a:cxnLst/>
                <a:rect l="l" t="t" r="r" b="b"/>
                <a:pathLst>
                  <a:path w="138" h="1028" extrusionOk="0">
                    <a:moveTo>
                      <a:pt x="0" y="0"/>
                    </a:moveTo>
                    <a:lnTo>
                      <a:pt x="0" y="1027"/>
                    </a:lnTo>
                    <a:lnTo>
                      <a:pt x="137" y="1027"/>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7"/>
              <p:cNvSpPr/>
              <p:nvPr/>
            </p:nvSpPr>
            <p:spPr>
              <a:xfrm>
                <a:off x="87254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7"/>
              <p:cNvSpPr/>
              <p:nvPr/>
            </p:nvSpPr>
            <p:spPr>
              <a:xfrm>
                <a:off x="8714575" y="1225775"/>
                <a:ext cx="4575" cy="46800"/>
              </a:xfrm>
              <a:custGeom>
                <a:avLst/>
                <a:gdLst/>
                <a:ahLst/>
                <a:cxnLst/>
                <a:rect l="l" t="t" r="r" b="b"/>
                <a:pathLst>
                  <a:path w="183" h="1872" extrusionOk="0">
                    <a:moveTo>
                      <a:pt x="0" y="0"/>
                    </a:moveTo>
                    <a:lnTo>
                      <a:pt x="0"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7"/>
              <p:cNvSpPr/>
              <p:nvPr/>
            </p:nvSpPr>
            <p:spPr>
              <a:xfrm>
                <a:off x="87054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7"/>
              <p:cNvSpPr/>
              <p:nvPr/>
            </p:nvSpPr>
            <p:spPr>
              <a:xfrm>
                <a:off x="8694600"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7"/>
              <p:cNvSpPr/>
              <p:nvPr/>
            </p:nvSpPr>
            <p:spPr>
              <a:xfrm>
                <a:off x="8686050" y="1230325"/>
                <a:ext cx="2875" cy="34850"/>
              </a:xfrm>
              <a:custGeom>
                <a:avLst/>
                <a:gdLst/>
                <a:ahLst/>
                <a:cxnLst/>
                <a:rect l="l" t="t" r="r" b="b"/>
                <a:pathLst>
                  <a:path w="115" h="1394" extrusionOk="0">
                    <a:moveTo>
                      <a:pt x="0" y="1"/>
                    </a:moveTo>
                    <a:lnTo>
                      <a:pt x="0" y="1393"/>
                    </a:lnTo>
                    <a:lnTo>
                      <a:pt x="114" y="1393"/>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7"/>
              <p:cNvSpPr/>
              <p:nvPr/>
            </p:nvSpPr>
            <p:spPr>
              <a:xfrm>
                <a:off x="8675775"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7"/>
              <p:cNvSpPr/>
              <p:nvPr/>
            </p:nvSpPr>
            <p:spPr>
              <a:xfrm>
                <a:off x="866492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7"/>
              <p:cNvSpPr/>
              <p:nvPr/>
            </p:nvSpPr>
            <p:spPr>
              <a:xfrm>
                <a:off x="8655800" y="1235475"/>
                <a:ext cx="3450" cy="22850"/>
              </a:xfrm>
              <a:custGeom>
                <a:avLst/>
                <a:gdLst/>
                <a:ahLst/>
                <a:cxnLst/>
                <a:rect l="l" t="t" r="r" b="b"/>
                <a:pathLst>
                  <a:path w="138" h="914" extrusionOk="0">
                    <a:moveTo>
                      <a:pt x="0" y="0"/>
                    </a:moveTo>
                    <a:lnTo>
                      <a:pt x="0" y="913"/>
                    </a:lnTo>
                    <a:lnTo>
                      <a:pt x="137" y="913"/>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7"/>
              <p:cNvSpPr/>
              <p:nvPr/>
            </p:nvSpPr>
            <p:spPr>
              <a:xfrm>
                <a:off x="8644950"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7"/>
              <p:cNvSpPr/>
              <p:nvPr/>
            </p:nvSpPr>
            <p:spPr>
              <a:xfrm>
                <a:off x="8636400" y="1234325"/>
                <a:ext cx="2875" cy="26275"/>
              </a:xfrm>
              <a:custGeom>
                <a:avLst/>
                <a:gdLst/>
                <a:ahLst/>
                <a:cxnLst/>
                <a:rect l="l" t="t" r="r" b="b"/>
                <a:pathLst>
                  <a:path w="115" h="1051" extrusionOk="0">
                    <a:moveTo>
                      <a:pt x="0" y="1"/>
                    </a:moveTo>
                    <a:lnTo>
                      <a:pt x="0" y="1051"/>
                    </a:lnTo>
                    <a:lnTo>
                      <a:pt x="114" y="1051"/>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7"/>
              <p:cNvSpPr/>
              <p:nvPr/>
            </p:nvSpPr>
            <p:spPr>
              <a:xfrm>
                <a:off x="8626125"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7"/>
              <p:cNvSpPr/>
              <p:nvPr/>
            </p:nvSpPr>
            <p:spPr>
              <a:xfrm>
                <a:off x="8615275" y="1225775"/>
                <a:ext cx="4600" cy="46800"/>
              </a:xfrm>
              <a:custGeom>
                <a:avLst/>
                <a:gdLst/>
                <a:ahLst/>
                <a:cxnLst/>
                <a:rect l="l" t="t" r="r" b="b"/>
                <a:pathLst>
                  <a:path w="184" h="1872" extrusionOk="0">
                    <a:moveTo>
                      <a:pt x="1" y="0"/>
                    </a:moveTo>
                    <a:lnTo>
                      <a:pt x="1" y="1872"/>
                    </a:lnTo>
                    <a:lnTo>
                      <a:pt x="183" y="1872"/>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7"/>
              <p:cNvSpPr/>
              <p:nvPr/>
            </p:nvSpPr>
            <p:spPr>
              <a:xfrm>
                <a:off x="8606150"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7"/>
              <p:cNvSpPr/>
              <p:nvPr/>
            </p:nvSpPr>
            <p:spPr>
              <a:xfrm>
                <a:off x="8595300" y="1225775"/>
                <a:ext cx="4600" cy="46800"/>
              </a:xfrm>
              <a:custGeom>
                <a:avLst/>
                <a:gdLst/>
                <a:ahLst/>
                <a:cxnLst/>
                <a:rect l="l" t="t" r="r" b="b"/>
                <a:pathLst>
                  <a:path w="184" h="1872" extrusionOk="0">
                    <a:moveTo>
                      <a:pt x="1" y="0"/>
                    </a:moveTo>
                    <a:lnTo>
                      <a:pt x="1" y="1872"/>
                    </a:lnTo>
                    <a:lnTo>
                      <a:pt x="184" y="1872"/>
                    </a:lnTo>
                    <a:lnTo>
                      <a:pt x="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7"/>
              <p:cNvSpPr/>
              <p:nvPr/>
            </p:nvSpPr>
            <p:spPr>
              <a:xfrm>
                <a:off x="8586175"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7"/>
              <p:cNvSpPr/>
              <p:nvPr/>
            </p:nvSpPr>
            <p:spPr>
              <a:xfrm>
                <a:off x="857647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7"/>
              <p:cNvSpPr/>
              <p:nvPr/>
            </p:nvSpPr>
            <p:spPr>
              <a:xfrm>
                <a:off x="8565625" y="1230900"/>
                <a:ext cx="4025" cy="34825"/>
              </a:xfrm>
              <a:custGeom>
                <a:avLst/>
                <a:gdLst/>
                <a:ahLst/>
                <a:cxnLst/>
                <a:rect l="l" t="t" r="r" b="b"/>
                <a:pathLst>
                  <a:path w="161" h="1393" extrusionOk="0">
                    <a:moveTo>
                      <a:pt x="1" y="1"/>
                    </a:moveTo>
                    <a:lnTo>
                      <a:pt x="1" y="1393"/>
                    </a:lnTo>
                    <a:lnTo>
                      <a:pt x="161" y="1393"/>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7"/>
              <p:cNvSpPr/>
              <p:nvPr/>
            </p:nvSpPr>
            <p:spPr>
              <a:xfrm>
                <a:off x="85565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7"/>
              <p:cNvSpPr/>
              <p:nvPr/>
            </p:nvSpPr>
            <p:spPr>
              <a:xfrm>
                <a:off x="8545675"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7"/>
              <p:cNvSpPr/>
              <p:nvPr/>
            </p:nvSpPr>
            <p:spPr>
              <a:xfrm>
                <a:off x="8536525"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7"/>
              <p:cNvSpPr/>
              <p:nvPr/>
            </p:nvSpPr>
            <p:spPr>
              <a:xfrm>
                <a:off x="8442375" y="1230900"/>
                <a:ext cx="4600" cy="34825"/>
              </a:xfrm>
              <a:custGeom>
                <a:avLst/>
                <a:gdLst/>
                <a:ahLst/>
                <a:cxnLst/>
                <a:rect l="l" t="t" r="r" b="b"/>
                <a:pathLst>
                  <a:path w="184" h="1393" extrusionOk="0">
                    <a:moveTo>
                      <a:pt x="1" y="1"/>
                    </a:moveTo>
                    <a:lnTo>
                      <a:pt x="1"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7"/>
              <p:cNvSpPr/>
              <p:nvPr/>
            </p:nvSpPr>
            <p:spPr>
              <a:xfrm>
                <a:off x="8433250" y="1234325"/>
                <a:ext cx="3450" cy="26275"/>
              </a:xfrm>
              <a:custGeom>
                <a:avLst/>
                <a:gdLst/>
                <a:ahLst/>
                <a:cxnLst/>
                <a:rect l="l" t="t" r="r" b="b"/>
                <a:pathLst>
                  <a:path w="138" h="1051" extrusionOk="0">
                    <a:moveTo>
                      <a:pt x="1" y="1"/>
                    </a:moveTo>
                    <a:lnTo>
                      <a:pt x="1" y="1051"/>
                    </a:lnTo>
                    <a:lnTo>
                      <a:pt x="137" y="1051"/>
                    </a:lnTo>
                    <a:lnTo>
                      <a:pt x="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7"/>
              <p:cNvSpPr/>
              <p:nvPr/>
            </p:nvSpPr>
            <p:spPr>
              <a:xfrm>
                <a:off x="8423550" y="1232050"/>
                <a:ext cx="3450" cy="30250"/>
              </a:xfrm>
              <a:custGeom>
                <a:avLst/>
                <a:gdLst/>
                <a:ahLst/>
                <a:cxnLst/>
                <a:rect l="l" t="t" r="r" b="b"/>
                <a:pathLst>
                  <a:path w="138" h="1210" extrusionOk="0">
                    <a:moveTo>
                      <a:pt x="0" y="0"/>
                    </a:moveTo>
                    <a:lnTo>
                      <a:pt x="0" y="1210"/>
                    </a:lnTo>
                    <a:lnTo>
                      <a:pt x="137" y="1210"/>
                    </a:lnTo>
                    <a:lnTo>
                      <a:pt x="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7"/>
              <p:cNvSpPr/>
              <p:nvPr/>
            </p:nvSpPr>
            <p:spPr>
              <a:xfrm>
                <a:off x="8412700"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7"/>
              <p:cNvSpPr/>
              <p:nvPr/>
            </p:nvSpPr>
            <p:spPr>
              <a:xfrm>
                <a:off x="8403575" y="1232050"/>
                <a:ext cx="3450" cy="30250"/>
              </a:xfrm>
              <a:custGeom>
                <a:avLst/>
                <a:gdLst/>
                <a:ahLst/>
                <a:cxnLst/>
                <a:rect l="l" t="t" r="r" b="b"/>
                <a:pathLst>
                  <a:path w="138" h="1210" extrusionOk="0">
                    <a:moveTo>
                      <a:pt x="1" y="0"/>
                    </a:moveTo>
                    <a:lnTo>
                      <a:pt x="1" y="1210"/>
                    </a:lnTo>
                    <a:lnTo>
                      <a:pt x="138" y="1210"/>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7"/>
              <p:cNvSpPr/>
              <p:nvPr/>
            </p:nvSpPr>
            <p:spPr>
              <a:xfrm>
                <a:off x="8392725" y="1225775"/>
                <a:ext cx="4025" cy="46800"/>
              </a:xfrm>
              <a:custGeom>
                <a:avLst/>
                <a:gdLst/>
                <a:ahLst/>
                <a:cxnLst/>
                <a:rect l="l" t="t" r="r" b="b"/>
                <a:pathLst>
                  <a:path w="161" h="1872" extrusionOk="0">
                    <a:moveTo>
                      <a:pt x="1" y="0"/>
                    </a:moveTo>
                    <a:lnTo>
                      <a:pt x="1" y="1872"/>
                    </a:lnTo>
                    <a:lnTo>
                      <a:pt x="161" y="1872"/>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7"/>
              <p:cNvSpPr/>
              <p:nvPr/>
            </p:nvSpPr>
            <p:spPr>
              <a:xfrm>
                <a:off x="8383600" y="1230325"/>
                <a:ext cx="3450" cy="34850"/>
              </a:xfrm>
              <a:custGeom>
                <a:avLst/>
                <a:gdLst/>
                <a:ahLst/>
                <a:cxnLst/>
                <a:rect l="l" t="t" r="r" b="b"/>
                <a:pathLst>
                  <a:path w="138" h="1394" extrusionOk="0">
                    <a:moveTo>
                      <a:pt x="1" y="1"/>
                    </a:moveTo>
                    <a:lnTo>
                      <a:pt x="1" y="1393"/>
                    </a:lnTo>
                    <a:lnTo>
                      <a:pt x="138" y="1393"/>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7"/>
              <p:cNvSpPr/>
              <p:nvPr/>
            </p:nvSpPr>
            <p:spPr>
              <a:xfrm>
                <a:off x="8373900"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7"/>
              <p:cNvSpPr/>
              <p:nvPr/>
            </p:nvSpPr>
            <p:spPr>
              <a:xfrm>
                <a:off x="8362500" y="1230900"/>
                <a:ext cx="4575" cy="34825"/>
              </a:xfrm>
              <a:custGeom>
                <a:avLst/>
                <a:gdLst/>
                <a:ahLst/>
                <a:cxnLst/>
                <a:rect l="l" t="t" r="r" b="b"/>
                <a:pathLst>
                  <a:path w="183" h="1393" extrusionOk="0">
                    <a:moveTo>
                      <a:pt x="0" y="1"/>
                    </a:moveTo>
                    <a:lnTo>
                      <a:pt x="0" y="1393"/>
                    </a:lnTo>
                    <a:lnTo>
                      <a:pt x="183" y="1393"/>
                    </a:lnTo>
                    <a:lnTo>
                      <a:pt x="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7"/>
              <p:cNvSpPr/>
              <p:nvPr/>
            </p:nvSpPr>
            <p:spPr>
              <a:xfrm>
                <a:off x="8353925" y="1235475"/>
                <a:ext cx="3450" cy="22850"/>
              </a:xfrm>
              <a:custGeom>
                <a:avLst/>
                <a:gdLst/>
                <a:ahLst/>
                <a:cxnLst/>
                <a:rect l="l" t="t" r="r" b="b"/>
                <a:pathLst>
                  <a:path w="138" h="914" extrusionOk="0">
                    <a:moveTo>
                      <a:pt x="1" y="0"/>
                    </a:moveTo>
                    <a:lnTo>
                      <a:pt x="1" y="913"/>
                    </a:lnTo>
                    <a:lnTo>
                      <a:pt x="138" y="913"/>
                    </a:lnTo>
                    <a:lnTo>
                      <a:pt x="1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7"/>
              <p:cNvSpPr/>
              <p:nvPr/>
            </p:nvSpPr>
            <p:spPr>
              <a:xfrm>
                <a:off x="8343100" y="1230900"/>
                <a:ext cx="4000" cy="34825"/>
              </a:xfrm>
              <a:custGeom>
                <a:avLst/>
                <a:gdLst/>
                <a:ahLst/>
                <a:cxnLst/>
                <a:rect l="l" t="t" r="r" b="b"/>
                <a:pathLst>
                  <a:path w="160" h="1393" extrusionOk="0">
                    <a:moveTo>
                      <a:pt x="0" y="1"/>
                    </a:moveTo>
                    <a:lnTo>
                      <a:pt x="0" y="1393"/>
                    </a:lnTo>
                    <a:lnTo>
                      <a:pt x="160" y="1393"/>
                    </a:lnTo>
                    <a:lnTo>
                      <a:pt x="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7"/>
              <p:cNvSpPr/>
              <p:nvPr/>
            </p:nvSpPr>
            <p:spPr>
              <a:xfrm>
                <a:off x="8333950" y="1234325"/>
                <a:ext cx="3450" cy="26275"/>
              </a:xfrm>
              <a:custGeom>
                <a:avLst/>
                <a:gdLst/>
                <a:ahLst/>
                <a:cxnLst/>
                <a:rect l="l" t="t" r="r" b="b"/>
                <a:pathLst>
                  <a:path w="138" h="1051" extrusionOk="0">
                    <a:moveTo>
                      <a:pt x="1" y="1"/>
                    </a:moveTo>
                    <a:lnTo>
                      <a:pt x="1" y="1051"/>
                    </a:lnTo>
                    <a:lnTo>
                      <a:pt x="138" y="1051"/>
                    </a:lnTo>
                    <a:lnTo>
                      <a:pt x="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74" name="Picture 2" descr="Things to Know about the COVID-19 Pandemic | CDC">
            <a:extLst>
              <a:ext uri="{FF2B5EF4-FFF2-40B4-BE49-F238E27FC236}">
                <a16:creationId xmlns:a16="http://schemas.microsoft.com/office/drawing/2014/main" id="{7A24246D-A1B2-3E4D-B73F-75BB2D9C3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334" y="279614"/>
            <a:ext cx="2793365" cy="176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2"/>
        <p:cNvGrpSpPr/>
        <p:nvPr/>
      </p:nvGrpSpPr>
      <p:grpSpPr>
        <a:xfrm>
          <a:off x="0" y="0"/>
          <a:ext cx="0" cy="0"/>
          <a:chOff x="0" y="0"/>
          <a:chExt cx="0" cy="0"/>
        </a:xfrm>
      </p:grpSpPr>
      <p:sp>
        <p:nvSpPr>
          <p:cNvPr id="3433" name="Google Shape;3433;p38"/>
          <p:cNvSpPr/>
          <p:nvPr/>
        </p:nvSpPr>
        <p:spPr>
          <a:xfrm>
            <a:off x="2208375" y="2007450"/>
            <a:ext cx="810600" cy="810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8"/>
          <p:cNvSpPr txBox="1">
            <a:spLocks noGrp="1"/>
          </p:cNvSpPr>
          <p:nvPr>
            <p:ph type="subTitle" idx="1"/>
          </p:nvPr>
        </p:nvSpPr>
        <p:spPr>
          <a:xfrm>
            <a:off x="1354425" y="2944700"/>
            <a:ext cx="2518500" cy="402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DNA</a:t>
            </a:r>
            <a:endParaRPr/>
          </a:p>
        </p:txBody>
      </p:sp>
      <p:sp>
        <p:nvSpPr>
          <p:cNvPr id="3436" name="Google Shape;3436;p38"/>
          <p:cNvSpPr txBox="1">
            <a:spLocks noGrp="1"/>
          </p:cNvSpPr>
          <p:nvPr>
            <p:ph type="subTitle" idx="2"/>
          </p:nvPr>
        </p:nvSpPr>
        <p:spPr>
          <a:xfrm>
            <a:off x="1354425" y="3738443"/>
            <a:ext cx="2518500" cy="82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Total doses administered as of 4/18/21</a:t>
            </a:r>
            <a:r>
              <a:rPr lang="en" baseline="30000" dirty="0"/>
              <a:t>1</a:t>
            </a:r>
            <a:endParaRPr baseline="30000" dirty="0"/>
          </a:p>
        </p:txBody>
      </p:sp>
      <p:sp>
        <p:nvSpPr>
          <p:cNvPr id="3437" name="Google Shape;3437;p38"/>
          <p:cNvSpPr txBox="1">
            <a:spLocks noGrp="1"/>
          </p:cNvSpPr>
          <p:nvPr>
            <p:ph type="subTitle" idx="3"/>
          </p:nvPr>
        </p:nvSpPr>
        <p:spPr>
          <a:xfrm>
            <a:off x="5271100" y="2944700"/>
            <a:ext cx="2518500" cy="402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RNA</a:t>
            </a:r>
            <a:endParaRPr/>
          </a:p>
        </p:txBody>
      </p:sp>
      <p:sp>
        <p:nvSpPr>
          <p:cNvPr id="3438" name="Google Shape;3438;p38"/>
          <p:cNvSpPr txBox="1">
            <a:spLocks noGrp="1"/>
          </p:cNvSpPr>
          <p:nvPr>
            <p:ph type="subTitle" idx="4"/>
          </p:nvPr>
        </p:nvSpPr>
        <p:spPr>
          <a:xfrm>
            <a:off x="5271088" y="3718797"/>
            <a:ext cx="2518500" cy="829800"/>
          </a:xfrm>
          <a:prstGeom prst="rect">
            <a:avLst/>
          </a:prstGeom>
        </p:spPr>
        <p:txBody>
          <a:bodyPr spcFirstLastPara="1" wrap="square" lIns="0" tIns="0" rIns="0" bIns="0" anchor="ctr" anchorCtr="0">
            <a:noAutofit/>
          </a:bodyPr>
          <a:lstStyle/>
          <a:p>
            <a:pPr marL="0" lvl="0" indent="0"/>
            <a:r>
              <a:rPr lang="en-US" dirty="0"/>
              <a:t>Number of people fully vaccinated as of 4/18/21</a:t>
            </a:r>
            <a:r>
              <a:rPr lang="en-US" baseline="30000" dirty="0"/>
              <a:t>1</a:t>
            </a:r>
          </a:p>
        </p:txBody>
      </p:sp>
      <p:grpSp>
        <p:nvGrpSpPr>
          <p:cNvPr id="3439" name="Google Shape;3439;p38"/>
          <p:cNvGrpSpPr/>
          <p:nvPr/>
        </p:nvGrpSpPr>
        <p:grpSpPr>
          <a:xfrm>
            <a:off x="2401493" y="2146876"/>
            <a:ext cx="424351" cy="531753"/>
            <a:chOff x="2401493" y="2059701"/>
            <a:chExt cx="424351" cy="531753"/>
          </a:xfrm>
        </p:grpSpPr>
        <p:sp>
          <p:nvSpPr>
            <p:cNvPr id="3440" name="Google Shape;3440;p38"/>
            <p:cNvSpPr/>
            <p:nvPr/>
          </p:nvSpPr>
          <p:spPr>
            <a:xfrm>
              <a:off x="2473038" y="2288654"/>
              <a:ext cx="51325" cy="74018"/>
            </a:xfrm>
            <a:custGeom>
              <a:avLst/>
              <a:gdLst/>
              <a:ahLst/>
              <a:cxnLst/>
              <a:rect l="l" t="t" r="r" b="b"/>
              <a:pathLst>
                <a:path w="7821" h="11279" extrusionOk="0">
                  <a:moveTo>
                    <a:pt x="3911" y="0"/>
                  </a:moveTo>
                  <a:cubicBezTo>
                    <a:pt x="1630" y="852"/>
                    <a:pt x="1" y="3058"/>
                    <a:pt x="1" y="5639"/>
                  </a:cubicBezTo>
                  <a:cubicBezTo>
                    <a:pt x="1" y="8221"/>
                    <a:pt x="1630" y="10426"/>
                    <a:pt x="3911" y="11278"/>
                  </a:cubicBezTo>
                  <a:cubicBezTo>
                    <a:pt x="6192" y="10426"/>
                    <a:pt x="7821" y="8221"/>
                    <a:pt x="7821" y="5639"/>
                  </a:cubicBezTo>
                  <a:cubicBezTo>
                    <a:pt x="7821" y="3058"/>
                    <a:pt x="6192" y="852"/>
                    <a:pt x="3911" y="0"/>
                  </a:cubicBezTo>
                  <a:close/>
                </a:path>
              </a:pathLst>
            </a:custGeom>
            <a:solidFill>
              <a:srgbClr val="EA4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8"/>
            <p:cNvSpPr/>
            <p:nvPr/>
          </p:nvSpPr>
          <p:spPr>
            <a:xfrm>
              <a:off x="2746399" y="2073358"/>
              <a:ext cx="63984" cy="93096"/>
            </a:xfrm>
            <a:custGeom>
              <a:avLst/>
              <a:gdLst/>
              <a:ahLst/>
              <a:cxnLst/>
              <a:rect l="l" t="t" r="r" b="b"/>
              <a:pathLst>
                <a:path w="9750" h="14186" extrusionOk="0">
                  <a:moveTo>
                    <a:pt x="4888" y="0"/>
                  </a:moveTo>
                  <a:cubicBezTo>
                    <a:pt x="2030" y="1103"/>
                    <a:pt x="0" y="3860"/>
                    <a:pt x="0" y="7093"/>
                  </a:cubicBezTo>
                  <a:cubicBezTo>
                    <a:pt x="0" y="10326"/>
                    <a:pt x="2030" y="13083"/>
                    <a:pt x="4888" y="14186"/>
                  </a:cubicBezTo>
                  <a:cubicBezTo>
                    <a:pt x="7720" y="13083"/>
                    <a:pt x="9750" y="10326"/>
                    <a:pt x="9750" y="7093"/>
                  </a:cubicBezTo>
                  <a:cubicBezTo>
                    <a:pt x="9750" y="3860"/>
                    <a:pt x="7720" y="1103"/>
                    <a:pt x="48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8"/>
            <p:cNvSpPr/>
            <p:nvPr/>
          </p:nvSpPr>
          <p:spPr>
            <a:xfrm>
              <a:off x="2443926" y="2072695"/>
              <a:ext cx="66951" cy="94251"/>
            </a:xfrm>
            <a:custGeom>
              <a:avLst/>
              <a:gdLst/>
              <a:ahLst/>
              <a:cxnLst/>
              <a:rect l="l" t="t" r="r" b="b"/>
              <a:pathLst>
                <a:path w="10202" h="14362" extrusionOk="0">
                  <a:moveTo>
                    <a:pt x="5089" y="1"/>
                  </a:moveTo>
                  <a:cubicBezTo>
                    <a:pt x="2131" y="1053"/>
                    <a:pt x="1" y="3860"/>
                    <a:pt x="1" y="7194"/>
                  </a:cubicBezTo>
                  <a:cubicBezTo>
                    <a:pt x="1" y="10502"/>
                    <a:pt x="2131" y="13334"/>
                    <a:pt x="5089" y="14362"/>
                  </a:cubicBezTo>
                  <a:cubicBezTo>
                    <a:pt x="8071" y="13334"/>
                    <a:pt x="10201" y="10502"/>
                    <a:pt x="10201" y="7194"/>
                  </a:cubicBezTo>
                  <a:cubicBezTo>
                    <a:pt x="10201" y="3860"/>
                    <a:pt x="8071" y="1053"/>
                    <a:pt x="5089" y="1"/>
                  </a:cubicBezTo>
                  <a:close/>
                </a:path>
              </a:pathLst>
            </a:custGeom>
            <a:solidFill>
              <a:srgbClr val="EFB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8"/>
            <p:cNvSpPr/>
            <p:nvPr/>
          </p:nvSpPr>
          <p:spPr>
            <a:xfrm>
              <a:off x="2476988" y="2484046"/>
              <a:ext cx="67443" cy="94251"/>
            </a:xfrm>
            <a:custGeom>
              <a:avLst/>
              <a:gdLst/>
              <a:ahLst/>
              <a:cxnLst/>
              <a:rect l="l" t="t" r="r" b="b"/>
              <a:pathLst>
                <a:path w="10277" h="14362" extrusionOk="0">
                  <a:moveTo>
                    <a:pt x="5138" y="1"/>
                  </a:moveTo>
                  <a:cubicBezTo>
                    <a:pt x="2156" y="1028"/>
                    <a:pt x="1" y="3860"/>
                    <a:pt x="1" y="7194"/>
                  </a:cubicBezTo>
                  <a:cubicBezTo>
                    <a:pt x="1" y="10527"/>
                    <a:pt x="2156" y="13334"/>
                    <a:pt x="5138" y="14362"/>
                  </a:cubicBezTo>
                  <a:cubicBezTo>
                    <a:pt x="8121" y="13334"/>
                    <a:pt x="10276" y="10527"/>
                    <a:pt x="10276" y="7194"/>
                  </a:cubicBezTo>
                  <a:cubicBezTo>
                    <a:pt x="10276" y="3860"/>
                    <a:pt x="8121" y="1028"/>
                    <a:pt x="5138" y="1"/>
                  </a:cubicBezTo>
                  <a:close/>
                </a:path>
              </a:pathLst>
            </a:custGeom>
            <a:solidFill>
              <a:srgbClr val="E458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8"/>
            <p:cNvSpPr/>
            <p:nvPr/>
          </p:nvSpPr>
          <p:spPr>
            <a:xfrm>
              <a:off x="2720575" y="2264143"/>
              <a:ext cx="89808" cy="122706"/>
            </a:xfrm>
            <a:custGeom>
              <a:avLst/>
              <a:gdLst/>
              <a:ahLst/>
              <a:cxnLst/>
              <a:rect l="l" t="t" r="r" b="b"/>
              <a:pathLst>
                <a:path w="13685" h="18698" extrusionOk="0">
                  <a:moveTo>
                    <a:pt x="6843" y="1"/>
                  </a:moveTo>
                  <a:cubicBezTo>
                    <a:pt x="2858" y="1254"/>
                    <a:pt x="0" y="4963"/>
                    <a:pt x="0" y="9349"/>
                  </a:cubicBezTo>
                  <a:cubicBezTo>
                    <a:pt x="0" y="13735"/>
                    <a:pt x="2858" y="17445"/>
                    <a:pt x="6843" y="18698"/>
                  </a:cubicBezTo>
                  <a:cubicBezTo>
                    <a:pt x="10803" y="17445"/>
                    <a:pt x="13685" y="13735"/>
                    <a:pt x="13685" y="9349"/>
                  </a:cubicBezTo>
                  <a:cubicBezTo>
                    <a:pt x="13685" y="4963"/>
                    <a:pt x="10803" y="1254"/>
                    <a:pt x="6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8"/>
            <p:cNvSpPr/>
            <p:nvPr/>
          </p:nvSpPr>
          <p:spPr>
            <a:xfrm>
              <a:off x="2780117" y="2360730"/>
              <a:ext cx="22864" cy="20856"/>
            </a:xfrm>
            <a:custGeom>
              <a:avLst/>
              <a:gdLst/>
              <a:ahLst/>
              <a:cxnLst/>
              <a:rect l="l" t="t" r="r" b="b"/>
              <a:pathLst>
                <a:path w="3484" h="3178" extrusionOk="0">
                  <a:moveTo>
                    <a:pt x="1751" y="1"/>
                  </a:moveTo>
                  <a:cubicBezTo>
                    <a:pt x="1347" y="1"/>
                    <a:pt x="940" y="158"/>
                    <a:pt x="627" y="471"/>
                  </a:cubicBezTo>
                  <a:lnTo>
                    <a:pt x="602" y="471"/>
                  </a:lnTo>
                  <a:cubicBezTo>
                    <a:pt x="0" y="1097"/>
                    <a:pt x="0" y="2100"/>
                    <a:pt x="602" y="2727"/>
                  </a:cubicBezTo>
                  <a:cubicBezTo>
                    <a:pt x="902" y="3027"/>
                    <a:pt x="1329" y="3178"/>
                    <a:pt x="1730" y="3178"/>
                  </a:cubicBezTo>
                  <a:cubicBezTo>
                    <a:pt x="2131" y="3178"/>
                    <a:pt x="2532" y="3027"/>
                    <a:pt x="2832" y="2727"/>
                  </a:cubicBezTo>
                  <a:lnTo>
                    <a:pt x="2857" y="2702"/>
                  </a:lnTo>
                  <a:cubicBezTo>
                    <a:pt x="3484" y="2100"/>
                    <a:pt x="3484" y="1097"/>
                    <a:pt x="2857" y="471"/>
                  </a:cubicBezTo>
                  <a:cubicBezTo>
                    <a:pt x="2557" y="158"/>
                    <a:pt x="2156" y="1"/>
                    <a:pt x="1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8"/>
            <p:cNvSpPr/>
            <p:nvPr/>
          </p:nvSpPr>
          <p:spPr>
            <a:xfrm>
              <a:off x="2518273" y="2556089"/>
              <a:ext cx="23034" cy="20895"/>
            </a:xfrm>
            <a:custGeom>
              <a:avLst/>
              <a:gdLst/>
              <a:ahLst/>
              <a:cxnLst/>
              <a:rect l="l" t="t" r="r" b="b"/>
              <a:pathLst>
                <a:path w="3510" h="3184" extrusionOk="0">
                  <a:moveTo>
                    <a:pt x="1758" y="0"/>
                  </a:moveTo>
                  <a:cubicBezTo>
                    <a:pt x="1354" y="0"/>
                    <a:pt x="953" y="151"/>
                    <a:pt x="652" y="451"/>
                  </a:cubicBezTo>
                  <a:lnTo>
                    <a:pt x="627" y="477"/>
                  </a:lnTo>
                  <a:cubicBezTo>
                    <a:pt x="0" y="1103"/>
                    <a:pt x="0" y="2106"/>
                    <a:pt x="627" y="2707"/>
                  </a:cubicBezTo>
                  <a:cubicBezTo>
                    <a:pt x="928" y="3033"/>
                    <a:pt x="1354" y="3183"/>
                    <a:pt x="1755" y="3183"/>
                  </a:cubicBezTo>
                  <a:cubicBezTo>
                    <a:pt x="2156" y="3183"/>
                    <a:pt x="2557" y="3033"/>
                    <a:pt x="2857" y="2707"/>
                  </a:cubicBezTo>
                  <a:lnTo>
                    <a:pt x="2882" y="2707"/>
                  </a:lnTo>
                  <a:cubicBezTo>
                    <a:pt x="3509" y="2081"/>
                    <a:pt x="3509" y="1078"/>
                    <a:pt x="2882" y="451"/>
                  </a:cubicBezTo>
                  <a:cubicBezTo>
                    <a:pt x="2569" y="151"/>
                    <a:pt x="2162" y="0"/>
                    <a:pt x="1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8"/>
            <p:cNvSpPr/>
            <p:nvPr/>
          </p:nvSpPr>
          <p:spPr>
            <a:xfrm>
              <a:off x="2401493" y="2109373"/>
              <a:ext cx="20731" cy="20856"/>
            </a:xfrm>
            <a:custGeom>
              <a:avLst/>
              <a:gdLst/>
              <a:ahLst/>
              <a:cxnLst/>
              <a:rect l="l" t="t" r="r" b="b"/>
              <a:pathLst>
                <a:path w="3159" h="3178" extrusionOk="0">
                  <a:moveTo>
                    <a:pt x="1587" y="0"/>
                  </a:moveTo>
                  <a:cubicBezTo>
                    <a:pt x="1382" y="0"/>
                    <a:pt x="1169" y="40"/>
                    <a:pt x="953" y="126"/>
                  </a:cubicBezTo>
                  <a:cubicBezTo>
                    <a:pt x="377" y="352"/>
                    <a:pt x="1" y="928"/>
                    <a:pt x="1" y="1555"/>
                  </a:cubicBezTo>
                  <a:cubicBezTo>
                    <a:pt x="1" y="2332"/>
                    <a:pt x="577" y="3058"/>
                    <a:pt x="1354" y="3159"/>
                  </a:cubicBezTo>
                  <a:cubicBezTo>
                    <a:pt x="1438" y="3172"/>
                    <a:pt x="1522" y="3178"/>
                    <a:pt x="1603" y="3178"/>
                  </a:cubicBezTo>
                  <a:cubicBezTo>
                    <a:pt x="2468" y="3178"/>
                    <a:pt x="3159" y="2475"/>
                    <a:pt x="3159" y="1605"/>
                  </a:cubicBezTo>
                  <a:lnTo>
                    <a:pt x="3159" y="1580"/>
                  </a:lnTo>
                  <a:cubicBezTo>
                    <a:pt x="3159" y="708"/>
                    <a:pt x="2454" y="0"/>
                    <a:pt x="15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8"/>
            <p:cNvSpPr/>
            <p:nvPr/>
          </p:nvSpPr>
          <p:spPr>
            <a:xfrm>
              <a:off x="2633734" y="2315134"/>
              <a:ext cx="24347" cy="20731"/>
            </a:xfrm>
            <a:custGeom>
              <a:avLst/>
              <a:gdLst/>
              <a:ahLst/>
              <a:cxnLst/>
              <a:rect l="l" t="t" r="r" b="b"/>
              <a:pathLst>
                <a:path w="3710" h="3159" extrusionOk="0">
                  <a:moveTo>
                    <a:pt x="1830" y="0"/>
                  </a:moveTo>
                  <a:cubicBezTo>
                    <a:pt x="802" y="0"/>
                    <a:pt x="0" y="1003"/>
                    <a:pt x="326" y="2081"/>
                  </a:cubicBezTo>
                  <a:cubicBezTo>
                    <a:pt x="527" y="2732"/>
                    <a:pt x="1153" y="3158"/>
                    <a:pt x="1855" y="3158"/>
                  </a:cubicBezTo>
                  <a:cubicBezTo>
                    <a:pt x="2908" y="3158"/>
                    <a:pt x="3710" y="2181"/>
                    <a:pt x="3359" y="1078"/>
                  </a:cubicBezTo>
                  <a:cubicBezTo>
                    <a:pt x="3158" y="426"/>
                    <a:pt x="2532" y="0"/>
                    <a:pt x="1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8"/>
            <p:cNvSpPr/>
            <p:nvPr/>
          </p:nvSpPr>
          <p:spPr>
            <a:xfrm>
              <a:off x="2428465" y="2250867"/>
              <a:ext cx="397379" cy="340587"/>
            </a:xfrm>
            <a:custGeom>
              <a:avLst/>
              <a:gdLst/>
              <a:ahLst/>
              <a:cxnLst/>
              <a:rect l="l" t="t" r="r" b="b"/>
              <a:pathLst>
                <a:path w="60553" h="51899" extrusionOk="0">
                  <a:moveTo>
                    <a:pt x="48385" y="0"/>
                  </a:moveTo>
                  <a:cubicBezTo>
                    <a:pt x="45465" y="0"/>
                    <a:pt x="42545" y="1109"/>
                    <a:pt x="40327" y="3327"/>
                  </a:cubicBezTo>
                  <a:cubicBezTo>
                    <a:pt x="36543" y="7112"/>
                    <a:pt x="35991" y="12926"/>
                    <a:pt x="38648" y="17312"/>
                  </a:cubicBezTo>
                  <a:lnTo>
                    <a:pt x="16066" y="35758"/>
                  </a:lnTo>
                  <a:cubicBezTo>
                    <a:pt x="14348" y="34279"/>
                    <a:pt x="12210" y="33538"/>
                    <a:pt x="10073" y="33538"/>
                  </a:cubicBezTo>
                  <a:cubicBezTo>
                    <a:pt x="7721" y="33538"/>
                    <a:pt x="5371" y="34436"/>
                    <a:pt x="3585" y="36235"/>
                  </a:cubicBezTo>
                  <a:cubicBezTo>
                    <a:pt x="1" y="39793"/>
                    <a:pt x="1" y="45633"/>
                    <a:pt x="3585" y="49217"/>
                  </a:cubicBezTo>
                  <a:cubicBezTo>
                    <a:pt x="5314" y="50946"/>
                    <a:pt x="7645" y="51899"/>
                    <a:pt x="10051" y="51899"/>
                  </a:cubicBezTo>
                  <a:cubicBezTo>
                    <a:pt x="10452" y="51899"/>
                    <a:pt x="10853" y="51874"/>
                    <a:pt x="11254" y="51824"/>
                  </a:cubicBezTo>
                  <a:cubicBezTo>
                    <a:pt x="12131" y="51698"/>
                    <a:pt x="12733" y="50921"/>
                    <a:pt x="12633" y="50044"/>
                  </a:cubicBezTo>
                  <a:cubicBezTo>
                    <a:pt x="12518" y="49245"/>
                    <a:pt x="11863" y="48674"/>
                    <a:pt x="11084" y="48674"/>
                  </a:cubicBezTo>
                  <a:cubicBezTo>
                    <a:pt x="11008" y="48674"/>
                    <a:pt x="10931" y="48680"/>
                    <a:pt x="10853" y="48691"/>
                  </a:cubicBezTo>
                  <a:cubicBezTo>
                    <a:pt x="10605" y="48721"/>
                    <a:pt x="10356" y="48736"/>
                    <a:pt x="10109" y="48736"/>
                  </a:cubicBezTo>
                  <a:cubicBezTo>
                    <a:pt x="8511" y="48736"/>
                    <a:pt x="6966" y="48112"/>
                    <a:pt x="5816" y="46961"/>
                  </a:cubicBezTo>
                  <a:cubicBezTo>
                    <a:pt x="3485" y="44631"/>
                    <a:pt x="3485" y="40796"/>
                    <a:pt x="5816" y="38465"/>
                  </a:cubicBezTo>
                  <a:cubicBezTo>
                    <a:pt x="6993" y="37287"/>
                    <a:pt x="8535" y="36698"/>
                    <a:pt x="10076" y="36698"/>
                  </a:cubicBezTo>
                  <a:cubicBezTo>
                    <a:pt x="11618" y="36698"/>
                    <a:pt x="13159" y="37287"/>
                    <a:pt x="14337" y="38465"/>
                  </a:cubicBezTo>
                  <a:cubicBezTo>
                    <a:pt x="15690" y="39819"/>
                    <a:pt x="16317" y="41698"/>
                    <a:pt x="16016" y="43603"/>
                  </a:cubicBezTo>
                  <a:cubicBezTo>
                    <a:pt x="15891" y="44480"/>
                    <a:pt x="16492" y="45282"/>
                    <a:pt x="17344" y="45408"/>
                  </a:cubicBezTo>
                  <a:cubicBezTo>
                    <a:pt x="17425" y="45419"/>
                    <a:pt x="17505" y="45425"/>
                    <a:pt x="17583" y="45425"/>
                  </a:cubicBezTo>
                  <a:cubicBezTo>
                    <a:pt x="18363" y="45425"/>
                    <a:pt x="19035" y="44876"/>
                    <a:pt x="19149" y="44079"/>
                  </a:cubicBezTo>
                  <a:cubicBezTo>
                    <a:pt x="19450" y="42049"/>
                    <a:pt x="19049" y="39969"/>
                    <a:pt x="18071" y="38215"/>
                  </a:cubicBezTo>
                  <a:lnTo>
                    <a:pt x="40653" y="19768"/>
                  </a:lnTo>
                  <a:cubicBezTo>
                    <a:pt x="42783" y="21723"/>
                    <a:pt x="45540" y="22801"/>
                    <a:pt x="48372" y="22801"/>
                  </a:cubicBezTo>
                  <a:cubicBezTo>
                    <a:pt x="49475" y="22801"/>
                    <a:pt x="50603" y="22625"/>
                    <a:pt x="51680" y="22300"/>
                  </a:cubicBezTo>
                  <a:cubicBezTo>
                    <a:pt x="52508" y="22049"/>
                    <a:pt x="52984" y="21172"/>
                    <a:pt x="52733" y="20345"/>
                  </a:cubicBezTo>
                  <a:cubicBezTo>
                    <a:pt x="52528" y="19646"/>
                    <a:pt x="51901" y="19200"/>
                    <a:pt x="51213" y="19200"/>
                  </a:cubicBezTo>
                  <a:cubicBezTo>
                    <a:pt x="51061" y="19200"/>
                    <a:pt x="50907" y="19222"/>
                    <a:pt x="50753" y="19267"/>
                  </a:cubicBezTo>
                  <a:cubicBezTo>
                    <a:pt x="49964" y="19505"/>
                    <a:pt x="49159" y="19621"/>
                    <a:pt x="48361" y="19621"/>
                  </a:cubicBezTo>
                  <a:cubicBezTo>
                    <a:pt x="46218" y="19621"/>
                    <a:pt x="44128" y="18783"/>
                    <a:pt x="42558" y="17212"/>
                  </a:cubicBezTo>
                  <a:cubicBezTo>
                    <a:pt x="39350" y="14004"/>
                    <a:pt x="39350" y="8791"/>
                    <a:pt x="42558" y="5583"/>
                  </a:cubicBezTo>
                  <a:cubicBezTo>
                    <a:pt x="44162" y="3979"/>
                    <a:pt x="46273" y="3177"/>
                    <a:pt x="48385" y="3177"/>
                  </a:cubicBezTo>
                  <a:cubicBezTo>
                    <a:pt x="50496" y="3177"/>
                    <a:pt x="52608" y="3979"/>
                    <a:pt x="54212" y="5583"/>
                  </a:cubicBezTo>
                  <a:cubicBezTo>
                    <a:pt x="56417" y="7788"/>
                    <a:pt x="57169" y="11021"/>
                    <a:pt x="56192" y="14004"/>
                  </a:cubicBezTo>
                  <a:cubicBezTo>
                    <a:pt x="55916" y="14831"/>
                    <a:pt x="56367" y="15733"/>
                    <a:pt x="57194" y="15984"/>
                  </a:cubicBezTo>
                  <a:cubicBezTo>
                    <a:pt x="57364" y="16040"/>
                    <a:pt x="57536" y="16067"/>
                    <a:pt x="57705" y="16067"/>
                  </a:cubicBezTo>
                  <a:cubicBezTo>
                    <a:pt x="58364" y="16067"/>
                    <a:pt x="58980" y="15659"/>
                    <a:pt x="59199" y="14981"/>
                  </a:cubicBezTo>
                  <a:cubicBezTo>
                    <a:pt x="60553" y="10871"/>
                    <a:pt x="59500" y="6410"/>
                    <a:pt x="56442" y="3327"/>
                  </a:cubicBezTo>
                  <a:cubicBezTo>
                    <a:pt x="54224" y="1109"/>
                    <a:pt x="51305" y="0"/>
                    <a:pt x="48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8"/>
            <p:cNvSpPr/>
            <p:nvPr/>
          </p:nvSpPr>
          <p:spPr>
            <a:xfrm>
              <a:off x="2409552" y="2059701"/>
              <a:ext cx="413825" cy="315801"/>
            </a:xfrm>
            <a:custGeom>
              <a:avLst/>
              <a:gdLst/>
              <a:ahLst/>
              <a:cxnLst/>
              <a:rect l="l" t="t" r="r" b="b"/>
              <a:pathLst>
                <a:path w="63059" h="48122" extrusionOk="0">
                  <a:moveTo>
                    <a:pt x="53485" y="3159"/>
                  </a:moveTo>
                  <a:cubicBezTo>
                    <a:pt x="56793" y="3159"/>
                    <a:pt x="59500" y="5840"/>
                    <a:pt x="59500" y="9174"/>
                  </a:cubicBezTo>
                  <a:cubicBezTo>
                    <a:pt x="59500" y="12482"/>
                    <a:pt x="56793" y="15189"/>
                    <a:pt x="53485" y="15189"/>
                  </a:cubicBezTo>
                  <a:cubicBezTo>
                    <a:pt x="50151" y="15189"/>
                    <a:pt x="47470" y="12482"/>
                    <a:pt x="47470" y="9174"/>
                  </a:cubicBezTo>
                  <a:cubicBezTo>
                    <a:pt x="47470" y="5840"/>
                    <a:pt x="50151" y="3159"/>
                    <a:pt x="53485" y="3159"/>
                  </a:cubicBezTo>
                  <a:close/>
                  <a:moveTo>
                    <a:pt x="11480" y="36041"/>
                  </a:moveTo>
                  <a:cubicBezTo>
                    <a:pt x="13936" y="36041"/>
                    <a:pt x="15916" y="38021"/>
                    <a:pt x="15916" y="40477"/>
                  </a:cubicBezTo>
                  <a:cubicBezTo>
                    <a:pt x="15916" y="42907"/>
                    <a:pt x="13920" y="44904"/>
                    <a:pt x="11495" y="44904"/>
                  </a:cubicBezTo>
                  <a:cubicBezTo>
                    <a:pt x="11243" y="44904"/>
                    <a:pt x="10987" y="44883"/>
                    <a:pt x="10728" y="44838"/>
                  </a:cubicBezTo>
                  <a:cubicBezTo>
                    <a:pt x="10026" y="44713"/>
                    <a:pt x="9349" y="44437"/>
                    <a:pt x="8798" y="43986"/>
                  </a:cubicBezTo>
                  <a:cubicBezTo>
                    <a:pt x="7444" y="42958"/>
                    <a:pt x="6818" y="41329"/>
                    <a:pt x="7144" y="39625"/>
                  </a:cubicBezTo>
                  <a:cubicBezTo>
                    <a:pt x="7244" y="39074"/>
                    <a:pt x="7444" y="38522"/>
                    <a:pt x="7770" y="38046"/>
                  </a:cubicBezTo>
                  <a:cubicBezTo>
                    <a:pt x="8522" y="36918"/>
                    <a:pt x="9675" y="36217"/>
                    <a:pt x="10978" y="36066"/>
                  </a:cubicBezTo>
                  <a:cubicBezTo>
                    <a:pt x="11154" y="36066"/>
                    <a:pt x="11304" y="36041"/>
                    <a:pt x="11480" y="36041"/>
                  </a:cubicBezTo>
                  <a:close/>
                  <a:moveTo>
                    <a:pt x="7896" y="1"/>
                  </a:moveTo>
                  <a:cubicBezTo>
                    <a:pt x="5013" y="1"/>
                    <a:pt x="2382" y="1304"/>
                    <a:pt x="627" y="3585"/>
                  </a:cubicBezTo>
                  <a:cubicBezTo>
                    <a:pt x="76" y="4261"/>
                    <a:pt x="201" y="5264"/>
                    <a:pt x="903" y="5790"/>
                  </a:cubicBezTo>
                  <a:cubicBezTo>
                    <a:pt x="1196" y="6010"/>
                    <a:pt x="1537" y="6116"/>
                    <a:pt x="1874" y="6116"/>
                  </a:cubicBezTo>
                  <a:cubicBezTo>
                    <a:pt x="2346" y="6116"/>
                    <a:pt x="2812" y="5909"/>
                    <a:pt x="3134" y="5515"/>
                  </a:cubicBezTo>
                  <a:cubicBezTo>
                    <a:pt x="4286" y="4011"/>
                    <a:pt x="6016" y="3159"/>
                    <a:pt x="7896" y="3159"/>
                  </a:cubicBezTo>
                  <a:cubicBezTo>
                    <a:pt x="11079" y="3159"/>
                    <a:pt x="13710" y="5665"/>
                    <a:pt x="13886" y="8798"/>
                  </a:cubicBezTo>
                  <a:cubicBezTo>
                    <a:pt x="13860" y="8923"/>
                    <a:pt x="13860" y="9048"/>
                    <a:pt x="13860" y="9174"/>
                  </a:cubicBezTo>
                  <a:cubicBezTo>
                    <a:pt x="13860" y="9299"/>
                    <a:pt x="13860" y="9424"/>
                    <a:pt x="13886" y="9550"/>
                  </a:cubicBezTo>
                  <a:cubicBezTo>
                    <a:pt x="13710" y="12683"/>
                    <a:pt x="11079" y="15189"/>
                    <a:pt x="7896" y="15189"/>
                  </a:cubicBezTo>
                  <a:cubicBezTo>
                    <a:pt x="5966" y="15189"/>
                    <a:pt x="4211" y="14287"/>
                    <a:pt x="3058" y="12733"/>
                  </a:cubicBezTo>
                  <a:cubicBezTo>
                    <a:pt x="2745" y="12314"/>
                    <a:pt x="2271" y="12092"/>
                    <a:pt x="1785" y="12092"/>
                  </a:cubicBezTo>
                  <a:cubicBezTo>
                    <a:pt x="1456" y="12092"/>
                    <a:pt x="1121" y="12194"/>
                    <a:pt x="828" y="12407"/>
                  </a:cubicBezTo>
                  <a:cubicBezTo>
                    <a:pt x="126" y="12933"/>
                    <a:pt x="1" y="13911"/>
                    <a:pt x="502" y="14612"/>
                  </a:cubicBezTo>
                  <a:cubicBezTo>
                    <a:pt x="2106" y="16793"/>
                    <a:pt x="4637" y="18146"/>
                    <a:pt x="7319" y="18322"/>
                  </a:cubicBezTo>
                  <a:lnTo>
                    <a:pt x="9048" y="33334"/>
                  </a:lnTo>
                  <a:cubicBezTo>
                    <a:pt x="7971" y="33710"/>
                    <a:pt x="6943" y="34312"/>
                    <a:pt x="6116" y="35164"/>
                  </a:cubicBezTo>
                  <a:cubicBezTo>
                    <a:pt x="4687" y="36592"/>
                    <a:pt x="3885" y="38497"/>
                    <a:pt x="3885" y="40527"/>
                  </a:cubicBezTo>
                  <a:cubicBezTo>
                    <a:pt x="3885" y="42557"/>
                    <a:pt x="4687" y="44462"/>
                    <a:pt x="6116" y="45891"/>
                  </a:cubicBezTo>
                  <a:cubicBezTo>
                    <a:pt x="7545" y="47344"/>
                    <a:pt x="9449" y="48121"/>
                    <a:pt x="11480" y="48121"/>
                  </a:cubicBezTo>
                  <a:cubicBezTo>
                    <a:pt x="15139" y="48121"/>
                    <a:pt x="18196" y="45540"/>
                    <a:pt x="18923" y="42081"/>
                  </a:cubicBezTo>
                  <a:lnTo>
                    <a:pt x="30778" y="42081"/>
                  </a:lnTo>
                  <a:cubicBezTo>
                    <a:pt x="31555" y="42081"/>
                    <a:pt x="32282" y="41530"/>
                    <a:pt x="32382" y="40753"/>
                  </a:cubicBezTo>
                  <a:cubicBezTo>
                    <a:pt x="32532" y="39775"/>
                    <a:pt x="31780" y="38923"/>
                    <a:pt x="30828" y="38923"/>
                  </a:cubicBezTo>
                  <a:lnTo>
                    <a:pt x="18898" y="38923"/>
                  </a:lnTo>
                  <a:cubicBezTo>
                    <a:pt x="18221" y="35740"/>
                    <a:pt x="15515" y="33284"/>
                    <a:pt x="12206" y="32983"/>
                  </a:cubicBezTo>
                  <a:lnTo>
                    <a:pt x="10452" y="17996"/>
                  </a:lnTo>
                  <a:cubicBezTo>
                    <a:pt x="13785" y="17018"/>
                    <a:pt x="16342" y="14211"/>
                    <a:pt x="16943" y="10753"/>
                  </a:cubicBezTo>
                  <a:lnTo>
                    <a:pt x="44437" y="10753"/>
                  </a:lnTo>
                  <a:cubicBezTo>
                    <a:pt x="45194" y="15057"/>
                    <a:pt x="48964" y="18357"/>
                    <a:pt x="53493" y="18357"/>
                  </a:cubicBezTo>
                  <a:cubicBezTo>
                    <a:pt x="53764" y="18357"/>
                    <a:pt x="54037" y="18346"/>
                    <a:pt x="54312" y="18322"/>
                  </a:cubicBezTo>
                  <a:cubicBezTo>
                    <a:pt x="58723" y="17921"/>
                    <a:pt x="62282" y="14337"/>
                    <a:pt x="62633" y="9926"/>
                  </a:cubicBezTo>
                  <a:cubicBezTo>
                    <a:pt x="63059" y="4512"/>
                    <a:pt x="58798" y="1"/>
                    <a:pt x="53485" y="1"/>
                  </a:cubicBezTo>
                  <a:cubicBezTo>
                    <a:pt x="48948" y="1"/>
                    <a:pt x="45189" y="3284"/>
                    <a:pt x="44437" y="7595"/>
                  </a:cubicBezTo>
                  <a:lnTo>
                    <a:pt x="16943" y="7595"/>
                  </a:lnTo>
                  <a:cubicBezTo>
                    <a:pt x="16191" y="3284"/>
                    <a:pt x="12407" y="1"/>
                    <a:pt x="78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1" name="Google Shape;3451;p38"/>
          <p:cNvSpPr/>
          <p:nvPr/>
        </p:nvSpPr>
        <p:spPr>
          <a:xfrm>
            <a:off x="6125038" y="2007450"/>
            <a:ext cx="810600" cy="810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2" name="Google Shape;3452;p38"/>
          <p:cNvGrpSpPr/>
          <p:nvPr/>
        </p:nvGrpSpPr>
        <p:grpSpPr>
          <a:xfrm>
            <a:off x="6292507" y="2146876"/>
            <a:ext cx="475670" cy="531753"/>
            <a:chOff x="6292507" y="2059701"/>
            <a:chExt cx="475670" cy="531753"/>
          </a:xfrm>
        </p:grpSpPr>
        <p:sp>
          <p:nvSpPr>
            <p:cNvPr id="3453" name="Google Shape;3453;p38"/>
            <p:cNvSpPr/>
            <p:nvPr/>
          </p:nvSpPr>
          <p:spPr>
            <a:xfrm>
              <a:off x="6533135" y="2090132"/>
              <a:ext cx="75502" cy="75502"/>
            </a:xfrm>
            <a:custGeom>
              <a:avLst/>
              <a:gdLst/>
              <a:ahLst/>
              <a:cxnLst/>
              <a:rect l="l" t="t" r="r" b="b"/>
              <a:pathLst>
                <a:path w="11505" h="11505" extrusionOk="0">
                  <a:moveTo>
                    <a:pt x="7269" y="0"/>
                  </a:moveTo>
                  <a:cubicBezTo>
                    <a:pt x="3259" y="0"/>
                    <a:pt x="1" y="3259"/>
                    <a:pt x="1" y="7269"/>
                  </a:cubicBezTo>
                  <a:cubicBezTo>
                    <a:pt x="1" y="8497"/>
                    <a:pt x="302" y="9650"/>
                    <a:pt x="828" y="10652"/>
                  </a:cubicBezTo>
                  <a:cubicBezTo>
                    <a:pt x="1830" y="11204"/>
                    <a:pt x="2983" y="11504"/>
                    <a:pt x="4211" y="11504"/>
                  </a:cubicBezTo>
                  <a:cubicBezTo>
                    <a:pt x="8246" y="11504"/>
                    <a:pt x="11505" y="8246"/>
                    <a:pt x="11505" y="4211"/>
                  </a:cubicBezTo>
                  <a:cubicBezTo>
                    <a:pt x="11505" y="2983"/>
                    <a:pt x="11204" y="1830"/>
                    <a:pt x="10652" y="828"/>
                  </a:cubicBezTo>
                  <a:cubicBezTo>
                    <a:pt x="9650" y="301"/>
                    <a:pt x="8497" y="0"/>
                    <a:pt x="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8"/>
            <p:cNvSpPr/>
            <p:nvPr/>
          </p:nvSpPr>
          <p:spPr>
            <a:xfrm>
              <a:off x="6329520" y="2512173"/>
              <a:ext cx="68919" cy="68919"/>
            </a:xfrm>
            <a:custGeom>
              <a:avLst/>
              <a:gdLst/>
              <a:ahLst/>
              <a:cxnLst/>
              <a:rect l="l" t="t" r="r" b="b"/>
              <a:pathLst>
                <a:path w="10502" h="10502" extrusionOk="0">
                  <a:moveTo>
                    <a:pt x="7293" y="1"/>
                  </a:moveTo>
                  <a:cubicBezTo>
                    <a:pt x="3258" y="1"/>
                    <a:pt x="0" y="3284"/>
                    <a:pt x="0" y="7294"/>
                  </a:cubicBezTo>
                  <a:cubicBezTo>
                    <a:pt x="0" y="8246"/>
                    <a:pt x="201" y="9148"/>
                    <a:pt x="526" y="9976"/>
                  </a:cubicBezTo>
                  <a:cubicBezTo>
                    <a:pt x="1353" y="10326"/>
                    <a:pt x="2256" y="10502"/>
                    <a:pt x="3208" y="10502"/>
                  </a:cubicBezTo>
                  <a:cubicBezTo>
                    <a:pt x="7243" y="10502"/>
                    <a:pt x="10501" y="7244"/>
                    <a:pt x="10501" y="3209"/>
                  </a:cubicBezTo>
                  <a:cubicBezTo>
                    <a:pt x="10501" y="2256"/>
                    <a:pt x="10301" y="1354"/>
                    <a:pt x="9975" y="527"/>
                  </a:cubicBezTo>
                  <a:cubicBezTo>
                    <a:pt x="9148" y="201"/>
                    <a:pt x="8246" y="1"/>
                    <a:pt x="7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8"/>
            <p:cNvSpPr/>
            <p:nvPr/>
          </p:nvSpPr>
          <p:spPr>
            <a:xfrm>
              <a:off x="6701226" y="2468420"/>
              <a:ext cx="56588" cy="56588"/>
            </a:xfrm>
            <a:custGeom>
              <a:avLst/>
              <a:gdLst/>
              <a:ahLst/>
              <a:cxnLst/>
              <a:rect l="l" t="t" r="r" b="b"/>
              <a:pathLst>
                <a:path w="8623" h="8623" extrusionOk="0">
                  <a:moveTo>
                    <a:pt x="6016" y="1"/>
                  </a:moveTo>
                  <a:cubicBezTo>
                    <a:pt x="2708" y="1"/>
                    <a:pt x="1" y="2683"/>
                    <a:pt x="1" y="6016"/>
                  </a:cubicBezTo>
                  <a:cubicBezTo>
                    <a:pt x="1" y="6793"/>
                    <a:pt x="151" y="7520"/>
                    <a:pt x="427" y="8196"/>
                  </a:cubicBezTo>
                  <a:cubicBezTo>
                    <a:pt x="1104" y="8472"/>
                    <a:pt x="1831" y="8622"/>
                    <a:pt x="2608" y="8622"/>
                  </a:cubicBezTo>
                  <a:cubicBezTo>
                    <a:pt x="5941" y="8622"/>
                    <a:pt x="8623" y="5916"/>
                    <a:pt x="8623" y="2607"/>
                  </a:cubicBezTo>
                  <a:cubicBezTo>
                    <a:pt x="8623" y="1830"/>
                    <a:pt x="8472" y="1104"/>
                    <a:pt x="8197" y="427"/>
                  </a:cubicBezTo>
                  <a:cubicBezTo>
                    <a:pt x="7520" y="151"/>
                    <a:pt x="6793" y="1"/>
                    <a:pt x="6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8"/>
            <p:cNvSpPr/>
            <p:nvPr/>
          </p:nvSpPr>
          <p:spPr>
            <a:xfrm>
              <a:off x="6322938" y="2279276"/>
              <a:ext cx="46390" cy="46390"/>
            </a:xfrm>
            <a:custGeom>
              <a:avLst/>
              <a:gdLst/>
              <a:ahLst/>
              <a:cxnLst/>
              <a:rect l="l" t="t" r="r" b="b"/>
              <a:pathLst>
                <a:path w="7069" h="7069" extrusionOk="0">
                  <a:moveTo>
                    <a:pt x="5063" y="1"/>
                  </a:moveTo>
                  <a:cubicBezTo>
                    <a:pt x="2256" y="1"/>
                    <a:pt x="1" y="2256"/>
                    <a:pt x="1" y="5063"/>
                  </a:cubicBezTo>
                  <a:cubicBezTo>
                    <a:pt x="1" y="5665"/>
                    <a:pt x="101" y="6241"/>
                    <a:pt x="301" y="6768"/>
                  </a:cubicBezTo>
                  <a:cubicBezTo>
                    <a:pt x="828" y="6968"/>
                    <a:pt x="1404" y="7068"/>
                    <a:pt x="2006" y="7068"/>
                  </a:cubicBezTo>
                  <a:cubicBezTo>
                    <a:pt x="4813" y="7068"/>
                    <a:pt x="7068" y="4813"/>
                    <a:pt x="7068" y="2006"/>
                  </a:cubicBezTo>
                  <a:cubicBezTo>
                    <a:pt x="7068" y="1404"/>
                    <a:pt x="6968" y="828"/>
                    <a:pt x="6768" y="301"/>
                  </a:cubicBezTo>
                  <a:cubicBezTo>
                    <a:pt x="6241" y="101"/>
                    <a:pt x="5665" y="1"/>
                    <a:pt x="50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8"/>
            <p:cNvSpPr/>
            <p:nvPr/>
          </p:nvSpPr>
          <p:spPr>
            <a:xfrm>
              <a:off x="6524255" y="2293090"/>
              <a:ext cx="96062" cy="96062"/>
            </a:xfrm>
            <a:custGeom>
              <a:avLst/>
              <a:gdLst/>
              <a:ahLst/>
              <a:cxnLst/>
              <a:rect l="l" t="t" r="r" b="b"/>
              <a:pathLst>
                <a:path w="14638" h="14638" extrusionOk="0">
                  <a:moveTo>
                    <a:pt x="9675" y="1"/>
                  </a:moveTo>
                  <a:cubicBezTo>
                    <a:pt x="4336" y="1"/>
                    <a:pt x="0" y="4337"/>
                    <a:pt x="0" y="9675"/>
                  </a:cubicBezTo>
                  <a:cubicBezTo>
                    <a:pt x="0" y="11129"/>
                    <a:pt x="326" y="12507"/>
                    <a:pt x="903" y="13735"/>
                  </a:cubicBezTo>
                  <a:cubicBezTo>
                    <a:pt x="2131" y="14312"/>
                    <a:pt x="3509" y="14638"/>
                    <a:pt x="4963" y="14638"/>
                  </a:cubicBezTo>
                  <a:cubicBezTo>
                    <a:pt x="10326" y="14638"/>
                    <a:pt x="14637" y="10302"/>
                    <a:pt x="14637" y="4963"/>
                  </a:cubicBezTo>
                  <a:cubicBezTo>
                    <a:pt x="14637" y="3510"/>
                    <a:pt x="14311" y="2131"/>
                    <a:pt x="13760" y="903"/>
                  </a:cubicBezTo>
                  <a:cubicBezTo>
                    <a:pt x="12507" y="327"/>
                    <a:pt x="11128" y="1"/>
                    <a:pt x="9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8"/>
            <p:cNvSpPr/>
            <p:nvPr/>
          </p:nvSpPr>
          <p:spPr>
            <a:xfrm>
              <a:off x="6544652" y="2381579"/>
              <a:ext cx="24347" cy="20895"/>
            </a:xfrm>
            <a:custGeom>
              <a:avLst/>
              <a:gdLst/>
              <a:ahLst/>
              <a:cxnLst/>
              <a:rect l="l" t="t" r="r" b="b"/>
              <a:pathLst>
                <a:path w="3710" h="3184" extrusionOk="0">
                  <a:moveTo>
                    <a:pt x="1830" y="1"/>
                  </a:moveTo>
                  <a:cubicBezTo>
                    <a:pt x="802" y="1"/>
                    <a:pt x="0" y="1003"/>
                    <a:pt x="326" y="2081"/>
                  </a:cubicBezTo>
                  <a:cubicBezTo>
                    <a:pt x="527" y="2758"/>
                    <a:pt x="1153" y="3184"/>
                    <a:pt x="1855" y="3184"/>
                  </a:cubicBezTo>
                  <a:cubicBezTo>
                    <a:pt x="2532" y="3184"/>
                    <a:pt x="3158" y="2758"/>
                    <a:pt x="3359" y="2106"/>
                  </a:cubicBezTo>
                  <a:cubicBezTo>
                    <a:pt x="3709" y="1028"/>
                    <a:pt x="2907" y="1"/>
                    <a:pt x="1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8"/>
            <p:cNvSpPr/>
            <p:nvPr/>
          </p:nvSpPr>
          <p:spPr>
            <a:xfrm>
              <a:off x="6500243" y="2107234"/>
              <a:ext cx="20731" cy="20987"/>
            </a:xfrm>
            <a:custGeom>
              <a:avLst/>
              <a:gdLst/>
              <a:ahLst/>
              <a:cxnLst/>
              <a:rect l="l" t="t" r="r" b="b"/>
              <a:pathLst>
                <a:path w="3159" h="3198" extrusionOk="0">
                  <a:moveTo>
                    <a:pt x="1573" y="1"/>
                  </a:moveTo>
                  <a:cubicBezTo>
                    <a:pt x="1366" y="1"/>
                    <a:pt x="1148" y="40"/>
                    <a:pt x="928" y="126"/>
                  </a:cubicBezTo>
                  <a:cubicBezTo>
                    <a:pt x="351" y="352"/>
                    <a:pt x="0" y="928"/>
                    <a:pt x="0" y="1555"/>
                  </a:cubicBezTo>
                  <a:cubicBezTo>
                    <a:pt x="0" y="2357"/>
                    <a:pt x="552" y="3059"/>
                    <a:pt x="1354" y="3184"/>
                  </a:cubicBezTo>
                  <a:cubicBezTo>
                    <a:pt x="1425" y="3193"/>
                    <a:pt x="1497" y="3198"/>
                    <a:pt x="1566" y="3198"/>
                  </a:cubicBezTo>
                  <a:cubicBezTo>
                    <a:pt x="2448" y="3198"/>
                    <a:pt x="3158" y="2487"/>
                    <a:pt x="3158" y="1605"/>
                  </a:cubicBezTo>
                  <a:lnTo>
                    <a:pt x="3158" y="1580"/>
                  </a:lnTo>
                  <a:cubicBezTo>
                    <a:pt x="3158" y="708"/>
                    <a:pt x="2453" y="1"/>
                    <a:pt x="1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8"/>
            <p:cNvSpPr/>
            <p:nvPr/>
          </p:nvSpPr>
          <p:spPr>
            <a:xfrm>
              <a:off x="6292507" y="2522699"/>
              <a:ext cx="20731" cy="20895"/>
            </a:xfrm>
            <a:custGeom>
              <a:avLst/>
              <a:gdLst/>
              <a:ahLst/>
              <a:cxnLst/>
              <a:rect l="l" t="t" r="r" b="b"/>
              <a:pathLst>
                <a:path w="3159" h="3184" extrusionOk="0">
                  <a:moveTo>
                    <a:pt x="1580" y="1"/>
                  </a:moveTo>
                  <a:cubicBezTo>
                    <a:pt x="703" y="1"/>
                    <a:pt x="1" y="727"/>
                    <a:pt x="1" y="1605"/>
                  </a:cubicBezTo>
                  <a:cubicBezTo>
                    <a:pt x="1" y="2482"/>
                    <a:pt x="703" y="3184"/>
                    <a:pt x="1580" y="3184"/>
                  </a:cubicBezTo>
                  <a:cubicBezTo>
                    <a:pt x="2457" y="3184"/>
                    <a:pt x="3159" y="2482"/>
                    <a:pt x="3159" y="1605"/>
                  </a:cubicBezTo>
                  <a:cubicBezTo>
                    <a:pt x="3159" y="727"/>
                    <a:pt x="2457" y="1"/>
                    <a:pt x="1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8"/>
            <p:cNvSpPr/>
            <p:nvPr/>
          </p:nvSpPr>
          <p:spPr>
            <a:xfrm>
              <a:off x="6677214" y="2232236"/>
              <a:ext cx="47709" cy="47703"/>
            </a:xfrm>
            <a:custGeom>
              <a:avLst/>
              <a:gdLst/>
              <a:ahLst/>
              <a:cxnLst/>
              <a:rect l="l" t="t" r="r" b="b"/>
              <a:pathLst>
                <a:path w="7270" h="7269" extrusionOk="0">
                  <a:moveTo>
                    <a:pt x="5089" y="1"/>
                  </a:moveTo>
                  <a:cubicBezTo>
                    <a:pt x="2282" y="1"/>
                    <a:pt x="1" y="2281"/>
                    <a:pt x="1" y="5063"/>
                  </a:cubicBezTo>
                  <a:cubicBezTo>
                    <a:pt x="1" y="5715"/>
                    <a:pt x="126" y="6342"/>
                    <a:pt x="352" y="6918"/>
                  </a:cubicBezTo>
                  <a:cubicBezTo>
                    <a:pt x="928" y="7144"/>
                    <a:pt x="1555" y="7269"/>
                    <a:pt x="2206" y="7269"/>
                  </a:cubicBezTo>
                  <a:cubicBezTo>
                    <a:pt x="4988" y="7269"/>
                    <a:pt x="7269" y="4988"/>
                    <a:pt x="7269" y="2206"/>
                  </a:cubicBezTo>
                  <a:cubicBezTo>
                    <a:pt x="7269" y="1555"/>
                    <a:pt x="7144" y="928"/>
                    <a:pt x="6918" y="352"/>
                  </a:cubicBezTo>
                  <a:cubicBezTo>
                    <a:pt x="6342" y="126"/>
                    <a:pt x="5740" y="1"/>
                    <a:pt x="5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8"/>
            <p:cNvSpPr/>
            <p:nvPr/>
          </p:nvSpPr>
          <p:spPr>
            <a:xfrm>
              <a:off x="6292507" y="2059701"/>
              <a:ext cx="475670" cy="531753"/>
            </a:xfrm>
            <a:custGeom>
              <a:avLst/>
              <a:gdLst/>
              <a:ahLst/>
              <a:cxnLst/>
              <a:rect l="l" t="t" r="r" b="b"/>
              <a:pathLst>
                <a:path w="72483" h="81029" extrusionOk="0">
                  <a:moveTo>
                    <a:pt x="60828" y="25013"/>
                  </a:moveTo>
                  <a:cubicBezTo>
                    <a:pt x="62733" y="25013"/>
                    <a:pt x="64312" y="26567"/>
                    <a:pt x="64312" y="28497"/>
                  </a:cubicBezTo>
                  <a:cubicBezTo>
                    <a:pt x="64312" y="30402"/>
                    <a:pt x="62733" y="31981"/>
                    <a:pt x="60828" y="31981"/>
                  </a:cubicBezTo>
                  <a:cubicBezTo>
                    <a:pt x="59901" y="31981"/>
                    <a:pt x="59024" y="31605"/>
                    <a:pt x="58372" y="30953"/>
                  </a:cubicBezTo>
                  <a:cubicBezTo>
                    <a:pt x="57695" y="30302"/>
                    <a:pt x="57345" y="29425"/>
                    <a:pt x="57345" y="28497"/>
                  </a:cubicBezTo>
                  <a:cubicBezTo>
                    <a:pt x="57345" y="27570"/>
                    <a:pt x="57695" y="26693"/>
                    <a:pt x="58372" y="26041"/>
                  </a:cubicBezTo>
                  <a:cubicBezTo>
                    <a:pt x="59024" y="25364"/>
                    <a:pt x="59901" y="25013"/>
                    <a:pt x="60828" y="25013"/>
                  </a:cubicBezTo>
                  <a:close/>
                  <a:moveTo>
                    <a:pt x="6643" y="31981"/>
                  </a:moveTo>
                  <a:cubicBezTo>
                    <a:pt x="8572" y="31981"/>
                    <a:pt x="10126" y="33535"/>
                    <a:pt x="10126" y="35465"/>
                  </a:cubicBezTo>
                  <a:cubicBezTo>
                    <a:pt x="10126" y="37395"/>
                    <a:pt x="8572" y="38948"/>
                    <a:pt x="6643" y="38948"/>
                  </a:cubicBezTo>
                  <a:cubicBezTo>
                    <a:pt x="4713" y="38948"/>
                    <a:pt x="3159" y="37395"/>
                    <a:pt x="3159" y="35465"/>
                  </a:cubicBezTo>
                  <a:cubicBezTo>
                    <a:pt x="3159" y="34537"/>
                    <a:pt x="3510" y="33660"/>
                    <a:pt x="4186" y="33009"/>
                  </a:cubicBezTo>
                  <a:cubicBezTo>
                    <a:pt x="4838" y="32357"/>
                    <a:pt x="5715" y="31981"/>
                    <a:pt x="6643" y="31981"/>
                  </a:cubicBezTo>
                  <a:close/>
                  <a:moveTo>
                    <a:pt x="64889" y="60452"/>
                  </a:moveTo>
                  <a:cubicBezTo>
                    <a:pt x="67345" y="60452"/>
                    <a:pt x="69325" y="62457"/>
                    <a:pt x="69325" y="64888"/>
                  </a:cubicBezTo>
                  <a:cubicBezTo>
                    <a:pt x="69325" y="67319"/>
                    <a:pt x="67345" y="69324"/>
                    <a:pt x="64889" y="69324"/>
                  </a:cubicBezTo>
                  <a:cubicBezTo>
                    <a:pt x="62457" y="69324"/>
                    <a:pt x="60477" y="67319"/>
                    <a:pt x="60477" y="64888"/>
                  </a:cubicBezTo>
                  <a:cubicBezTo>
                    <a:pt x="60477" y="63710"/>
                    <a:pt x="60929" y="62608"/>
                    <a:pt x="61756" y="61756"/>
                  </a:cubicBezTo>
                  <a:cubicBezTo>
                    <a:pt x="62608" y="60928"/>
                    <a:pt x="63711" y="60452"/>
                    <a:pt x="64889" y="60452"/>
                  </a:cubicBezTo>
                  <a:close/>
                  <a:moveTo>
                    <a:pt x="40553" y="1"/>
                  </a:moveTo>
                  <a:cubicBezTo>
                    <a:pt x="37771" y="1"/>
                    <a:pt x="35214" y="1254"/>
                    <a:pt x="33510" y="3459"/>
                  </a:cubicBezTo>
                  <a:cubicBezTo>
                    <a:pt x="32984" y="4136"/>
                    <a:pt x="33109" y="5139"/>
                    <a:pt x="33811" y="5665"/>
                  </a:cubicBezTo>
                  <a:cubicBezTo>
                    <a:pt x="34103" y="5885"/>
                    <a:pt x="34444" y="5991"/>
                    <a:pt x="34782" y="5991"/>
                  </a:cubicBezTo>
                  <a:cubicBezTo>
                    <a:pt x="35254" y="5991"/>
                    <a:pt x="35720" y="5784"/>
                    <a:pt x="36041" y="5389"/>
                  </a:cubicBezTo>
                  <a:cubicBezTo>
                    <a:pt x="37119" y="3961"/>
                    <a:pt x="38773" y="3159"/>
                    <a:pt x="40553" y="3159"/>
                  </a:cubicBezTo>
                  <a:cubicBezTo>
                    <a:pt x="43685" y="3159"/>
                    <a:pt x="46242" y="5715"/>
                    <a:pt x="46242" y="8848"/>
                  </a:cubicBezTo>
                  <a:cubicBezTo>
                    <a:pt x="46242" y="12006"/>
                    <a:pt x="43685" y="14562"/>
                    <a:pt x="40553" y="14562"/>
                  </a:cubicBezTo>
                  <a:cubicBezTo>
                    <a:pt x="38723" y="14562"/>
                    <a:pt x="37044" y="13710"/>
                    <a:pt x="35966" y="12231"/>
                  </a:cubicBezTo>
                  <a:cubicBezTo>
                    <a:pt x="35652" y="11813"/>
                    <a:pt x="35178" y="11591"/>
                    <a:pt x="34698" y="11591"/>
                  </a:cubicBezTo>
                  <a:cubicBezTo>
                    <a:pt x="34373" y="11591"/>
                    <a:pt x="34044" y="11693"/>
                    <a:pt x="33761" y="11906"/>
                  </a:cubicBezTo>
                  <a:cubicBezTo>
                    <a:pt x="33059" y="12432"/>
                    <a:pt x="32908" y="13409"/>
                    <a:pt x="33410" y="14111"/>
                  </a:cubicBezTo>
                  <a:cubicBezTo>
                    <a:pt x="34763" y="15941"/>
                    <a:pt x="36768" y="17169"/>
                    <a:pt x="38923" y="17570"/>
                  </a:cubicBezTo>
                  <a:lnTo>
                    <a:pt x="38923" y="29425"/>
                  </a:lnTo>
                  <a:cubicBezTo>
                    <a:pt x="34462" y="29951"/>
                    <a:pt x="30778" y="33084"/>
                    <a:pt x="29425" y="37269"/>
                  </a:cubicBezTo>
                  <a:lnTo>
                    <a:pt x="13259" y="34838"/>
                  </a:lnTo>
                  <a:cubicBezTo>
                    <a:pt x="12958" y="31480"/>
                    <a:pt x="10101" y="28823"/>
                    <a:pt x="6643" y="28823"/>
                  </a:cubicBezTo>
                  <a:cubicBezTo>
                    <a:pt x="4863" y="28823"/>
                    <a:pt x="3184" y="29500"/>
                    <a:pt x="1931" y="30753"/>
                  </a:cubicBezTo>
                  <a:cubicBezTo>
                    <a:pt x="678" y="32031"/>
                    <a:pt x="1" y="33685"/>
                    <a:pt x="1" y="35465"/>
                  </a:cubicBezTo>
                  <a:cubicBezTo>
                    <a:pt x="1" y="39124"/>
                    <a:pt x="2983" y="42106"/>
                    <a:pt x="6643" y="42106"/>
                  </a:cubicBezTo>
                  <a:cubicBezTo>
                    <a:pt x="9425" y="42106"/>
                    <a:pt x="11806" y="40402"/>
                    <a:pt x="12783" y="37971"/>
                  </a:cubicBezTo>
                  <a:lnTo>
                    <a:pt x="28873" y="40377"/>
                  </a:lnTo>
                  <a:cubicBezTo>
                    <a:pt x="28873" y="40502"/>
                    <a:pt x="28873" y="40628"/>
                    <a:pt x="28873" y="40753"/>
                  </a:cubicBezTo>
                  <a:cubicBezTo>
                    <a:pt x="28873" y="43284"/>
                    <a:pt x="29700" y="45665"/>
                    <a:pt x="31179" y="47620"/>
                  </a:cubicBezTo>
                  <a:lnTo>
                    <a:pt x="13911" y="64888"/>
                  </a:lnTo>
                  <a:cubicBezTo>
                    <a:pt x="12457" y="63886"/>
                    <a:pt x="10728" y="63309"/>
                    <a:pt x="8848" y="63309"/>
                  </a:cubicBezTo>
                  <a:cubicBezTo>
                    <a:pt x="6091" y="63309"/>
                    <a:pt x="3535" y="64563"/>
                    <a:pt x="1831" y="66768"/>
                  </a:cubicBezTo>
                  <a:cubicBezTo>
                    <a:pt x="1304" y="67445"/>
                    <a:pt x="1430" y="68447"/>
                    <a:pt x="2106" y="68974"/>
                  </a:cubicBezTo>
                  <a:cubicBezTo>
                    <a:pt x="2397" y="69202"/>
                    <a:pt x="2739" y="69310"/>
                    <a:pt x="3078" y="69310"/>
                  </a:cubicBezTo>
                  <a:cubicBezTo>
                    <a:pt x="3557" y="69310"/>
                    <a:pt x="4029" y="69094"/>
                    <a:pt x="4337" y="68698"/>
                  </a:cubicBezTo>
                  <a:cubicBezTo>
                    <a:pt x="5440" y="67269"/>
                    <a:pt x="7069" y="66467"/>
                    <a:pt x="8848" y="66467"/>
                  </a:cubicBezTo>
                  <a:cubicBezTo>
                    <a:pt x="12006" y="66467"/>
                    <a:pt x="14562" y="69024"/>
                    <a:pt x="14562" y="72157"/>
                  </a:cubicBezTo>
                  <a:cubicBezTo>
                    <a:pt x="14562" y="75315"/>
                    <a:pt x="12006" y="77871"/>
                    <a:pt x="8848" y="77871"/>
                  </a:cubicBezTo>
                  <a:cubicBezTo>
                    <a:pt x="7019" y="77871"/>
                    <a:pt x="5364" y="77019"/>
                    <a:pt x="4262" y="75540"/>
                  </a:cubicBezTo>
                  <a:cubicBezTo>
                    <a:pt x="3963" y="75122"/>
                    <a:pt x="3486" y="74899"/>
                    <a:pt x="3001" y="74899"/>
                  </a:cubicBezTo>
                  <a:cubicBezTo>
                    <a:pt x="2672" y="74899"/>
                    <a:pt x="2340" y="75002"/>
                    <a:pt x="2056" y="75214"/>
                  </a:cubicBezTo>
                  <a:cubicBezTo>
                    <a:pt x="1354" y="75741"/>
                    <a:pt x="1204" y="76718"/>
                    <a:pt x="1730" y="77420"/>
                  </a:cubicBezTo>
                  <a:cubicBezTo>
                    <a:pt x="3384" y="79675"/>
                    <a:pt x="6066" y="81029"/>
                    <a:pt x="8848" y="81029"/>
                  </a:cubicBezTo>
                  <a:cubicBezTo>
                    <a:pt x="13735" y="81029"/>
                    <a:pt x="17720" y="77044"/>
                    <a:pt x="17720" y="72157"/>
                  </a:cubicBezTo>
                  <a:cubicBezTo>
                    <a:pt x="17720" y="70302"/>
                    <a:pt x="17144" y="68548"/>
                    <a:pt x="16141" y="67119"/>
                  </a:cubicBezTo>
                  <a:lnTo>
                    <a:pt x="33410" y="49851"/>
                  </a:lnTo>
                  <a:cubicBezTo>
                    <a:pt x="33886" y="50202"/>
                    <a:pt x="34362" y="50527"/>
                    <a:pt x="34888" y="50803"/>
                  </a:cubicBezTo>
                  <a:cubicBezTo>
                    <a:pt x="35128" y="50927"/>
                    <a:pt x="35385" y="50986"/>
                    <a:pt x="35637" y="50986"/>
                  </a:cubicBezTo>
                  <a:cubicBezTo>
                    <a:pt x="36201" y="50986"/>
                    <a:pt x="36741" y="50689"/>
                    <a:pt x="37019" y="50151"/>
                  </a:cubicBezTo>
                  <a:cubicBezTo>
                    <a:pt x="37445" y="49375"/>
                    <a:pt x="37144" y="48422"/>
                    <a:pt x="36392" y="47996"/>
                  </a:cubicBezTo>
                  <a:cubicBezTo>
                    <a:pt x="33710" y="46567"/>
                    <a:pt x="32031" y="43786"/>
                    <a:pt x="32031" y="40753"/>
                  </a:cubicBezTo>
                  <a:cubicBezTo>
                    <a:pt x="32031" y="36217"/>
                    <a:pt x="35740" y="32532"/>
                    <a:pt x="40277" y="32532"/>
                  </a:cubicBezTo>
                  <a:cubicBezTo>
                    <a:pt x="44813" y="32532"/>
                    <a:pt x="48497" y="36217"/>
                    <a:pt x="48497" y="40753"/>
                  </a:cubicBezTo>
                  <a:cubicBezTo>
                    <a:pt x="48497" y="43886"/>
                    <a:pt x="46768" y="46693"/>
                    <a:pt x="43961" y="48121"/>
                  </a:cubicBezTo>
                  <a:cubicBezTo>
                    <a:pt x="43184" y="48497"/>
                    <a:pt x="42858" y="49450"/>
                    <a:pt x="43259" y="50227"/>
                  </a:cubicBezTo>
                  <a:cubicBezTo>
                    <a:pt x="43535" y="50778"/>
                    <a:pt x="44086" y="51104"/>
                    <a:pt x="44663" y="51104"/>
                  </a:cubicBezTo>
                  <a:cubicBezTo>
                    <a:pt x="44913" y="51104"/>
                    <a:pt x="45139" y="51054"/>
                    <a:pt x="45365" y="50953"/>
                  </a:cubicBezTo>
                  <a:cubicBezTo>
                    <a:pt x="46116" y="50578"/>
                    <a:pt x="46793" y="50126"/>
                    <a:pt x="47395" y="49650"/>
                  </a:cubicBezTo>
                  <a:lnTo>
                    <a:pt x="58523" y="60753"/>
                  </a:lnTo>
                  <a:cubicBezTo>
                    <a:pt x="57721" y="61981"/>
                    <a:pt x="57294" y="63410"/>
                    <a:pt x="57294" y="64888"/>
                  </a:cubicBezTo>
                  <a:cubicBezTo>
                    <a:pt x="57294" y="69074"/>
                    <a:pt x="60703" y="72482"/>
                    <a:pt x="64889" y="72482"/>
                  </a:cubicBezTo>
                  <a:cubicBezTo>
                    <a:pt x="69074" y="72482"/>
                    <a:pt x="72483" y="69074"/>
                    <a:pt x="72483" y="64888"/>
                  </a:cubicBezTo>
                  <a:cubicBezTo>
                    <a:pt x="72483" y="60703"/>
                    <a:pt x="69074" y="57294"/>
                    <a:pt x="64889" y="57294"/>
                  </a:cubicBezTo>
                  <a:cubicBezTo>
                    <a:pt x="63410" y="57294"/>
                    <a:pt x="61981" y="57720"/>
                    <a:pt x="60753" y="58522"/>
                  </a:cubicBezTo>
                  <a:lnTo>
                    <a:pt x="49575" y="47344"/>
                  </a:lnTo>
                  <a:cubicBezTo>
                    <a:pt x="50929" y="45465"/>
                    <a:pt x="51655" y="43159"/>
                    <a:pt x="51655" y="40753"/>
                  </a:cubicBezTo>
                  <a:cubicBezTo>
                    <a:pt x="51655" y="39174"/>
                    <a:pt x="51330" y="37670"/>
                    <a:pt x="50753" y="36292"/>
                  </a:cubicBezTo>
                  <a:lnTo>
                    <a:pt x="56066" y="33134"/>
                  </a:lnTo>
                  <a:cubicBezTo>
                    <a:pt x="56091" y="33159"/>
                    <a:pt x="56117" y="33184"/>
                    <a:pt x="56117" y="33184"/>
                  </a:cubicBezTo>
                  <a:cubicBezTo>
                    <a:pt x="57370" y="34437"/>
                    <a:pt x="59049" y="35139"/>
                    <a:pt x="60828" y="35139"/>
                  </a:cubicBezTo>
                  <a:cubicBezTo>
                    <a:pt x="64488" y="35139"/>
                    <a:pt x="67470" y="32156"/>
                    <a:pt x="67470" y="28497"/>
                  </a:cubicBezTo>
                  <a:cubicBezTo>
                    <a:pt x="67470" y="24813"/>
                    <a:pt x="64488" y="21856"/>
                    <a:pt x="60828" y="21856"/>
                  </a:cubicBezTo>
                  <a:cubicBezTo>
                    <a:pt x="59049" y="21856"/>
                    <a:pt x="57370" y="22532"/>
                    <a:pt x="56117" y="23785"/>
                  </a:cubicBezTo>
                  <a:cubicBezTo>
                    <a:pt x="54863" y="25039"/>
                    <a:pt x="54187" y="26718"/>
                    <a:pt x="54187" y="28497"/>
                  </a:cubicBezTo>
                  <a:cubicBezTo>
                    <a:pt x="54187" y="29149"/>
                    <a:pt x="54262" y="29800"/>
                    <a:pt x="54462" y="30427"/>
                  </a:cubicBezTo>
                  <a:lnTo>
                    <a:pt x="49124" y="33585"/>
                  </a:lnTo>
                  <a:cubicBezTo>
                    <a:pt x="47395" y="31455"/>
                    <a:pt x="44913" y="29951"/>
                    <a:pt x="42106" y="29500"/>
                  </a:cubicBezTo>
                  <a:lnTo>
                    <a:pt x="42106" y="17570"/>
                  </a:lnTo>
                  <a:cubicBezTo>
                    <a:pt x="46267" y="16818"/>
                    <a:pt x="49425" y="13209"/>
                    <a:pt x="49425" y="8848"/>
                  </a:cubicBezTo>
                  <a:cubicBezTo>
                    <a:pt x="49425" y="3961"/>
                    <a:pt x="45440" y="1"/>
                    <a:pt x="40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Picture 31">
            <a:extLst>
              <a:ext uri="{FF2B5EF4-FFF2-40B4-BE49-F238E27FC236}">
                <a16:creationId xmlns:a16="http://schemas.microsoft.com/office/drawing/2014/main" id="{9CFAF18D-E1E8-7D48-9CBA-5E3B0B945EEB}"/>
              </a:ext>
            </a:extLst>
          </p:cNvPr>
          <p:cNvPicPr>
            <a:picLocks noChangeAspect="1"/>
          </p:cNvPicPr>
          <p:nvPr/>
        </p:nvPicPr>
        <p:blipFill>
          <a:blip r:embed="rId3"/>
          <a:stretch>
            <a:fillRect/>
          </a:stretch>
        </p:blipFill>
        <p:spPr>
          <a:xfrm>
            <a:off x="4986185" y="870553"/>
            <a:ext cx="3490704" cy="2886776"/>
          </a:xfrm>
          <a:prstGeom prst="rect">
            <a:avLst/>
          </a:prstGeom>
        </p:spPr>
      </p:pic>
      <p:pic>
        <p:nvPicPr>
          <p:cNvPr id="2" name="Picture 1">
            <a:extLst>
              <a:ext uri="{FF2B5EF4-FFF2-40B4-BE49-F238E27FC236}">
                <a16:creationId xmlns:a16="http://schemas.microsoft.com/office/drawing/2014/main" id="{45AFBF23-306C-DB4F-BE5A-21CD736F9AB0}"/>
              </a:ext>
            </a:extLst>
          </p:cNvPr>
          <p:cNvPicPr>
            <a:picLocks noChangeAspect="1"/>
          </p:cNvPicPr>
          <p:nvPr/>
        </p:nvPicPr>
        <p:blipFill>
          <a:blip r:embed="rId4"/>
          <a:stretch>
            <a:fillRect/>
          </a:stretch>
        </p:blipFill>
        <p:spPr>
          <a:xfrm>
            <a:off x="697636" y="870553"/>
            <a:ext cx="3743655" cy="28758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6"/>
        <p:cNvGrpSpPr/>
        <p:nvPr/>
      </p:nvGrpSpPr>
      <p:grpSpPr>
        <a:xfrm>
          <a:off x="0" y="0"/>
          <a:ext cx="0" cy="0"/>
          <a:chOff x="0" y="0"/>
          <a:chExt cx="0" cy="0"/>
        </a:xfrm>
      </p:grpSpPr>
      <p:pic>
        <p:nvPicPr>
          <p:cNvPr id="5122" name="Picture 2" descr="Boston Society for Architecture | Reopening Massachusetts">
            <a:extLst>
              <a:ext uri="{FF2B5EF4-FFF2-40B4-BE49-F238E27FC236}">
                <a16:creationId xmlns:a16="http://schemas.microsoft.com/office/drawing/2014/main" id="{89D7D804-C34B-2C46-86F8-BD74EEE86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62" y="2010582"/>
            <a:ext cx="8620298" cy="1635761"/>
          </a:xfrm>
          <a:prstGeom prst="rect">
            <a:avLst/>
          </a:prstGeom>
          <a:noFill/>
          <a:extLst>
            <a:ext uri="{909E8E84-426E-40DD-AFC4-6F175D3DCCD1}">
              <a14:hiddenFill xmlns:a14="http://schemas.microsoft.com/office/drawing/2010/main">
                <a:solidFill>
                  <a:srgbClr val="FFFFFF"/>
                </a:solidFill>
              </a14:hiddenFill>
            </a:ext>
          </a:extLst>
        </p:spPr>
      </p:pic>
      <p:sp>
        <p:nvSpPr>
          <p:cNvPr id="3467" name="Google Shape;3467;p39"/>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Massachusetts Reopening Plan</a:t>
            </a:r>
            <a:endParaRPr dirty="0"/>
          </a:p>
        </p:txBody>
      </p:sp>
      <p:sp>
        <p:nvSpPr>
          <p:cNvPr id="9" name="Subtitle 8">
            <a:extLst>
              <a:ext uri="{FF2B5EF4-FFF2-40B4-BE49-F238E27FC236}">
                <a16:creationId xmlns:a16="http://schemas.microsoft.com/office/drawing/2014/main" id="{FEBD6D3C-B64C-174C-90A4-608C58B62D41}"/>
              </a:ext>
            </a:extLst>
          </p:cNvPr>
          <p:cNvSpPr>
            <a:spLocks noGrp="1"/>
          </p:cNvSpPr>
          <p:nvPr>
            <p:ph type="subTitle" idx="6"/>
          </p:nvPr>
        </p:nvSpPr>
        <p:spPr>
          <a:xfrm>
            <a:off x="7664420" y="1282349"/>
            <a:ext cx="1998300" cy="609000"/>
          </a:xfrm>
        </p:spPr>
        <p:txBody>
          <a:bodyPr/>
          <a:lstStyle/>
          <a:p>
            <a:r>
              <a:rPr lang="en-US" baseline="30000" dirty="0"/>
              <a:t>3</a:t>
            </a:r>
          </a:p>
        </p:txBody>
      </p:sp>
      <p:sp>
        <p:nvSpPr>
          <p:cNvPr id="11" name="Subtitle 10">
            <a:extLst>
              <a:ext uri="{FF2B5EF4-FFF2-40B4-BE49-F238E27FC236}">
                <a16:creationId xmlns:a16="http://schemas.microsoft.com/office/drawing/2014/main" id="{E3CDDC7E-63DB-A141-A737-B1E62F231E98}"/>
              </a:ext>
            </a:extLst>
          </p:cNvPr>
          <p:cNvSpPr>
            <a:spLocks noGrp="1"/>
          </p:cNvSpPr>
          <p:nvPr>
            <p:ph type="subTitle" idx="1"/>
          </p:nvPr>
        </p:nvSpPr>
        <p:spPr>
          <a:xfrm>
            <a:off x="1369996" y="3955916"/>
            <a:ext cx="6404007" cy="402900"/>
          </a:xfrm>
        </p:spPr>
        <p:txBody>
          <a:bodyPr/>
          <a:lstStyle/>
          <a:p>
            <a:r>
              <a:rPr lang="en-US" dirty="0"/>
              <a:t>Can one week worth of total covid vaccination data be predicted with a lower RMSE than a baseline?</a:t>
            </a:r>
          </a:p>
        </p:txBody>
      </p:sp>
      <p:sp>
        <p:nvSpPr>
          <p:cNvPr id="14" name="Donut 13">
            <a:extLst>
              <a:ext uri="{FF2B5EF4-FFF2-40B4-BE49-F238E27FC236}">
                <a16:creationId xmlns:a16="http://schemas.microsoft.com/office/drawing/2014/main" id="{C930659F-A744-244F-9811-D4A376F4DDD7}"/>
              </a:ext>
            </a:extLst>
          </p:cNvPr>
          <p:cNvSpPr/>
          <p:nvPr/>
        </p:nvSpPr>
        <p:spPr>
          <a:xfrm>
            <a:off x="6774853" y="1229692"/>
            <a:ext cx="1998300" cy="2655833"/>
          </a:xfrm>
          <a:prstGeom prst="donut">
            <a:avLst>
              <a:gd name="adj"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1"/>
        <p:cNvGrpSpPr/>
        <p:nvPr/>
      </p:nvGrpSpPr>
      <p:grpSpPr>
        <a:xfrm>
          <a:off x="0" y="0"/>
          <a:ext cx="0" cy="0"/>
          <a:chOff x="0" y="0"/>
          <a:chExt cx="0" cy="0"/>
        </a:xfrm>
      </p:grpSpPr>
      <p:sp>
        <p:nvSpPr>
          <p:cNvPr id="3512" name="Google Shape;3512;p41"/>
          <p:cNvSpPr txBox="1">
            <a:spLocks noGrp="1"/>
          </p:cNvSpPr>
          <p:nvPr>
            <p:ph type="title"/>
          </p:nvPr>
        </p:nvSpPr>
        <p:spPr>
          <a:xfrm>
            <a:off x="2452300" y="2153438"/>
            <a:ext cx="4239300" cy="113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Methodology</a:t>
            </a:r>
            <a:endParaRPr dirty="0"/>
          </a:p>
        </p:txBody>
      </p:sp>
      <p:sp>
        <p:nvSpPr>
          <p:cNvPr id="3514" name="Google Shape;3514;p41"/>
          <p:cNvSpPr txBox="1">
            <a:spLocks noGrp="1"/>
          </p:cNvSpPr>
          <p:nvPr>
            <p:ph type="title" idx="2"/>
          </p:nvPr>
        </p:nvSpPr>
        <p:spPr>
          <a:xfrm>
            <a:off x="2452300" y="1327763"/>
            <a:ext cx="4239300" cy="8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3" name="Subtitle 2">
            <a:extLst>
              <a:ext uri="{FF2B5EF4-FFF2-40B4-BE49-F238E27FC236}">
                <a16:creationId xmlns:a16="http://schemas.microsoft.com/office/drawing/2014/main" id="{BB22B2F7-6C49-794A-875B-531C160C0FE0}"/>
              </a:ext>
            </a:extLst>
          </p:cNvPr>
          <p:cNvSpPr>
            <a:spLocks noGrp="1"/>
          </p:cNvSpPr>
          <p:nvPr>
            <p:ph type="subTitle"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8"/>
        <p:cNvGrpSpPr/>
        <p:nvPr/>
      </p:nvGrpSpPr>
      <p:grpSpPr>
        <a:xfrm>
          <a:off x="0" y="0"/>
          <a:ext cx="0" cy="0"/>
          <a:chOff x="0" y="0"/>
          <a:chExt cx="0" cy="0"/>
        </a:xfrm>
      </p:grpSpPr>
      <p:sp>
        <p:nvSpPr>
          <p:cNvPr id="119" name="Google Shape;3531;p42">
            <a:extLst>
              <a:ext uri="{FF2B5EF4-FFF2-40B4-BE49-F238E27FC236}">
                <a16:creationId xmlns:a16="http://schemas.microsoft.com/office/drawing/2014/main" id="{B0E3196F-10A7-F64D-BDE1-E2F2A75AB109}"/>
              </a:ext>
            </a:extLst>
          </p:cNvPr>
          <p:cNvSpPr/>
          <p:nvPr/>
        </p:nvSpPr>
        <p:spPr>
          <a:xfrm>
            <a:off x="723657" y="1934521"/>
            <a:ext cx="625200" cy="62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31;p42">
            <a:extLst>
              <a:ext uri="{FF2B5EF4-FFF2-40B4-BE49-F238E27FC236}">
                <a16:creationId xmlns:a16="http://schemas.microsoft.com/office/drawing/2014/main" id="{0954426C-7E7D-D64C-AA62-9F9E7E787CF1}"/>
              </a:ext>
            </a:extLst>
          </p:cNvPr>
          <p:cNvSpPr/>
          <p:nvPr/>
        </p:nvSpPr>
        <p:spPr>
          <a:xfrm>
            <a:off x="711603" y="3688862"/>
            <a:ext cx="625200" cy="62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31;p42">
            <a:extLst>
              <a:ext uri="{FF2B5EF4-FFF2-40B4-BE49-F238E27FC236}">
                <a16:creationId xmlns:a16="http://schemas.microsoft.com/office/drawing/2014/main" id="{62551AED-4D56-494B-B0A6-2F96FEA93B85}"/>
              </a:ext>
            </a:extLst>
          </p:cNvPr>
          <p:cNvSpPr/>
          <p:nvPr/>
        </p:nvSpPr>
        <p:spPr>
          <a:xfrm>
            <a:off x="5371807" y="1907537"/>
            <a:ext cx="625200" cy="62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txBox="1">
            <a:spLocks noGrp="1"/>
          </p:cNvSpPr>
          <p:nvPr>
            <p:ph type="title"/>
          </p:nvPr>
        </p:nvSpPr>
        <p:spPr>
          <a:xfrm>
            <a:off x="720000" y="4185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Methodology</a:t>
            </a:r>
            <a:endParaRPr dirty="0"/>
          </a:p>
        </p:txBody>
      </p:sp>
      <p:sp>
        <p:nvSpPr>
          <p:cNvPr id="3520" name="Google Shape;3520;p42"/>
          <p:cNvSpPr txBox="1">
            <a:spLocks noGrp="1"/>
          </p:cNvSpPr>
          <p:nvPr>
            <p:ph type="subTitle" idx="1"/>
          </p:nvPr>
        </p:nvSpPr>
        <p:spPr>
          <a:xfrm>
            <a:off x="1603800" y="3525305"/>
            <a:ext cx="2132700" cy="41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Pre-processing</a:t>
            </a:r>
            <a:endParaRPr dirty="0"/>
          </a:p>
        </p:txBody>
      </p:sp>
      <p:sp>
        <p:nvSpPr>
          <p:cNvPr id="3521" name="Google Shape;3521;p42"/>
          <p:cNvSpPr txBox="1">
            <a:spLocks noGrp="1"/>
          </p:cNvSpPr>
          <p:nvPr>
            <p:ph type="subTitle" idx="2"/>
          </p:nvPr>
        </p:nvSpPr>
        <p:spPr>
          <a:xfrm>
            <a:off x="1603800" y="3945003"/>
            <a:ext cx="21327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 set up in three dimensions to be processed by RNN</a:t>
            </a:r>
            <a:endParaRPr dirty="0"/>
          </a:p>
        </p:txBody>
      </p:sp>
      <p:sp>
        <p:nvSpPr>
          <p:cNvPr id="3522" name="Google Shape;3522;p42"/>
          <p:cNvSpPr txBox="1">
            <a:spLocks noGrp="1"/>
          </p:cNvSpPr>
          <p:nvPr>
            <p:ph type="subTitle" idx="3"/>
          </p:nvPr>
        </p:nvSpPr>
        <p:spPr>
          <a:xfrm>
            <a:off x="6291300" y="3525305"/>
            <a:ext cx="2132700" cy="41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Models</a:t>
            </a:r>
            <a:endParaRPr dirty="0"/>
          </a:p>
        </p:txBody>
      </p:sp>
      <p:sp>
        <p:nvSpPr>
          <p:cNvPr id="3523" name="Google Shape;3523;p42"/>
          <p:cNvSpPr txBox="1">
            <a:spLocks noGrp="1"/>
          </p:cNvSpPr>
          <p:nvPr>
            <p:ph type="subTitle" idx="4"/>
          </p:nvPr>
        </p:nvSpPr>
        <p:spPr>
          <a:xfrm>
            <a:off x="6291300" y="3945003"/>
            <a:ext cx="21327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Three LSTM RNN models with different hyperparameters</a:t>
            </a:r>
            <a:endParaRPr dirty="0"/>
          </a:p>
        </p:txBody>
      </p:sp>
      <p:sp>
        <p:nvSpPr>
          <p:cNvPr id="3524" name="Google Shape;3524;p42"/>
          <p:cNvSpPr txBox="1">
            <a:spLocks noGrp="1"/>
          </p:cNvSpPr>
          <p:nvPr>
            <p:ph type="subTitle" idx="5"/>
          </p:nvPr>
        </p:nvSpPr>
        <p:spPr>
          <a:xfrm>
            <a:off x="1603800" y="1762075"/>
            <a:ext cx="2132700" cy="41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 Import </a:t>
            </a:r>
            <a:endParaRPr dirty="0"/>
          </a:p>
        </p:txBody>
      </p:sp>
      <p:sp>
        <p:nvSpPr>
          <p:cNvPr id="3525" name="Google Shape;3525;p42"/>
          <p:cNvSpPr txBox="1">
            <a:spLocks noGrp="1"/>
          </p:cNvSpPr>
          <p:nvPr>
            <p:ph type="subTitle" idx="6"/>
          </p:nvPr>
        </p:nvSpPr>
        <p:spPr>
          <a:xfrm>
            <a:off x="1603800" y="2181698"/>
            <a:ext cx="21327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Pulled from “Our World in D</a:t>
            </a:r>
            <a:r>
              <a:rPr lang="en-US" dirty="0"/>
              <a:t>a</a:t>
            </a:r>
            <a:r>
              <a:rPr lang="en" dirty="0"/>
              <a:t>ta” </a:t>
            </a:r>
            <a:r>
              <a:rPr lang="en" dirty="0" err="1"/>
              <a:t>github</a:t>
            </a:r>
            <a:r>
              <a:rPr lang="en" dirty="0"/>
              <a:t> repository</a:t>
            </a:r>
            <a:r>
              <a:rPr lang="en" baseline="30000" dirty="0"/>
              <a:t>4</a:t>
            </a:r>
            <a:endParaRPr baseline="30000" dirty="0"/>
          </a:p>
        </p:txBody>
      </p:sp>
      <p:sp>
        <p:nvSpPr>
          <p:cNvPr id="3526" name="Google Shape;3526;p42"/>
          <p:cNvSpPr txBox="1">
            <a:spLocks noGrp="1"/>
          </p:cNvSpPr>
          <p:nvPr>
            <p:ph type="subTitle" idx="7"/>
          </p:nvPr>
        </p:nvSpPr>
        <p:spPr>
          <a:xfrm>
            <a:off x="6291300" y="1762075"/>
            <a:ext cx="2132700" cy="41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EDA</a:t>
            </a:r>
            <a:endParaRPr dirty="0"/>
          </a:p>
        </p:txBody>
      </p:sp>
      <p:sp>
        <p:nvSpPr>
          <p:cNvPr id="3527" name="Google Shape;3527;p42"/>
          <p:cNvSpPr txBox="1">
            <a:spLocks noGrp="1"/>
          </p:cNvSpPr>
          <p:nvPr>
            <p:ph type="subTitle" idx="8"/>
          </p:nvPr>
        </p:nvSpPr>
        <p:spPr>
          <a:xfrm>
            <a:off x="6291300" y="2273371"/>
            <a:ext cx="21327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 checked for missing values, autocorrelation, stationarity</a:t>
            </a:r>
            <a:endParaRPr dirty="0"/>
          </a:p>
        </p:txBody>
      </p:sp>
      <p:sp>
        <p:nvSpPr>
          <p:cNvPr id="3531" name="Google Shape;3531;p42"/>
          <p:cNvSpPr/>
          <p:nvPr/>
        </p:nvSpPr>
        <p:spPr>
          <a:xfrm>
            <a:off x="5407500" y="3720825"/>
            <a:ext cx="625200" cy="62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4600;p59">
            <a:extLst>
              <a:ext uri="{FF2B5EF4-FFF2-40B4-BE49-F238E27FC236}">
                <a16:creationId xmlns:a16="http://schemas.microsoft.com/office/drawing/2014/main" id="{6CC3BC56-2D3B-B843-A559-B30ED72C7C23}"/>
              </a:ext>
            </a:extLst>
          </p:cNvPr>
          <p:cNvGrpSpPr/>
          <p:nvPr/>
        </p:nvGrpSpPr>
        <p:grpSpPr>
          <a:xfrm>
            <a:off x="858701" y="1998731"/>
            <a:ext cx="438243" cy="488800"/>
            <a:chOff x="6867121" y="1392423"/>
            <a:chExt cx="438243" cy="488800"/>
          </a:xfrm>
        </p:grpSpPr>
        <p:sp>
          <p:nvSpPr>
            <p:cNvPr id="66" name="Google Shape;4601;p59">
              <a:extLst>
                <a:ext uri="{FF2B5EF4-FFF2-40B4-BE49-F238E27FC236}">
                  <a16:creationId xmlns:a16="http://schemas.microsoft.com/office/drawing/2014/main" id="{06E9D303-78BD-4547-8684-F2B0D0568763}"/>
                </a:ext>
              </a:extLst>
            </p:cNvPr>
            <p:cNvSpPr/>
            <p:nvPr/>
          </p:nvSpPr>
          <p:spPr>
            <a:xfrm>
              <a:off x="6876603" y="1401905"/>
              <a:ext cx="366663" cy="469627"/>
            </a:xfrm>
            <a:custGeom>
              <a:avLst/>
              <a:gdLst/>
              <a:ahLst/>
              <a:cxnLst/>
              <a:rect l="l" t="t" r="r" b="b"/>
              <a:pathLst>
                <a:path w="15854" h="20306" extrusionOk="0">
                  <a:moveTo>
                    <a:pt x="0" y="1"/>
                  </a:moveTo>
                  <a:lnTo>
                    <a:pt x="0" y="20305"/>
                  </a:lnTo>
                  <a:lnTo>
                    <a:pt x="15853" y="20305"/>
                  </a:lnTo>
                  <a:lnTo>
                    <a:pt x="158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02;p59">
              <a:extLst>
                <a:ext uri="{FF2B5EF4-FFF2-40B4-BE49-F238E27FC236}">
                  <a16:creationId xmlns:a16="http://schemas.microsoft.com/office/drawing/2014/main" id="{CC1BECDA-08AD-CD47-8B3D-C134CF0F0C4B}"/>
                </a:ext>
              </a:extLst>
            </p:cNvPr>
            <p:cNvSpPr/>
            <p:nvPr/>
          </p:nvSpPr>
          <p:spPr>
            <a:xfrm>
              <a:off x="7148108" y="1392423"/>
              <a:ext cx="22503" cy="19011"/>
            </a:xfrm>
            <a:custGeom>
              <a:avLst/>
              <a:gdLst/>
              <a:ahLst/>
              <a:cxnLst/>
              <a:rect l="l" t="t" r="r" b="b"/>
              <a:pathLst>
                <a:path w="973" h="822" extrusionOk="0">
                  <a:moveTo>
                    <a:pt x="482" y="0"/>
                  </a:moveTo>
                  <a:cubicBezTo>
                    <a:pt x="215" y="0"/>
                    <a:pt x="0" y="259"/>
                    <a:pt x="90" y="545"/>
                  </a:cubicBezTo>
                  <a:cubicBezTo>
                    <a:pt x="143" y="714"/>
                    <a:pt x="304" y="821"/>
                    <a:pt x="482" y="821"/>
                  </a:cubicBezTo>
                  <a:lnTo>
                    <a:pt x="491" y="821"/>
                  </a:lnTo>
                  <a:cubicBezTo>
                    <a:pt x="759" y="821"/>
                    <a:pt x="973" y="562"/>
                    <a:pt x="884" y="277"/>
                  </a:cubicBezTo>
                  <a:cubicBezTo>
                    <a:pt x="830" y="108"/>
                    <a:pt x="661" y="0"/>
                    <a:pt x="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03;p59">
              <a:extLst>
                <a:ext uri="{FF2B5EF4-FFF2-40B4-BE49-F238E27FC236}">
                  <a16:creationId xmlns:a16="http://schemas.microsoft.com/office/drawing/2014/main" id="{9A4D1C39-0AAD-604E-8458-076624E55856}"/>
                </a:ext>
              </a:extLst>
            </p:cNvPr>
            <p:cNvSpPr/>
            <p:nvPr/>
          </p:nvSpPr>
          <p:spPr>
            <a:xfrm>
              <a:off x="6929216" y="1454518"/>
              <a:ext cx="261225" cy="19011"/>
            </a:xfrm>
            <a:custGeom>
              <a:avLst/>
              <a:gdLst/>
              <a:ahLst/>
              <a:cxnLst/>
              <a:rect l="l" t="t" r="r" b="b"/>
              <a:pathLst>
                <a:path w="11295" h="822" extrusionOk="0">
                  <a:moveTo>
                    <a:pt x="446" y="1"/>
                  </a:moveTo>
                  <a:cubicBezTo>
                    <a:pt x="197" y="1"/>
                    <a:pt x="0" y="215"/>
                    <a:pt x="36" y="473"/>
                  </a:cubicBezTo>
                  <a:cubicBezTo>
                    <a:pt x="72" y="679"/>
                    <a:pt x="250" y="821"/>
                    <a:pt x="464" y="821"/>
                  </a:cubicBezTo>
                  <a:lnTo>
                    <a:pt x="10848" y="821"/>
                  </a:lnTo>
                  <a:cubicBezTo>
                    <a:pt x="11098" y="821"/>
                    <a:pt x="11294" y="607"/>
                    <a:pt x="11259" y="349"/>
                  </a:cubicBezTo>
                  <a:cubicBezTo>
                    <a:pt x="11232" y="143"/>
                    <a:pt x="11045" y="1"/>
                    <a:pt x="10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04;p59">
              <a:extLst>
                <a:ext uri="{FF2B5EF4-FFF2-40B4-BE49-F238E27FC236}">
                  <a16:creationId xmlns:a16="http://schemas.microsoft.com/office/drawing/2014/main" id="{8A6353A1-B81B-5C4C-9F81-70052409D766}"/>
                </a:ext>
              </a:extLst>
            </p:cNvPr>
            <p:cNvSpPr/>
            <p:nvPr/>
          </p:nvSpPr>
          <p:spPr>
            <a:xfrm>
              <a:off x="6929216" y="1514554"/>
              <a:ext cx="261225" cy="19219"/>
            </a:xfrm>
            <a:custGeom>
              <a:avLst/>
              <a:gdLst/>
              <a:ahLst/>
              <a:cxnLst/>
              <a:rect l="l" t="t" r="r" b="b"/>
              <a:pathLst>
                <a:path w="11295" h="831" extrusionOk="0">
                  <a:moveTo>
                    <a:pt x="446" y="1"/>
                  </a:moveTo>
                  <a:cubicBezTo>
                    <a:pt x="197" y="1"/>
                    <a:pt x="0" y="224"/>
                    <a:pt x="36" y="473"/>
                  </a:cubicBezTo>
                  <a:cubicBezTo>
                    <a:pt x="63" y="679"/>
                    <a:pt x="250" y="830"/>
                    <a:pt x="455" y="830"/>
                  </a:cubicBezTo>
                  <a:lnTo>
                    <a:pt x="10848" y="830"/>
                  </a:lnTo>
                  <a:cubicBezTo>
                    <a:pt x="11098" y="830"/>
                    <a:pt x="11294" y="607"/>
                    <a:pt x="11259" y="349"/>
                  </a:cubicBezTo>
                  <a:cubicBezTo>
                    <a:pt x="11232" y="152"/>
                    <a:pt x="11045" y="1"/>
                    <a:pt x="10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05;p59">
              <a:extLst>
                <a:ext uri="{FF2B5EF4-FFF2-40B4-BE49-F238E27FC236}">
                  <a16:creationId xmlns:a16="http://schemas.microsoft.com/office/drawing/2014/main" id="{D9BD3F1F-E85B-FB41-B8D9-20F6D4D3BFA4}"/>
                </a:ext>
              </a:extLst>
            </p:cNvPr>
            <p:cNvSpPr/>
            <p:nvPr/>
          </p:nvSpPr>
          <p:spPr>
            <a:xfrm>
              <a:off x="6962217" y="1574799"/>
              <a:ext cx="45214" cy="19011"/>
            </a:xfrm>
            <a:custGeom>
              <a:avLst/>
              <a:gdLst/>
              <a:ahLst/>
              <a:cxnLst/>
              <a:rect l="l" t="t" r="r" b="b"/>
              <a:pathLst>
                <a:path w="1955" h="822" extrusionOk="0">
                  <a:moveTo>
                    <a:pt x="447" y="1"/>
                  </a:moveTo>
                  <a:cubicBezTo>
                    <a:pt x="197" y="1"/>
                    <a:pt x="1" y="215"/>
                    <a:pt x="36" y="473"/>
                  </a:cubicBezTo>
                  <a:cubicBezTo>
                    <a:pt x="72" y="679"/>
                    <a:pt x="250" y="821"/>
                    <a:pt x="465" y="821"/>
                  </a:cubicBezTo>
                  <a:lnTo>
                    <a:pt x="1508" y="821"/>
                  </a:lnTo>
                  <a:cubicBezTo>
                    <a:pt x="1758" y="821"/>
                    <a:pt x="1954" y="607"/>
                    <a:pt x="1919" y="349"/>
                  </a:cubicBezTo>
                  <a:cubicBezTo>
                    <a:pt x="1892" y="143"/>
                    <a:pt x="1705" y="1"/>
                    <a:pt x="1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06;p59">
              <a:extLst>
                <a:ext uri="{FF2B5EF4-FFF2-40B4-BE49-F238E27FC236}">
                  <a16:creationId xmlns:a16="http://schemas.microsoft.com/office/drawing/2014/main" id="{4CB63D81-0502-8D4C-835C-769D5B15D279}"/>
                </a:ext>
              </a:extLst>
            </p:cNvPr>
            <p:cNvSpPr/>
            <p:nvPr/>
          </p:nvSpPr>
          <p:spPr>
            <a:xfrm>
              <a:off x="6928383" y="1574799"/>
              <a:ext cx="22318" cy="19011"/>
            </a:xfrm>
            <a:custGeom>
              <a:avLst/>
              <a:gdLst/>
              <a:ahLst/>
              <a:cxnLst/>
              <a:rect l="l" t="t" r="r" b="b"/>
              <a:pathLst>
                <a:path w="965" h="822" extrusionOk="0">
                  <a:moveTo>
                    <a:pt x="482" y="1"/>
                  </a:moveTo>
                  <a:cubicBezTo>
                    <a:pt x="215" y="1"/>
                    <a:pt x="1" y="259"/>
                    <a:pt x="90" y="545"/>
                  </a:cubicBezTo>
                  <a:cubicBezTo>
                    <a:pt x="143" y="714"/>
                    <a:pt x="304" y="821"/>
                    <a:pt x="482" y="821"/>
                  </a:cubicBezTo>
                  <a:lnTo>
                    <a:pt x="491" y="821"/>
                  </a:lnTo>
                  <a:cubicBezTo>
                    <a:pt x="759" y="821"/>
                    <a:pt x="964" y="563"/>
                    <a:pt x="884" y="277"/>
                  </a:cubicBezTo>
                  <a:cubicBezTo>
                    <a:pt x="830" y="108"/>
                    <a:pt x="661"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07;p59">
              <a:extLst>
                <a:ext uri="{FF2B5EF4-FFF2-40B4-BE49-F238E27FC236}">
                  <a16:creationId xmlns:a16="http://schemas.microsoft.com/office/drawing/2014/main" id="{452CEDA7-AF2E-134A-BE11-3AD015EF5236}"/>
                </a:ext>
              </a:extLst>
            </p:cNvPr>
            <p:cNvSpPr/>
            <p:nvPr/>
          </p:nvSpPr>
          <p:spPr>
            <a:xfrm>
              <a:off x="6929216" y="1638767"/>
              <a:ext cx="53656" cy="18988"/>
            </a:xfrm>
            <a:custGeom>
              <a:avLst/>
              <a:gdLst/>
              <a:ahLst/>
              <a:cxnLst/>
              <a:rect l="l" t="t" r="r" b="b"/>
              <a:pathLst>
                <a:path w="2320" h="821" extrusionOk="0">
                  <a:moveTo>
                    <a:pt x="446" y="0"/>
                  </a:moveTo>
                  <a:cubicBezTo>
                    <a:pt x="197" y="0"/>
                    <a:pt x="0" y="214"/>
                    <a:pt x="36" y="473"/>
                  </a:cubicBezTo>
                  <a:cubicBezTo>
                    <a:pt x="63" y="678"/>
                    <a:pt x="250" y="821"/>
                    <a:pt x="455" y="821"/>
                  </a:cubicBezTo>
                  <a:lnTo>
                    <a:pt x="1874" y="821"/>
                  </a:lnTo>
                  <a:cubicBezTo>
                    <a:pt x="2123" y="821"/>
                    <a:pt x="2320" y="607"/>
                    <a:pt x="2284" y="348"/>
                  </a:cubicBezTo>
                  <a:cubicBezTo>
                    <a:pt x="2257" y="143"/>
                    <a:pt x="2070"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08;p59">
              <a:extLst>
                <a:ext uri="{FF2B5EF4-FFF2-40B4-BE49-F238E27FC236}">
                  <a16:creationId xmlns:a16="http://schemas.microsoft.com/office/drawing/2014/main" id="{C345F27E-B02C-0E4A-BF68-E47317549271}"/>
                </a:ext>
              </a:extLst>
            </p:cNvPr>
            <p:cNvSpPr/>
            <p:nvPr/>
          </p:nvSpPr>
          <p:spPr>
            <a:xfrm>
              <a:off x="6929424" y="1698803"/>
              <a:ext cx="53448" cy="19196"/>
            </a:xfrm>
            <a:custGeom>
              <a:avLst/>
              <a:gdLst/>
              <a:ahLst/>
              <a:cxnLst/>
              <a:rect l="l" t="t" r="r" b="b"/>
              <a:pathLst>
                <a:path w="2311" h="830" extrusionOk="0">
                  <a:moveTo>
                    <a:pt x="446" y="0"/>
                  </a:moveTo>
                  <a:cubicBezTo>
                    <a:pt x="196" y="0"/>
                    <a:pt x="0" y="223"/>
                    <a:pt x="36" y="473"/>
                  </a:cubicBezTo>
                  <a:cubicBezTo>
                    <a:pt x="63" y="678"/>
                    <a:pt x="250" y="830"/>
                    <a:pt x="455" y="830"/>
                  </a:cubicBezTo>
                  <a:lnTo>
                    <a:pt x="1865" y="830"/>
                  </a:lnTo>
                  <a:cubicBezTo>
                    <a:pt x="2114" y="830"/>
                    <a:pt x="2311" y="607"/>
                    <a:pt x="2275" y="348"/>
                  </a:cubicBezTo>
                  <a:cubicBezTo>
                    <a:pt x="2248" y="143"/>
                    <a:pt x="2061" y="0"/>
                    <a:pt x="1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09;p59">
              <a:extLst>
                <a:ext uri="{FF2B5EF4-FFF2-40B4-BE49-F238E27FC236}">
                  <a16:creationId xmlns:a16="http://schemas.microsoft.com/office/drawing/2014/main" id="{501150A7-DCB8-D347-BC2A-03B2B146FF91}"/>
                </a:ext>
              </a:extLst>
            </p:cNvPr>
            <p:cNvSpPr/>
            <p:nvPr/>
          </p:nvSpPr>
          <p:spPr>
            <a:xfrm>
              <a:off x="7061453" y="1580164"/>
              <a:ext cx="162193" cy="216242"/>
            </a:xfrm>
            <a:custGeom>
              <a:avLst/>
              <a:gdLst/>
              <a:ahLst/>
              <a:cxnLst/>
              <a:rect l="l" t="t" r="r" b="b"/>
              <a:pathLst>
                <a:path w="7013" h="9350" extrusionOk="0">
                  <a:moveTo>
                    <a:pt x="3507" y="1"/>
                  </a:moveTo>
                  <a:cubicBezTo>
                    <a:pt x="1482" y="589"/>
                    <a:pt x="1" y="2454"/>
                    <a:pt x="1" y="4675"/>
                  </a:cubicBezTo>
                  <a:cubicBezTo>
                    <a:pt x="1" y="6888"/>
                    <a:pt x="1482" y="8761"/>
                    <a:pt x="3507" y="9350"/>
                  </a:cubicBezTo>
                  <a:cubicBezTo>
                    <a:pt x="5532" y="8761"/>
                    <a:pt x="7013" y="6888"/>
                    <a:pt x="7013" y="4675"/>
                  </a:cubicBezTo>
                  <a:cubicBezTo>
                    <a:pt x="7013" y="2454"/>
                    <a:pt x="5532" y="589"/>
                    <a:pt x="3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10;p59">
              <a:extLst>
                <a:ext uri="{FF2B5EF4-FFF2-40B4-BE49-F238E27FC236}">
                  <a16:creationId xmlns:a16="http://schemas.microsoft.com/office/drawing/2014/main" id="{C1EAF923-4AB9-FA48-8564-9FD62D7EFAF5}"/>
                </a:ext>
              </a:extLst>
            </p:cNvPr>
            <p:cNvSpPr/>
            <p:nvPr/>
          </p:nvSpPr>
          <p:spPr>
            <a:xfrm>
              <a:off x="7101901" y="1791309"/>
              <a:ext cx="19196" cy="19219"/>
            </a:xfrm>
            <a:custGeom>
              <a:avLst/>
              <a:gdLst/>
              <a:ahLst/>
              <a:cxnLst/>
              <a:rect l="l" t="t" r="r" b="b"/>
              <a:pathLst>
                <a:path w="830" h="831" extrusionOk="0">
                  <a:moveTo>
                    <a:pt x="415" y="0"/>
                  </a:moveTo>
                  <a:cubicBezTo>
                    <a:pt x="362" y="0"/>
                    <a:pt x="306" y="10"/>
                    <a:pt x="250" y="32"/>
                  </a:cubicBezTo>
                  <a:cubicBezTo>
                    <a:pt x="98" y="95"/>
                    <a:pt x="0" y="238"/>
                    <a:pt x="0" y="398"/>
                  </a:cubicBezTo>
                  <a:cubicBezTo>
                    <a:pt x="0" y="612"/>
                    <a:pt x="152" y="791"/>
                    <a:pt x="357" y="826"/>
                  </a:cubicBezTo>
                  <a:cubicBezTo>
                    <a:pt x="377" y="829"/>
                    <a:pt x="396" y="831"/>
                    <a:pt x="416" y="831"/>
                  </a:cubicBezTo>
                  <a:cubicBezTo>
                    <a:pt x="641" y="831"/>
                    <a:pt x="830" y="646"/>
                    <a:pt x="830" y="416"/>
                  </a:cubicBezTo>
                  <a:lnTo>
                    <a:pt x="830" y="407"/>
                  </a:lnTo>
                  <a:cubicBezTo>
                    <a:pt x="830" y="183"/>
                    <a:pt x="643" y="0"/>
                    <a:pt x="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11;p59">
              <a:extLst>
                <a:ext uri="{FF2B5EF4-FFF2-40B4-BE49-F238E27FC236}">
                  <a16:creationId xmlns:a16="http://schemas.microsoft.com/office/drawing/2014/main" id="{2A7600E7-4C0B-DC42-B4FA-BC793AA0B646}"/>
                </a:ext>
              </a:extLst>
            </p:cNvPr>
            <p:cNvSpPr/>
            <p:nvPr/>
          </p:nvSpPr>
          <p:spPr>
            <a:xfrm>
              <a:off x="6867121" y="1392423"/>
              <a:ext cx="438243" cy="488800"/>
            </a:xfrm>
            <a:custGeom>
              <a:avLst/>
              <a:gdLst/>
              <a:ahLst/>
              <a:cxnLst/>
              <a:rect l="l" t="t" r="r" b="b"/>
              <a:pathLst>
                <a:path w="18949" h="21135" extrusionOk="0">
                  <a:moveTo>
                    <a:pt x="410" y="0"/>
                  </a:moveTo>
                  <a:cubicBezTo>
                    <a:pt x="187" y="0"/>
                    <a:pt x="0" y="188"/>
                    <a:pt x="0" y="411"/>
                  </a:cubicBezTo>
                  <a:lnTo>
                    <a:pt x="0" y="20715"/>
                  </a:lnTo>
                  <a:cubicBezTo>
                    <a:pt x="0" y="20947"/>
                    <a:pt x="187" y="21134"/>
                    <a:pt x="410" y="21134"/>
                  </a:cubicBezTo>
                  <a:lnTo>
                    <a:pt x="16263" y="21134"/>
                  </a:lnTo>
                  <a:cubicBezTo>
                    <a:pt x="16486" y="21134"/>
                    <a:pt x="16673" y="20947"/>
                    <a:pt x="16673" y="20715"/>
                  </a:cubicBezTo>
                  <a:lnTo>
                    <a:pt x="16673" y="19484"/>
                  </a:lnTo>
                  <a:lnTo>
                    <a:pt x="18199" y="21009"/>
                  </a:lnTo>
                  <a:cubicBezTo>
                    <a:pt x="18279" y="21090"/>
                    <a:pt x="18386" y="21134"/>
                    <a:pt x="18493" y="21134"/>
                  </a:cubicBezTo>
                  <a:cubicBezTo>
                    <a:pt x="18609" y="21134"/>
                    <a:pt x="18734" y="21072"/>
                    <a:pt x="18823" y="20965"/>
                  </a:cubicBezTo>
                  <a:cubicBezTo>
                    <a:pt x="18948" y="20804"/>
                    <a:pt x="18922" y="20563"/>
                    <a:pt x="18770" y="20421"/>
                  </a:cubicBezTo>
                  <a:lnTo>
                    <a:pt x="16673" y="18315"/>
                  </a:lnTo>
                  <a:lnTo>
                    <a:pt x="16673" y="411"/>
                  </a:lnTo>
                  <a:cubicBezTo>
                    <a:pt x="16673" y="188"/>
                    <a:pt x="16486" y="0"/>
                    <a:pt x="16263" y="0"/>
                  </a:cubicBezTo>
                  <a:lnTo>
                    <a:pt x="14434" y="0"/>
                  </a:lnTo>
                  <a:cubicBezTo>
                    <a:pt x="14229" y="0"/>
                    <a:pt x="14042" y="143"/>
                    <a:pt x="14015" y="348"/>
                  </a:cubicBezTo>
                  <a:cubicBezTo>
                    <a:pt x="13979" y="607"/>
                    <a:pt x="14176" y="821"/>
                    <a:pt x="14425" y="821"/>
                  </a:cubicBezTo>
                  <a:lnTo>
                    <a:pt x="15844" y="821"/>
                  </a:lnTo>
                  <a:lnTo>
                    <a:pt x="15844" y="17495"/>
                  </a:lnTo>
                  <a:lnTo>
                    <a:pt x="14568" y="16210"/>
                  </a:lnTo>
                  <a:cubicBezTo>
                    <a:pt x="14639" y="16130"/>
                    <a:pt x="14711" y="16049"/>
                    <a:pt x="14773" y="15960"/>
                  </a:cubicBezTo>
                  <a:cubicBezTo>
                    <a:pt x="15469" y="15032"/>
                    <a:pt x="15835" y="13935"/>
                    <a:pt x="15835" y="12775"/>
                  </a:cubicBezTo>
                  <a:cubicBezTo>
                    <a:pt x="15835" y="9867"/>
                    <a:pt x="13471" y="7494"/>
                    <a:pt x="10554" y="7494"/>
                  </a:cubicBezTo>
                  <a:cubicBezTo>
                    <a:pt x="7645" y="7494"/>
                    <a:pt x="5272" y="9867"/>
                    <a:pt x="5272" y="12775"/>
                  </a:cubicBezTo>
                  <a:cubicBezTo>
                    <a:pt x="5272" y="13935"/>
                    <a:pt x="5647" y="15032"/>
                    <a:pt x="6343" y="15960"/>
                  </a:cubicBezTo>
                  <a:cubicBezTo>
                    <a:pt x="7012" y="16843"/>
                    <a:pt x="7967" y="17512"/>
                    <a:pt x="9028" y="17834"/>
                  </a:cubicBezTo>
                  <a:cubicBezTo>
                    <a:pt x="9070" y="17847"/>
                    <a:pt x="9113" y="17853"/>
                    <a:pt x="9155" y="17853"/>
                  </a:cubicBezTo>
                  <a:cubicBezTo>
                    <a:pt x="9313" y="17853"/>
                    <a:pt x="9464" y="17765"/>
                    <a:pt x="9528" y="17611"/>
                  </a:cubicBezTo>
                  <a:cubicBezTo>
                    <a:pt x="9635" y="17379"/>
                    <a:pt x="9510" y="17120"/>
                    <a:pt x="9278" y="17048"/>
                  </a:cubicBezTo>
                  <a:cubicBezTo>
                    <a:pt x="7404" y="16486"/>
                    <a:pt x="6102" y="14729"/>
                    <a:pt x="6102" y="12775"/>
                  </a:cubicBezTo>
                  <a:cubicBezTo>
                    <a:pt x="6102" y="10322"/>
                    <a:pt x="8100" y="8324"/>
                    <a:pt x="10554" y="8324"/>
                  </a:cubicBezTo>
                  <a:cubicBezTo>
                    <a:pt x="13016" y="8324"/>
                    <a:pt x="15014" y="10322"/>
                    <a:pt x="15014" y="12775"/>
                  </a:cubicBezTo>
                  <a:cubicBezTo>
                    <a:pt x="15014" y="14729"/>
                    <a:pt x="13712" y="16486"/>
                    <a:pt x="11838" y="17048"/>
                  </a:cubicBezTo>
                  <a:cubicBezTo>
                    <a:pt x="11624" y="17111"/>
                    <a:pt x="11499" y="17343"/>
                    <a:pt x="11562" y="17557"/>
                  </a:cubicBezTo>
                  <a:cubicBezTo>
                    <a:pt x="11615" y="17735"/>
                    <a:pt x="11776" y="17851"/>
                    <a:pt x="11954" y="17851"/>
                  </a:cubicBezTo>
                  <a:cubicBezTo>
                    <a:pt x="11999" y="17851"/>
                    <a:pt x="12035" y="17851"/>
                    <a:pt x="12079" y="17834"/>
                  </a:cubicBezTo>
                  <a:cubicBezTo>
                    <a:pt x="12775" y="17628"/>
                    <a:pt x="13426" y="17272"/>
                    <a:pt x="13979" y="16799"/>
                  </a:cubicBezTo>
                  <a:lnTo>
                    <a:pt x="15844" y="18663"/>
                  </a:lnTo>
                  <a:lnTo>
                    <a:pt x="15844" y="20305"/>
                  </a:lnTo>
                  <a:lnTo>
                    <a:pt x="821" y="20305"/>
                  </a:lnTo>
                  <a:lnTo>
                    <a:pt x="821" y="821"/>
                  </a:lnTo>
                  <a:lnTo>
                    <a:pt x="10794" y="821"/>
                  </a:lnTo>
                  <a:cubicBezTo>
                    <a:pt x="11009" y="821"/>
                    <a:pt x="11187" y="678"/>
                    <a:pt x="11223" y="473"/>
                  </a:cubicBezTo>
                  <a:cubicBezTo>
                    <a:pt x="11258" y="215"/>
                    <a:pt x="11062" y="0"/>
                    <a:pt x="10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4559;p59">
            <a:extLst>
              <a:ext uri="{FF2B5EF4-FFF2-40B4-BE49-F238E27FC236}">
                <a16:creationId xmlns:a16="http://schemas.microsoft.com/office/drawing/2014/main" id="{57E553F5-E12D-F74B-8306-87B4FE681F66}"/>
              </a:ext>
            </a:extLst>
          </p:cNvPr>
          <p:cNvGrpSpPr/>
          <p:nvPr/>
        </p:nvGrpSpPr>
        <p:grpSpPr>
          <a:xfrm>
            <a:off x="5440367" y="2028615"/>
            <a:ext cx="488800" cy="385628"/>
            <a:chOff x="2623871" y="2066445"/>
            <a:chExt cx="488800" cy="385628"/>
          </a:xfrm>
        </p:grpSpPr>
        <p:sp>
          <p:nvSpPr>
            <p:cNvPr id="78" name="Google Shape;4560;p59">
              <a:extLst>
                <a:ext uri="{FF2B5EF4-FFF2-40B4-BE49-F238E27FC236}">
                  <a16:creationId xmlns:a16="http://schemas.microsoft.com/office/drawing/2014/main" id="{B90D1F6A-A6AC-374B-BF21-0CDFAD52B4D0}"/>
                </a:ext>
              </a:extLst>
            </p:cNvPr>
            <p:cNvSpPr/>
            <p:nvPr/>
          </p:nvSpPr>
          <p:spPr>
            <a:xfrm>
              <a:off x="2756547" y="2075927"/>
              <a:ext cx="346635" cy="366455"/>
            </a:xfrm>
            <a:custGeom>
              <a:avLst/>
              <a:gdLst/>
              <a:ahLst/>
              <a:cxnLst/>
              <a:rect l="l" t="t" r="r" b="b"/>
              <a:pathLst>
                <a:path w="14988" h="15845" extrusionOk="0">
                  <a:moveTo>
                    <a:pt x="0" y="1"/>
                  </a:moveTo>
                  <a:lnTo>
                    <a:pt x="0" y="15844"/>
                  </a:lnTo>
                  <a:lnTo>
                    <a:pt x="14987" y="15844"/>
                  </a:lnTo>
                  <a:lnTo>
                    <a:pt x="14987" y="1"/>
                  </a:lnTo>
                  <a:close/>
                </a:path>
              </a:pathLst>
            </a:custGeom>
            <a:solidFill>
              <a:srgbClr val="0035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61;p59">
              <a:extLst>
                <a:ext uri="{FF2B5EF4-FFF2-40B4-BE49-F238E27FC236}">
                  <a16:creationId xmlns:a16="http://schemas.microsoft.com/office/drawing/2014/main" id="{9E59FEF0-0F07-2449-BF50-B082191C0FAF}"/>
                </a:ext>
              </a:extLst>
            </p:cNvPr>
            <p:cNvSpPr/>
            <p:nvPr/>
          </p:nvSpPr>
          <p:spPr>
            <a:xfrm>
              <a:off x="2754674" y="2114109"/>
              <a:ext cx="310348" cy="290111"/>
            </a:xfrm>
            <a:custGeom>
              <a:avLst/>
              <a:gdLst/>
              <a:ahLst/>
              <a:cxnLst/>
              <a:rect l="l" t="t" r="r" b="b"/>
              <a:pathLst>
                <a:path w="13419" h="12544" extrusionOk="0">
                  <a:moveTo>
                    <a:pt x="1" y="0"/>
                  </a:moveTo>
                  <a:lnTo>
                    <a:pt x="1" y="12543"/>
                  </a:lnTo>
                  <a:lnTo>
                    <a:pt x="13418" y="12543"/>
                  </a:lnTo>
                  <a:lnTo>
                    <a:pt x="13418" y="0"/>
                  </a:lnTo>
                  <a:close/>
                </a:path>
              </a:pathLst>
            </a:custGeom>
            <a:solidFill>
              <a:srgbClr val="E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62;p59">
              <a:extLst>
                <a:ext uri="{FF2B5EF4-FFF2-40B4-BE49-F238E27FC236}">
                  <a16:creationId xmlns:a16="http://schemas.microsoft.com/office/drawing/2014/main" id="{0B2BAD39-BEBB-D54C-83B2-8216D51C4160}"/>
                </a:ext>
              </a:extLst>
            </p:cNvPr>
            <p:cNvSpPr/>
            <p:nvPr/>
          </p:nvSpPr>
          <p:spPr>
            <a:xfrm>
              <a:off x="2623871" y="2066445"/>
              <a:ext cx="488800" cy="385628"/>
            </a:xfrm>
            <a:custGeom>
              <a:avLst/>
              <a:gdLst/>
              <a:ahLst/>
              <a:cxnLst/>
              <a:rect l="l" t="t" r="r" b="b"/>
              <a:pathLst>
                <a:path w="21135" h="16674" extrusionOk="0">
                  <a:moveTo>
                    <a:pt x="20314" y="821"/>
                  </a:moveTo>
                  <a:lnTo>
                    <a:pt x="20314" y="15844"/>
                  </a:lnTo>
                  <a:lnTo>
                    <a:pt x="831" y="15844"/>
                  </a:lnTo>
                  <a:lnTo>
                    <a:pt x="831" y="821"/>
                  </a:lnTo>
                  <a:close/>
                  <a:moveTo>
                    <a:pt x="411" y="0"/>
                  </a:moveTo>
                  <a:cubicBezTo>
                    <a:pt x="188" y="0"/>
                    <a:pt x="1" y="179"/>
                    <a:pt x="1" y="411"/>
                  </a:cubicBezTo>
                  <a:lnTo>
                    <a:pt x="1" y="16254"/>
                  </a:lnTo>
                  <a:cubicBezTo>
                    <a:pt x="1" y="16486"/>
                    <a:pt x="188" y="16674"/>
                    <a:pt x="411" y="16674"/>
                  </a:cubicBezTo>
                  <a:lnTo>
                    <a:pt x="20724" y="16674"/>
                  </a:lnTo>
                  <a:cubicBezTo>
                    <a:pt x="20947" y="16674"/>
                    <a:pt x="21135" y="16486"/>
                    <a:pt x="21135" y="16254"/>
                  </a:cubicBezTo>
                  <a:lnTo>
                    <a:pt x="21135" y="411"/>
                  </a:lnTo>
                  <a:cubicBezTo>
                    <a:pt x="21135" y="179"/>
                    <a:pt x="20947" y="0"/>
                    <a:pt x="207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63;p59">
              <a:extLst>
                <a:ext uri="{FF2B5EF4-FFF2-40B4-BE49-F238E27FC236}">
                  <a16:creationId xmlns:a16="http://schemas.microsoft.com/office/drawing/2014/main" id="{A117D3DE-B064-0145-A0E3-F244369F37A5}"/>
                </a:ext>
              </a:extLst>
            </p:cNvPr>
            <p:cNvSpPr/>
            <p:nvPr/>
          </p:nvSpPr>
          <p:spPr>
            <a:xfrm>
              <a:off x="2933141" y="2165681"/>
              <a:ext cx="97829" cy="19011"/>
            </a:xfrm>
            <a:custGeom>
              <a:avLst/>
              <a:gdLst/>
              <a:ahLst/>
              <a:cxnLst/>
              <a:rect l="l" t="t" r="r" b="b"/>
              <a:pathLst>
                <a:path w="4230" h="822" extrusionOk="0">
                  <a:moveTo>
                    <a:pt x="447" y="0"/>
                  </a:moveTo>
                  <a:cubicBezTo>
                    <a:pt x="197" y="0"/>
                    <a:pt x="1" y="214"/>
                    <a:pt x="36" y="473"/>
                  </a:cubicBezTo>
                  <a:cubicBezTo>
                    <a:pt x="72" y="678"/>
                    <a:pt x="250" y="821"/>
                    <a:pt x="464" y="821"/>
                  </a:cubicBezTo>
                  <a:lnTo>
                    <a:pt x="3783" y="821"/>
                  </a:lnTo>
                  <a:cubicBezTo>
                    <a:pt x="4033" y="821"/>
                    <a:pt x="4229" y="607"/>
                    <a:pt x="4193" y="348"/>
                  </a:cubicBezTo>
                  <a:cubicBezTo>
                    <a:pt x="4158" y="143"/>
                    <a:pt x="3979" y="0"/>
                    <a:pt x="3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64;p59">
              <a:extLst>
                <a:ext uri="{FF2B5EF4-FFF2-40B4-BE49-F238E27FC236}">
                  <a16:creationId xmlns:a16="http://schemas.microsoft.com/office/drawing/2014/main" id="{8760CB16-DC59-4248-9142-AEEECAAA43F1}"/>
                </a:ext>
              </a:extLst>
            </p:cNvPr>
            <p:cNvSpPr/>
            <p:nvPr/>
          </p:nvSpPr>
          <p:spPr>
            <a:xfrm>
              <a:off x="2901157" y="2165681"/>
              <a:ext cx="22318" cy="19011"/>
            </a:xfrm>
            <a:custGeom>
              <a:avLst/>
              <a:gdLst/>
              <a:ahLst/>
              <a:cxnLst/>
              <a:rect l="l" t="t" r="r" b="b"/>
              <a:pathLst>
                <a:path w="965" h="822" extrusionOk="0">
                  <a:moveTo>
                    <a:pt x="482" y="0"/>
                  </a:moveTo>
                  <a:cubicBezTo>
                    <a:pt x="215" y="0"/>
                    <a:pt x="1" y="259"/>
                    <a:pt x="90" y="545"/>
                  </a:cubicBezTo>
                  <a:cubicBezTo>
                    <a:pt x="143" y="714"/>
                    <a:pt x="304" y="821"/>
                    <a:pt x="482" y="821"/>
                  </a:cubicBezTo>
                  <a:lnTo>
                    <a:pt x="491" y="821"/>
                  </a:lnTo>
                  <a:cubicBezTo>
                    <a:pt x="759" y="821"/>
                    <a:pt x="964" y="562"/>
                    <a:pt x="884" y="277"/>
                  </a:cubicBezTo>
                  <a:cubicBezTo>
                    <a:pt x="830" y="107"/>
                    <a:pt x="661" y="0"/>
                    <a:pt x="4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65;p59">
              <a:extLst>
                <a:ext uri="{FF2B5EF4-FFF2-40B4-BE49-F238E27FC236}">
                  <a16:creationId xmlns:a16="http://schemas.microsoft.com/office/drawing/2014/main" id="{A5E437F1-B2D8-FE49-BAC3-B5BD5A36221C}"/>
                </a:ext>
              </a:extLst>
            </p:cNvPr>
            <p:cNvSpPr/>
            <p:nvPr/>
          </p:nvSpPr>
          <p:spPr>
            <a:xfrm>
              <a:off x="2933141" y="2207563"/>
              <a:ext cx="97829" cy="19196"/>
            </a:xfrm>
            <a:custGeom>
              <a:avLst/>
              <a:gdLst/>
              <a:ahLst/>
              <a:cxnLst/>
              <a:rect l="l" t="t" r="r" b="b"/>
              <a:pathLst>
                <a:path w="4230" h="830" extrusionOk="0">
                  <a:moveTo>
                    <a:pt x="447" y="0"/>
                  </a:moveTo>
                  <a:cubicBezTo>
                    <a:pt x="197" y="0"/>
                    <a:pt x="1" y="223"/>
                    <a:pt x="36" y="473"/>
                  </a:cubicBezTo>
                  <a:cubicBezTo>
                    <a:pt x="72" y="678"/>
                    <a:pt x="250" y="830"/>
                    <a:pt x="464" y="830"/>
                  </a:cubicBezTo>
                  <a:lnTo>
                    <a:pt x="3783" y="830"/>
                  </a:lnTo>
                  <a:cubicBezTo>
                    <a:pt x="4033" y="830"/>
                    <a:pt x="4229" y="607"/>
                    <a:pt x="4193" y="357"/>
                  </a:cubicBezTo>
                  <a:cubicBezTo>
                    <a:pt x="4158" y="152"/>
                    <a:pt x="3979" y="0"/>
                    <a:pt x="3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66;p59">
              <a:extLst>
                <a:ext uri="{FF2B5EF4-FFF2-40B4-BE49-F238E27FC236}">
                  <a16:creationId xmlns:a16="http://schemas.microsoft.com/office/drawing/2014/main" id="{57EC8D0D-DEF8-0748-90BC-53BB939C8C0F}"/>
                </a:ext>
              </a:extLst>
            </p:cNvPr>
            <p:cNvSpPr/>
            <p:nvPr/>
          </p:nvSpPr>
          <p:spPr>
            <a:xfrm>
              <a:off x="2901157" y="2207563"/>
              <a:ext cx="22318" cy="19196"/>
            </a:xfrm>
            <a:custGeom>
              <a:avLst/>
              <a:gdLst/>
              <a:ahLst/>
              <a:cxnLst/>
              <a:rect l="l" t="t" r="r" b="b"/>
              <a:pathLst>
                <a:path w="965" h="830" extrusionOk="0">
                  <a:moveTo>
                    <a:pt x="482" y="0"/>
                  </a:moveTo>
                  <a:cubicBezTo>
                    <a:pt x="215" y="0"/>
                    <a:pt x="1" y="259"/>
                    <a:pt x="90" y="544"/>
                  </a:cubicBezTo>
                  <a:cubicBezTo>
                    <a:pt x="143" y="714"/>
                    <a:pt x="304" y="830"/>
                    <a:pt x="482" y="830"/>
                  </a:cubicBezTo>
                  <a:lnTo>
                    <a:pt x="491" y="830"/>
                  </a:lnTo>
                  <a:cubicBezTo>
                    <a:pt x="759" y="830"/>
                    <a:pt x="964" y="571"/>
                    <a:pt x="884" y="286"/>
                  </a:cubicBezTo>
                  <a:cubicBezTo>
                    <a:pt x="830" y="116"/>
                    <a:pt x="661" y="0"/>
                    <a:pt x="4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67;p59">
              <a:extLst>
                <a:ext uri="{FF2B5EF4-FFF2-40B4-BE49-F238E27FC236}">
                  <a16:creationId xmlns:a16="http://schemas.microsoft.com/office/drawing/2014/main" id="{381AD700-97CF-F14F-B336-FECB32641F23}"/>
                </a:ext>
              </a:extLst>
            </p:cNvPr>
            <p:cNvSpPr/>
            <p:nvPr/>
          </p:nvSpPr>
          <p:spPr>
            <a:xfrm>
              <a:off x="2933141" y="2249654"/>
              <a:ext cx="97829" cy="18988"/>
            </a:xfrm>
            <a:custGeom>
              <a:avLst/>
              <a:gdLst/>
              <a:ahLst/>
              <a:cxnLst/>
              <a:rect l="l" t="t" r="r" b="b"/>
              <a:pathLst>
                <a:path w="4230" h="821" extrusionOk="0">
                  <a:moveTo>
                    <a:pt x="447" y="0"/>
                  </a:moveTo>
                  <a:cubicBezTo>
                    <a:pt x="197" y="0"/>
                    <a:pt x="1" y="214"/>
                    <a:pt x="36" y="473"/>
                  </a:cubicBezTo>
                  <a:cubicBezTo>
                    <a:pt x="72" y="678"/>
                    <a:pt x="250" y="821"/>
                    <a:pt x="464" y="821"/>
                  </a:cubicBezTo>
                  <a:lnTo>
                    <a:pt x="3783" y="821"/>
                  </a:lnTo>
                  <a:cubicBezTo>
                    <a:pt x="4033" y="821"/>
                    <a:pt x="4229" y="607"/>
                    <a:pt x="4193" y="348"/>
                  </a:cubicBezTo>
                  <a:cubicBezTo>
                    <a:pt x="4158" y="143"/>
                    <a:pt x="3979" y="0"/>
                    <a:pt x="3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68;p59">
              <a:extLst>
                <a:ext uri="{FF2B5EF4-FFF2-40B4-BE49-F238E27FC236}">
                  <a16:creationId xmlns:a16="http://schemas.microsoft.com/office/drawing/2014/main" id="{29BDE4A3-4BDB-3842-94E1-5D55921C6B79}"/>
                </a:ext>
              </a:extLst>
            </p:cNvPr>
            <p:cNvSpPr/>
            <p:nvPr/>
          </p:nvSpPr>
          <p:spPr>
            <a:xfrm>
              <a:off x="2901157" y="2249654"/>
              <a:ext cx="22318" cy="18988"/>
            </a:xfrm>
            <a:custGeom>
              <a:avLst/>
              <a:gdLst/>
              <a:ahLst/>
              <a:cxnLst/>
              <a:rect l="l" t="t" r="r" b="b"/>
              <a:pathLst>
                <a:path w="965" h="821" extrusionOk="0">
                  <a:moveTo>
                    <a:pt x="482" y="0"/>
                  </a:moveTo>
                  <a:cubicBezTo>
                    <a:pt x="215" y="0"/>
                    <a:pt x="1" y="259"/>
                    <a:pt x="90" y="544"/>
                  </a:cubicBezTo>
                  <a:cubicBezTo>
                    <a:pt x="143" y="714"/>
                    <a:pt x="304" y="821"/>
                    <a:pt x="482" y="821"/>
                  </a:cubicBezTo>
                  <a:lnTo>
                    <a:pt x="491" y="821"/>
                  </a:lnTo>
                  <a:cubicBezTo>
                    <a:pt x="759" y="821"/>
                    <a:pt x="964" y="562"/>
                    <a:pt x="884" y="277"/>
                  </a:cubicBezTo>
                  <a:cubicBezTo>
                    <a:pt x="830" y="107"/>
                    <a:pt x="661" y="0"/>
                    <a:pt x="4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69;p59">
              <a:extLst>
                <a:ext uri="{FF2B5EF4-FFF2-40B4-BE49-F238E27FC236}">
                  <a16:creationId xmlns:a16="http://schemas.microsoft.com/office/drawing/2014/main" id="{C950E1D6-BD07-EF43-A0B4-9B50F1A58267}"/>
                </a:ext>
              </a:extLst>
            </p:cNvPr>
            <p:cNvSpPr/>
            <p:nvPr/>
          </p:nvSpPr>
          <p:spPr>
            <a:xfrm>
              <a:off x="2933141" y="2291536"/>
              <a:ext cx="97829" cy="19196"/>
            </a:xfrm>
            <a:custGeom>
              <a:avLst/>
              <a:gdLst/>
              <a:ahLst/>
              <a:cxnLst/>
              <a:rect l="l" t="t" r="r" b="b"/>
              <a:pathLst>
                <a:path w="4230" h="830" extrusionOk="0">
                  <a:moveTo>
                    <a:pt x="447" y="0"/>
                  </a:moveTo>
                  <a:cubicBezTo>
                    <a:pt x="197" y="0"/>
                    <a:pt x="1" y="223"/>
                    <a:pt x="36" y="482"/>
                  </a:cubicBezTo>
                  <a:cubicBezTo>
                    <a:pt x="72" y="678"/>
                    <a:pt x="250" y="830"/>
                    <a:pt x="464" y="830"/>
                  </a:cubicBezTo>
                  <a:lnTo>
                    <a:pt x="3783" y="830"/>
                  </a:lnTo>
                  <a:cubicBezTo>
                    <a:pt x="4033" y="830"/>
                    <a:pt x="4229" y="607"/>
                    <a:pt x="4193" y="357"/>
                  </a:cubicBezTo>
                  <a:cubicBezTo>
                    <a:pt x="4158" y="152"/>
                    <a:pt x="3979" y="0"/>
                    <a:pt x="3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70;p59">
              <a:extLst>
                <a:ext uri="{FF2B5EF4-FFF2-40B4-BE49-F238E27FC236}">
                  <a16:creationId xmlns:a16="http://schemas.microsoft.com/office/drawing/2014/main" id="{5C9B7CAD-67DF-5C4E-B696-355BE687CA2D}"/>
                </a:ext>
              </a:extLst>
            </p:cNvPr>
            <p:cNvSpPr/>
            <p:nvPr/>
          </p:nvSpPr>
          <p:spPr>
            <a:xfrm>
              <a:off x="2901157" y="2291536"/>
              <a:ext cx="22318" cy="19196"/>
            </a:xfrm>
            <a:custGeom>
              <a:avLst/>
              <a:gdLst/>
              <a:ahLst/>
              <a:cxnLst/>
              <a:rect l="l" t="t" r="r" b="b"/>
              <a:pathLst>
                <a:path w="965" h="830" extrusionOk="0">
                  <a:moveTo>
                    <a:pt x="482" y="0"/>
                  </a:moveTo>
                  <a:cubicBezTo>
                    <a:pt x="215" y="0"/>
                    <a:pt x="1" y="268"/>
                    <a:pt x="90" y="544"/>
                  </a:cubicBezTo>
                  <a:cubicBezTo>
                    <a:pt x="143" y="714"/>
                    <a:pt x="304" y="830"/>
                    <a:pt x="482" y="830"/>
                  </a:cubicBezTo>
                  <a:lnTo>
                    <a:pt x="491" y="830"/>
                  </a:lnTo>
                  <a:cubicBezTo>
                    <a:pt x="759" y="830"/>
                    <a:pt x="964" y="571"/>
                    <a:pt x="884" y="286"/>
                  </a:cubicBezTo>
                  <a:cubicBezTo>
                    <a:pt x="830" y="116"/>
                    <a:pt x="661" y="0"/>
                    <a:pt x="4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71;p59">
              <a:extLst>
                <a:ext uri="{FF2B5EF4-FFF2-40B4-BE49-F238E27FC236}">
                  <a16:creationId xmlns:a16="http://schemas.microsoft.com/office/drawing/2014/main" id="{90A335B6-E12D-6045-BC9C-9098D6C97778}"/>
                </a:ext>
              </a:extLst>
            </p:cNvPr>
            <p:cNvSpPr/>
            <p:nvPr/>
          </p:nvSpPr>
          <p:spPr>
            <a:xfrm>
              <a:off x="2695470" y="2224052"/>
              <a:ext cx="32425" cy="32633"/>
            </a:xfrm>
            <a:custGeom>
              <a:avLst/>
              <a:gdLst/>
              <a:ahLst/>
              <a:cxnLst/>
              <a:rect l="l" t="t" r="r" b="b"/>
              <a:pathLst>
                <a:path w="1402" h="1411" extrusionOk="0">
                  <a:moveTo>
                    <a:pt x="705" y="1"/>
                  </a:moveTo>
                  <a:cubicBezTo>
                    <a:pt x="313" y="1"/>
                    <a:pt x="0" y="322"/>
                    <a:pt x="0" y="706"/>
                  </a:cubicBezTo>
                  <a:cubicBezTo>
                    <a:pt x="0" y="1098"/>
                    <a:pt x="313" y="1411"/>
                    <a:pt x="705" y="1411"/>
                  </a:cubicBezTo>
                  <a:cubicBezTo>
                    <a:pt x="1089" y="1411"/>
                    <a:pt x="1401" y="1098"/>
                    <a:pt x="1401" y="706"/>
                  </a:cubicBezTo>
                  <a:cubicBezTo>
                    <a:pt x="1401" y="322"/>
                    <a:pt x="1089" y="1"/>
                    <a:pt x="705" y="1"/>
                  </a:cubicBezTo>
                  <a:close/>
                </a:path>
              </a:pathLst>
            </a:custGeom>
            <a:solidFill>
              <a:srgbClr val="FAB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72;p59">
              <a:extLst>
                <a:ext uri="{FF2B5EF4-FFF2-40B4-BE49-F238E27FC236}">
                  <a16:creationId xmlns:a16="http://schemas.microsoft.com/office/drawing/2014/main" id="{FA3CDCB6-4BBF-F34A-8D83-D0B668C45599}"/>
                </a:ext>
              </a:extLst>
            </p:cNvPr>
            <p:cNvSpPr/>
            <p:nvPr/>
          </p:nvSpPr>
          <p:spPr>
            <a:xfrm>
              <a:off x="2779026" y="2305550"/>
              <a:ext cx="32425" cy="32425"/>
            </a:xfrm>
            <a:custGeom>
              <a:avLst/>
              <a:gdLst/>
              <a:ahLst/>
              <a:cxnLst/>
              <a:rect l="l" t="t" r="r" b="b"/>
              <a:pathLst>
                <a:path w="1402" h="1402" extrusionOk="0">
                  <a:moveTo>
                    <a:pt x="696" y="1"/>
                  </a:moveTo>
                  <a:cubicBezTo>
                    <a:pt x="313" y="1"/>
                    <a:pt x="0" y="313"/>
                    <a:pt x="0" y="706"/>
                  </a:cubicBezTo>
                  <a:cubicBezTo>
                    <a:pt x="0" y="1089"/>
                    <a:pt x="313" y="1401"/>
                    <a:pt x="696" y="1401"/>
                  </a:cubicBezTo>
                  <a:cubicBezTo>
                    <a:pt x="1089" y="1401"/>
                    <a:pt x="1401" y="1089"/>
                    <a:pt x="1401" y="706"/>
                  </a:cubicBezTo>
                  <a:cubicBezTo>
                    <a:pt x="1401" y="313"/>
                    <a:pt x="1089" y="1"/>
                    <a:pt x="696" y="1"/>
                  </a:cubicBezTo>
                  <a:close/>
                </a:path>
              </a:pathLst>
            </a:custGeom>
            <a:solidFill>
              <a:srgbClr val="FAB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73;p59">
              <a:extLst>
                <a:ext uri="{FF2B5EF4-FFF2-40B4-BE49-F238E27FC236}">
                  <a16:creationId xmlns:a16="http://schemas.microsoft.com/office/drawing/2014/main" id="{8D65697A-3F07-F541-8C1C-FD860DA7D245}"/>
                </a:ext>
              </a:extLst>
            </p:cNvPr>
            <p:cNvSpPr/>
            <p:nvPr/>
          </p:nvSpPr>
          <p:spPr>
            <a:xfrm>
              <a:off x="2810178" y="2190843"/>
              <a:ext cx="32425" cy="32425"/>
            </a:xfrm>
            <a:custGeom>
              <a:avLst/>
              <a:gdLst/>
              <a:ahLst/>
              <a:cxnLst/>
              <a:rect l="l" t="t" r="r" b="b"/>
              <a:pathLst>
                <a:path w="1402" h="1402" extrusionOk="0">
                  <a:moveTo>
                    <a:pt x="705" y="1"/>
                  </a:moveTo>
                  <a:cubicBezTo>
                    <a:pt x="313" y="1"/>
                    <a:pt x="1" y="313"/>
                    <a:pt x="1" y="697"/>
                  </a:cubicBezTo>
                  <a:cubicBezTo>
                    <a:pt x="1" y="1089"/>
                    <a:pt x="313" y="1401"/>
                    <a:pt x="705" y="1401"/>
                  </a:cubicBezTo>
                  <a:cubicBezTo>
                    <a:pt x="1089" y="1401"/>
                    <a:pt x="1401" y="1089"/>
                    <a:pt x="1401" y="697"/>
                  </a:cubicBezTo>
                  <a:cubicBezTo>
                    <a:pt x="1401" y="313"/>
                    <a:pt x="1089" y="1"/>
                    <a:pt x="705" y="1"/>
                  </a:cubicBezTo>
                  <a:close/>
                </a:path>
              </a:pathLst>
            </a:custGeom>
            <a:solidFill>
              <a:srgbClr val="FAB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74;p59">
              <a:extLst>
                <a:ext uri="{FF2B5EF4-FFF2-40B4-BE49-F238E27FC236}">
                  <a16:creationId xmlns:a16="http://schemas.microsoft.com/office/drawing/2014/main" id="{3BF218E2-FBD7-6C4E-A581-2EE89BA49AEB}"/>
                </a:ext>
              </a:extLst>
            </p:cNvPr>
            <p:cNvSpPr/>
            <p:nvPr/>
          </p:nvSpPr>
          <p:spPr>
            <a:xfrm>
              <a:off x="2757773" y="2229834"/>
              <a:ext cx="33234" cy="46047"/>
            </a:xfrm>
            <a:custGeom>
              <a:avLst/>
              <a:gdLst/>
              <a:ahLst/>
              <a:cxnLst/>
              <a:rect l="l" t="t" r="r" b="b"/>
              <a:pathLst>
                <a:path w="1437" h="1991" extrusionOk="0">
                  <a:moveTo>
                    <a:pt x="991" y="1"/>
                  </a:moveTo>
                  <a:cubicBezTo>
                    <a:pt x="447" y="1"/>
                    <a:pt x="1" y="447"/>
                    <a:pt x="1" y="1000"/>
                  </a:cubicBezTo>
                  <a:cubicBezTo>
                    <a:pt x="1" y="1544"/>
                    <a:pt x="447" y="1990"/>
                    <a:pt x="991" y="1990"/>
                  </a:cubicBezTo>
                  <a:cubicBezTo>
                    <a:pt x="1151" y="1990"/>
                    <a:pt x="1303" y="1946"/>
                    <a:pt x="1437" y="1883"/>
                  </a:cubicBezTo>
                  <a:cubicBezTo>
                    <a:pt x="1107" y="1723"/>
                    <a:pt x="884" y="1384"/>
                    <a:pt x="884" y="1000"/>
                  </a:cubicBezTo>
                  <a:cubicBezTo>
                    <a:pt x="884" y="607"/>
                    <a:pt x="1107" y="277"/>
                    <a:pt x="1437" y="108"/>
                  </a:cubicBezTo>
                  <a:cubicBezTo>
                    <a:pt x="1303" y="45"/>
                    <a:pt x="1151" y="1"/>
                    <a:pt x="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75;p59">
              <a:extLst>
                <a:ext uri="{FF2B5EF4-FFF2-40B4-BE49-F238E27FC236}">
                  <a16:creationId xmlns:a16="http://schemas.microsoft.com/office/drawing/2014/main" id="{A23EB6E5-CFFB-D247-A27B-7EAA28E98BCB}"/>
                </a:ext>
              </a:extLst>
            </p:cNvPr>
            <p:cNvSpPr/>
            <p:nvPr/>
          </p:nvSpPr>
          <p:spPr>
            <a:xfrm>
              <a:off x="2778194" y="2232309"/>
              <a:ext cx="25417" cy="41098"/>
            </a:xfrm>
            <a:custGeom>
              <a:avLst/>
              <a:gdLst/>
              <a:ahLst/>
              <a:cxnLst/>
              <a:rect l="l" t="t" r="r" b="b"/>
              <a:pathLst>
                <a:path w="1099" h="1777" extrusionOk="0">
                  <a:moveTo>
                    <a:pt x="554" y="1"/>
                  </a:moveTo>
                  <a:cubicBezTo>
                    <a:pt x="224" y="170"/>
                    <a:pt x="1" y="500"/>
                    <a:pt x="1" y="893"/>
                  </a:cubicBezTo>
                  <a:cubicBezTo>
                    <a:pt x="1" y="1277"/>
                    <a:pt x="224" y="1616"/>
                    <a:pt x="554" y="1776"/>
                  </a:cubicBezTo>
                  <a:cubicBezTo>
                    <a:pt x="875" y="1616"/>
                    <a:pt x="1098" y="1277"/>
                    <a:pt x="1098" y="893"/>
                  </a:cubicBezTo>
                  <a:cubicBezTo>
                    <a:pt x="1098" y="500"/>
                    <a:pt x="875" y="170"/>
                    <a:pt x="554" y="1"/>
                  </a:cubicBezTo>
                  <a:close/>
                </a:path>
              </a:pathLst>
            </a:custGeom>
            <a:solidFill>
              <a:srgbClr val="FAB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76;p59">
              <a:extLst>
                <a:ext uri="{FF2B5EF4-FFF2-40B4-BE49-F238E27FC236}">
                  <a16:creationId xmlns:a16="http://schemas.microsoft.com/office/drawing/2014/main" id="{6E060738-BD05-FD40-B599-63275AC95B8F}"/>
                </a:ext>
              </a:extLst>
            </p:cNvPr>
            <p:cNvSpPr/>
            <p:nvPr/>
          </p:nvSpPr>
          <p:spPr>
            <a:xfrm>
              <a:off x="2685989" y="2181153"/>
              <a:ext cx="166310" cy="166310"/>
            </a:xfrm>
            <a:custGeom>
              <a:avLst/>
              <a:gdLst/>
              <a:ahLst/>
              <a:cxnLst/>
              <a:rect l="l" t="t" r="r" b="b"/>
              <a:pathLst>
                <a:path w="7191" h="7191" extrusionOk="0">
                  <a:moveTo>
                    <a:pt x="6075" y="830"/>
                  </a:moveTo>
                  <a:cubicBezTo>
                    <a:pt x="6236" y="830"/>
                    <a:pt x="6361" y="955"/>
                    <a:pt x="6361" y="1116"/>
                  </a:cubicBezTo>
                  <a:cubicBezTo>
                    <a:pt x="6361" y="1276"/>
                    <a:pt x="6236" y="1410"/>
                    <a:pt x="6075" y="1410"/>
                  </a:cubicBezTo>
                  <a:cubicBezTo>
                    <a:pt x="6004" y="1410"/>
                    <a:pt x="5942" y="1383"/>
                    <a:pt x="5897" y="1347"/>
                  </a:cubicBezTo>
                  <a:cubicBezTo>
                    <a:pt x="5888" y="1339"/>
                    <a:pt x="5879" y="1330"/>
                    <a:pt x="5879" y="1321"/>
                  </a:cubicBezTo>
                  <a:cubicBezTo>
                    <a:pt x="5870" y="1312"/>
                    <a:pt x="5852" y="1303"/>
                    <a:pt x="5843" y="1294"/>
                  </a:cubicBezTo>
                  <a:cubicBezTo>
                    <a:pt x="5808" y="1249"/>
                    <a:pt x="5781" y="1187"/>
                    <a:pt x="5781" y="1116"/>
                  </a:cubicBezTo>
                  <a:cubicBezTo>
                    <a:pt x="5781" y="955"/>
                    <a:pt x="5915" y="830"/>
                    <a:pt x="6075" y="830"/>
                  </a:cubicBezTo>
                  <a:close/>
                  <a:moveTo>
                    <a:pt x="1115" y="2275"/>
                  </a:moveTo>
                  <a:cubicBezTo>
                    <a:pt x="1267" y="2275"/>
                    <a:pt x="1401" y="2400"/>
                    <a:pt x="1401" y="2561"/>
                  </a:cubicBezTo>
                  <a:cubicBezTo>
                    <a:pt x="1401" y="2721"/>
                    <a:pt x="1267" y="2846"/>
                    <a:pt x="1115" y="2846"/>
                  </a:cubicBezTo>
                  <a:cubicBezTo>
                    <a:pt x="955" y="2846"/>
                    <a:pt x="821" y="2721"/>
                    <a:pt x="821" y="2561"/>
                  </a:cubicBezTo>
                  <a:cubicBezTo>
                    <a:pt x="821" y="2400"/>
                    <a:pt x="955" y="2275"/>
                    <a:pt x="1115" y="2275"/>
                  </a:cubicBezTo>
                  <a:close/>
                  <a:moveTo>
                    <a:pt x="4095" y="2525"/>
                  </a:moveTo>
                  <a:cubicBezTo>
                    <a:pt x="4416" y="2525"/>
                    <a:pt x="4675" y="2784"/>
                    <a:pt x="4675" y="3105"/>
                  </a:cubicBezTo>
                  <a:cubicBezTo>
                    <a:pt x="4675" y="3417"/>
                    <a:pt x="4416" y="3676"/>
                    <a:pt x="4095" y="3676"/>
                  </a:cubicBezTo>
                  <a:cubicBezTo>
                    <a:pt x="3774" y="3676"/>
                    <a:pt x="3515" y="3417"/>
                    <a:pt x="3515" y="3105"/>
                  </a:cubicBezTo>
                  <a:cubicBezTo>
                    <a:pt x="3515" y="2784"/>
                    <a:pt x="3774" y="2525"/>
                    <a:pt x="4095" y="2525"/>
                  </a:cubicBezTo>
                  <a:close/>
                  <a:moveTo>
                    <a:pt x="4719" y="5790"/>
                  </a:moveTo>
                  <a:cubicBezTo>
                    <a:pt x="4880" y="5790"/>
                    <a:pt x="5014" y="5924"/>
                    <a:pt x="5014" y="6085"/>
                  </a:cubicBezTo>
                  <a:cubicBezTo>
                    <a:pt x="5014" y="6236"/>
                    <a:pt x="4880" y="6370"/>
                    <a:pt x="4719" y="6370"/>
                  </a:cubicBezTo>
                  <a:cubicBezTo>
                    <a:pt x="4568" y="6370"/>
                    <a:pt x="4434" y="6236"/>
                    <a:pt x="4434" y="6085"/>
                  </a:cubicBezTo>
                  <a:cubicBezTo>
                    <a:pt x="4434" y="5924"/>
                    <a:pt x="4568" y="5790"/>
                    <a:pt x="4719" y="5790"/>
                  </a:cubicBezTo>
                  <a:close/>
                  <a:moveTo>
                    <a:pt x="6075" y="0"/>
                  </a:moveTo>
                  <a:cubicBezTo>
                    <a:pt x="5460" y="0"/>
                    <a:pt x="4960" y="500"/>
                    <a:pt x="4960" y="1116"/>
                  </a:cubicBezTo>
                  <a:cubicBezTo>
                    <a:pt x="4960" y="1276"/>
                    <a:pt x="4996" y="1428"/>
                    <a:pt x="5049" y="1562"/>
                  </a:cubicBezTo>
                  <a:lnTo>
                    <a:pt x="4755" y="1865"/>
                  </a:lnTo>
                  <a:cubicBezTo>
                    <a:pt x="4559" y="1758"/>
                    <a:pt x="4336" y="1695"/>
                    <a:pt x="4095" y="1695"/>
                  </a:cubicBezTo>
                  <a:cubicBezTo>
                    <a:pt x="3551" y="1695"/>
                    <a:pt x="3087" y="2008"/>
                    <a:pt x="2846" y="2454"/>
                  </a:cubicBezTo>
                  <a:lnTo>
                    <a:pt x="2204" y="2338"/>
                  </a:lnTo>
                  <a:cubicBezTo>
                    <a:pt x="2105" y="1829"/>
                    <a:pt x="1651" y="1446"/>
                    <a:pt x="1115" y="1446"/>
                  </a:cubicBezTo>
                  <a:cubicBezTo>
                    <a:pt x="500" y="1446"/>
                    <a:pt x="0" y="1945"/>
                    <a:pt x="0" y="2561"/>
                  </a:cubicBezTo>
                  <a:cubicBezTo>
                    <a:pt x="0" y="3176"/>
                    <a:pt x="500" y="3676"/>
                    <a:pt x="1115" y="3676"/>
                  </a:cubicBezTo>
                  <a:cubicBezTo>
                    <a:pt x="1508" y="3676"/>
                    <a:pt x="1856" y="3471"/>
                    <a:pt x="2061" y="3150"/>
                  </a:cubicBezTo>
                  <a:lnTo>
                    <a:pt x="2703" y="3266"/>
                  </a:lnTo>
                  <a:cubicBezTo>
                    <a:pt x="2783" y="3917"/>
                    <a:pt x="3301" y="4434"/>
                    <a:pt x="3952" y="4497"/>
                  </a:cubicBezTo>
                  <a:lnTo>
                    <a:pt x="4086" y="5166"/>
                  </a:lnTo>
                  <a:cubicBezTo>
                    <a:pt x="3800" y="5362"/>
                    <a:pt x="3604" y="5701"/>
                    <a:pt x="3604" y="6085"/>
                  </a:cubicBezTo>
                  <a:cubicBezTo>
                    <a:pt x="3604" y="6691"/>
                    <a:pt x="4104" y="7191"/>
                    <a:pt x="4719" y="7191"/>
                  </a:cubicBezTo>
                  <a:cubicBezTo>
                    <a:pt x="5335" y="7191"/>
                    <a:pt x="5834" y="6691"/>
                    <a:pt x="5834" y="6085"/>
                  </a:cubicBezTo>
                  <a:cubicBezTo>
                    <a:pt x="5834" y="5523"/>
                    <a:pt x="5424" y="5059"/>
                    <a:pt x="4898" y="4978"/>
                  </a:cubicBezTo>
                  <a:lnTo>
                    <a:pt x="4764" y="4336"/>
                  </a:lnTo>
                  <a:cubicBezTo>
                    <a:pt x="5201" y="4095"/>
                    <a:pt x="5495" y="3631"/>
                    <a:pt x="5495" y="3105"/>
                  </a:cubicBezTo>
                  <a:cubicBezTo>
                    <a:pt x="5495" y="2864"/>
                    <a:pt x="5442" y="2641"/>
                    <a:pt x="5335" y="2445"/>
                  </a:cubicBezTo>
                  <a:lnTo>
                    <a:pt x="5638" y="2141"/>
                  </a:lnTo>
                  <a:cubicBezTo>
                    <a:pt x="5772" y="2204"/>
                    <a:pt x="5915" y="2231"/>
                    <a:pt x="6075" y="2231"/>
                  </a:cubicBezTo>
                  <a:cubicBezTo>
                    <a:pt x="6691" y="2231"/>
                    <a:pt x="7190" y="1731"/>
                    <a:pt x="7190" y="1116"/>
                  </a:cubicBezTo>
                  <a:cubicBezTo>
                    <a:pt x="7190" y="500"/>
                    <a:pt x="6691" y="0"/>
                    <a:pt x="60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77;p59">
              <a:extLst>
                <a:ext uri="{FF2B5EF4-FFF2-40B4-BE49-F238E27FC236}">
                  <a16:creationId xmlns:a16="http://schemas.microsoft.com/office/drawing/2014/main" id="{E5D95FD8-0F82-3140-9D4F-E17763B4195C}"/>
                </a:ext>
              </a:extLst>
            </p:cNvPr>
            <p:cNvSpPr/>
            <p:nvPr/>
          </p:nvSpPr>
          <p:spPr>
            <a:xfrm>
              <a:off x="2999977" y="2104604"/>
              <a:ext cx="19427" cy="19011"/>
            </a:xfrm>
            <a:custGeom>
              <a:avLst/>
              <a:gdLst/>
              <a:ahLst/>
              <a:cxnLst/>
              <a:rect l="l" t="t" r="r" b="b"/>
              <a:pathLst>
                <a:path w="840" h="822" extrusionOk="0">
                  <a:moveTo>
                    <a:pt x="420" y="1"/>
                  </a:moveTo>
                  <a:cubicBezTo>
                    <a:pt x="188" y="1"/>
                    <a:pt x="1" y="179"/>
                    <a:pt x="1" y="411"/>
                  </a:cubicBezTo>
                  <a:cubicBezTo>
                    <a:pt x="1" y="634"/>
                    <a:pt x="188" y="821"/>
                    <a:pt x="420" y="821"/>
                  </a:cubicBezTo>
                  <a:cubicBezTo>
                    <a:pt x="652" y="821"/>
                    <a:pt x="840" y="634"/>
                    <a:pt x="840" y="411"/>
                  </a:cubicBezTo>
                  <a:cubicBezTo>
                    <a:pt x="840" y="179"/>
                    <a:pt x="652" y="1"/>
                    <a:pt x="4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78;p59">
              <a:extLst>
                <a:ext uri="{FF2B5EF4-FFF2-40B4-BE49-F238E27FC236}">
                  <a16:creationId xmlns:a16="http://schemas.microsoft.com/office/drawing/2014/main" id="{6106FB9A-C35D-A24B-B64B-4D9C3F8410EE}"/>
                </a:ext>
              </a:extLst>
            </p:cNvPr>
            <p:cNvSpPr/>
            <p:nvPr/>
          </p:nvSpPr>
          <p:spPr>
            <a:xfrm>
              <a:off x="2661220" y="2104604"/>
              <a:ext cx="413288" cy="309307"/>
            </a:xfrm>
            <a:custGeom>
              <a:avLst/>
              <a:gdLst/>
              <a:ahLst/>
              <a:cxnLst/>
              <a:rect l="l" t="t" r="r" b="b"/>
              <a:pathLst>
                <a:path w="17870" h="13374" extrusionOk="0">
                  <a:moveTo>
                    <a:pt x="8538" y="821"/>
                  </a:moveTo>
                  <a:lnTo>
                    <a:pt x="8538" y="12544"/>
                  </a:lnTo>
                  <a:lnTo>
                    <a:pt x="821" y="12544"/>
                  </a:lnTo>
                  <a:lnTo>
                    <a:pt x="821" y="821"/>
                  </a:lnTo>
                  <a:close/>
                  <a:moveTo>
                    <a:pt x="411" y="1"/>
                  </a:moveTo>
                  <a:cubicBezTo>
                    <a:pt x="179" y="1"/>
                    <a:pt x="1" y="179"/>
                    <a:pt x="1" y="411"/>
                  </a:cubicBezTo>
                  <a:lnTo>
                    <a:pt x="1" y="12954"/>
                  </a:lnTo>
                  <a:cubicBezTo>
                    <a:pt x="1" y="13186"/>
                    <a:pt x="179" y="13373"/>
                    <a:pt x="411" y="13373"/>
                  </a:cubicBezTo>
                  <a:lnTo>
                    <a:pt x="17459" y="13373"/>
                  </a:lnTo>
                  <a:cubicBezTo>
                    <a:pt x="17682" y="13373"/>
                    <a:pt x="17869" y="13186"/>
                    <a:pt x="17869" y="12954"/>
                  </a:cubicBezTo>
                  <a:lnTo>
                    <a:pt x="17869" y="411"/>
                  </a:lnTo>
                  <a:cubicBezTo>
                    <a:pt x="17869" y="179"/>
                    <a:pt x="17682" y="1"/>
                    <a:pt x="17459" y="1"/>
                  </a:cubicBezTo>
                  <a:lnTo>
                    <a:pt x="16505" y="1"/>
                  </a:lnTo>
                  <a:cubicBezTo>
                    <a:pt x="16299" y="1"/>
                    <a:pt x="16112" y="143"/>
                    <a:pt x="16085" y="349"/>
                  </a:cubicBezTo>
                  <a:cubicBezTo>
                    <a:pt x="16041" y="607"/>
                    <a:pt x="16237" y="821"/>
                    <a:pt x="16487" y="821"/>
                  </a:cubicBezTo>
                  <a:lnTo>
                    <a:pt x="17040" y="821"/>
                  </a:lnTo>
                  <a:lnTo>
                    <a:pt x="17040" y="12544"/>
                  </a:lnTo>
                  <a:lnTo>
                    <a:pt x="9368" y="12544"/>
                  </a:lnTo>
                  <a:lnTo>
                    <a:pt x="9368" y="821"/>
                  </a:lnTo>
                  <a:lnTo>
                    <a:pt x="13721" y="821"/>
                  </a:lnTo>
                  <a:cubicBezTo>
                    <a:pt x="13926" y="821"/>
                    <a:pt x="14114" y="679"/>
                    <a:pt x="14140" y="474"/>
                  </a:cubicBezTo>
                  <a:cubicBezTo>
                    <a:pt x="14176" y="215"/>
                    <a:pt x="13980" y="1"/>
                    <a:pt x="137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4404;p59">
            <a:extLst>
              <a:ext uri="{FF2B5EF4-FFF2-40B4-BE49-F238E27FC236}">
                <a16:creationId xmlns:a16="http://schemas.microsoft.com/office/drawing/2014/main" id="{8B882B37-266B-0148-8476-7E727A5CF904}"/>
              </a:ext>
            </a:extLst>
          </p:cNvPr>
          <p:cNvGrpSpPr/>
          <p:nvPr/>
        </p:nvGrpSpPr>
        <p:grpSpPr>
          <a:xfrm>
            <a:off x="786504" y="3742721"/>
            <a:ext cx="488169" cy="488095"/>
            <a:chOff x="1492661" y="2789010"/>
            <a:chExt cx="488169" cy="488095"/>
          </a:xfrm>
        </p:grpSpPr>
        <p:sp>
          <p:nvSpPr>
            <p:cNvPr id="98" name="Google Shape;4405;p59">
              <a:extLst>
                <a:ext uri="{FF2B5EF4-FFF2-40B4-BE49-F238E27FC236}">
                  <a16:creationId xmlns:a16="http://schemas.microsoft.com/office/drawing/2014/main" id="{9867E69B-C12F-EE4B-AAEA-E4D1EB2F0CC0}"/>
                </a:ext>
              </a:extLst>
            </p:cNvPr>
            <p:cNvSpPr/>
            <p:nvPr/>
          </p:nvSpPr>
          <p:spPr>
            <a:xfrm>
              <a:off x="1730748" y="2827516"/>
              <a:ext cx="239555" cy="284954"/>
            </a:xfrm>
            <a:custGeom>
              <a:avLst/>
              <a:gdLst/>
              <a:ahLst/>
              <a:cxnLst/>
              <a:rect l="l" t="t" r="r" b="b"/>
              <a:pathLst>
                <a:path w="10358" h="12321" extrusionOk="0">
                  <a:moveTo>
                    <a:pt x="6897" y="1"/>
                  </a:moveTo>
                  <a:cubicBezTo>
                    <a:pt x="4765" y="1"/>
                    <a:pt x="2855" y="973"/>
                    <a:pt x="1589" y="2499"/>
                  </a:cubicBezTo>
                  <a:cubicBezTo>
                    <a:pt x="2151" y="2133"/>
                    <a:pt x="2829" y="1919"/>
                    <a:pt x="3551" y="1910"/>
                  </a:cubicBezTo>
                  <a:cubicBezTo>
                    <a:pt x="3557" y="1910"/>
                    <a:pt x="3562" y="1910"/>
                    <a:pt x="3568" y="1910"/>
                  </a:cubicBezTo>
                  <a:cubicBezTo>
                    <a:pt x="5496" y="1910"/>
                    <a:pt x="7102" y="3450"/>
                    <a:pt x="7173" y="5380"/>
                  </a:cubicBezTo>
                  <a:cubicBezTo>
                    <a:pt x="7245" y="7441"/>
                    <a:pt x="5603" y="9136"/>
                    <a:pt x="3560" y="9136"/>
                  </a:cubicBezTo>
                  <a:cubicBezTo>
                    <a:pt x="1821" y="9136"/>
                    <a:pt x="375" y="7905"/>
                    <a:pt x="27" y="6272"/>
                  </a:cubicBezTo>
                  <a:cubicBezTo>
                    <a:pt x="10" y="6478"/>
                    <a:pt x="1" y="6692"/>
                    <a:pt x="1" y="6906"/>
                  </a:cubicBezTo>
                  <a:cubicBezTo>
                    <a:pt x="1" y="8859"/>
                    <a:pt x="812" y="10635"/>
                    <a:pt x="2133" y="11884"/>
                  </a:cubicBezTo>
                  <a:lnTo>
                    <a:pt x="2757" y="10858"/>
                  </a:lnTo>
                  <a:lnTo>
                    <a:pt x="4363" y="10858"/>
                  </a:lnTo>
                  <a:lnTo>
                    <a:pt x="5264" y="12321"/>
                  </a:lnTo>
                  <a:lnTo>
                    <a:pt x="7164" y="11527"/>
                  </a:lnTo>
                  <a:lnTo>
                    <a:pt x="6772" y="9859"/>
                  </a:lnTo>
                  <a:lnTo>
                    <a:pt x="7905" y="8726"/>
                  </a:lnTo>
                  <a:lnTo>
                    <a:pt x="9564" y="9127"/>
                  </a:lnTo>
                  <a:lnTo>
                    <a:pt x="10358" y="7218"/>
                  </a:lnTo>
                  <a:lnTo>
                    <a:pt x="8895" y="6326"/>
                  </a:lnTo>
                  <a:lnTo>
                    <a:pt x="8895" y="4720"/>
                  </a:lnTo>
                  <a:lnTo>
                    <a:pt x="10358" y="3828"/>
                  </a:lnTo>
                  <a:lnTo>
                    <a:pt x="9564" y="1919"/>
                  </a:lnTo>
                  <a:lnTo>
                    <a:pt x="7905" y="2320"/>
                  </a:lnTo>
                  <a:lnTo>
                    <a:pt x="6772" y="1187"/>
                  </a:lnTo>
                  <a:lnTo>
                    <a:pt x="70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06;p59">
              <a:extLst>
                <a:ext uri="{FF2B5EF4-FFF2-40B4-BE49-F238E27FC236}">
                  <a16:creationId xmlns:a16="http://schemas.microsoft.com/office/drawing/2014/main" id="{BAEEAB4B-B8BD-7441-A753-46B09A1B8D51}"/>
                </a:ext>
              </a:extLst>
            </p:cNvPr>
            <p:cNvSpPr/>
            <p:nvPr/>
          </p:nvSpPr>
          <p:spPr>
            <a:xfrm>
              <a:off x="1563636" y="3054872"/>
              <a:ext cx="160135" cy="204910"/>
            </a:xfrm>
            <a:custGeom>
              <a:avLst/>
              <a:gdLst/>
              <a:ahLst/>
              <a:cxnLst/>
              <a:rect l="l" t="t" r="r" b="b"/>
              <a:pathLst>
                <a:path w="6924" h="8860" extrusionOk="0">
                  <a:moveTo>
                    <a:pt x="2900" y="1"/>
                  </a:moveTo>
                  <a:cubicBezTo>
                    <a:pt x="1410" y="634"/>
                    <a:pt x="295" y="2008"/>
                    <a:pt x="27" y="3658"/>
                  </a:cubicBezTo>
                  <a:cubicBezTo>
                    <a:pt x="327" y="2784"/>
                    <a:pt x="1155" y="2157"/>
                    <a:pt x="2130" y="2157"/>
                  </a:cubicBezTo>
                  <a:cubicBezTo>
                    <a:pt x="2169" y="2157"/>
                    <a:pt x="2209" y="2158"/>
                    <a:pt x="2249" y="2160"/>
                  </a:cubicBezTo>
                  <a:cubicBezTo>
                    <a:pt x="3391" y="2222"/>
                    <a:pt x="4309" y="3159"/>
                    <a:pt x="4354" y="4292"/>
                  </a:cubicBezTo>
                  <a:cubicBezTo>
                    <a:pt x="4399" y="5568"/>
                    <a:pt x="3391" y="6611"/>
                    <a:pt x="2133" y="6611"/>
                  </a:cubicBezTo>
                  <a:cubicBezTo>
                    <a:pt x="1125" y="6611"/>
                    <a:pt x="277" y="5942"/>
                    <a:pt x="1" y="5032"/>
                  </a:cubicBezTo>
                  <a:lnTo>
                    <a:pt x="1" y="5032"/>
                  </a:lnTo>
                  <a:cubicBezTo>
                    <a:pt x="215" y="6763"/>
                    <a:pt x="1348" y="8208"/>
                    <a:pt x="2900" y="8859"/>
                  </a:cubicBezTo>
                  <a:lnTo>
                    <a:pt x="3034" y="8003"/>
                  </a:lnTo>
                  <a:lnTo>
                    <a:pt x="4060" y="7575"/>
                  </a:lnTo>
                  <a:lnTo>
                    <a:pt x="5014" y="8271"/>
                  </a:lnTo>
                  <a:lnTo>
                    <a:pt x="6022" y="7263"/>
                  </a:lnTo>
                  <a:lnTo>
                    <a:pt x="5326" y="6299"/>
                  </a:lnTo>
                  <a:lnTo>
                    <a:pt x="5746" y="5282"/>
                  </a:lnTo>
                  <a:lnTo>
                    <a:pt x="6923" y="5095"/>
                  </a:lnTo>
                  <a:lnTo>
                    <a:pt x="6914" y="3667"/>
                  </a:lnTo>
                  <a:lnTo>
                    <a:pt x="5746" y="3480"/>
                  </a:lnTo>
                  <a:lnTo>
                    <a:pt x="5326" y="2454"/>
                  </a:lnTo>
                  <a:lnTo>
                    <a:pt x="6013" y="1500"/>
                  </a:lnTo>
                  <a:lnTo>
                    <a:pt x="5005" y="491"/>
                  </a:lnTo>
                  <a:lnTo>
                    <a:pt x="4051" y="1187"/>
                  </a:lnTo>
                  <a:lnTo>
                    <a:pt x="3025" y="768"/>
                  </a:lnTo>
                  <a:lnTo>
                    <a:pt x="29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407;p59">
              <a:extLst>
                <a:ext uri="{FF2B5EF4-FFF2-40B4-BE49-F238E27FC236}">
                  <a16:creationId xmlns:a16="http://schemas.microsoft.com/office/drawing/2014/main" id="{D76093E2-008D-6448-A45C-844DCCA4E562}"/>
                </a:ext>
              </a:extLst>
            </p:cNvPr>
            <p:cNvSpPr/>
            <p:nvPr/>
          </p:nvSpPr>
          <p:spPr>
            <a:xfrm>
              <a:off x="1712386" y="2862390"/>
              <a:ext cx="203244" cy="186130"/>
            </a:xfrm>
            <a:custGeom>
              <a:avLst/>
              <a:gdLst/>
              <a:ahLst/>
              <a:cxnLst/>
              <a:rect l="l" t="t" r="r" b="b"/>
              <a:pathLst>
                <a:path w="8788" h="8048" extrusionOk="0">
                  <a:moveTo>
                    <a:pt x="4372" y="1"/>
                  </a:moveTo>
                  <a:cubicBezTo>
                    <a:pt x="3342" y="1"/>
                    <a:pt x="2311" y="393"/>
                    <a:pt x="1526" y="1178"/>
                  </a:cubicBezTo>
                  <a:cubicBezTo>
                    <a:pt x="313" y="2400"/>
                    <a:pt x="1" y="4256"/>
                    <a:pt x="759" y="5799"/>
                  </a:cubicBezTo>
                  <a:cubicBezTo>
                    <a:pt x="829" y="5945"/>
                    <a:pt x="976" y="6028"/>
                    <a:pt x="1129" y="6028"/>
                  </a:cubicBezTo>
                  <a:cubicBezTo>
                    <a:pt x="1190" y="6028"/>
                    <a:pt x="1253" y="6015"/>
                    <a:pt x="1312" y="5987"/>
                  </a:cubicBezTo>
                  <a:cubicBezTo>
                    <a:pt x="1517" y="5888"/>
                    <a:pt x="1598" y="5639"/>
                    <a:pt x="1499" y="5433"/>
                  </a:cubicBezTo>
                  <a:cubicBezTo>
                    <a:pt x="893" y="4202"/>
                    <a:pt x="1143" y="2730"/>
                    <a:pt x="2106" y="1767"/>
                  </a:cubicBezTo>
                  <a:cubicBezTo>
                    <a:pt x="2731" y="1142"/>
                    <a:pt x="3551" y="830"/>
                    <a:pt x="4372" y="830"/>
                  </a:cubicBezTo>
                  <a:cubicBezTo>
                    <a:pt x="5193" y="830"/>
                    <a:pt x="6013" y="1142"/>
                    <a:pt x="6638" y="1767"/>
                  </a:cubicBezTo>
                  <a:cubicBezTo>
                    <a:pt x="7878" y="3007"/>
                    <a:pt x="7878" y="5041"/>
                    <a:pt x="6638" y="6290"/>
                  </a:cubicBezTo>
                  <a:cubicBezTo>
                    <a:pt x="6021" y="6901"/>
                    <a:pt x="5202" y="7225"/>
                    <a:pt x="4374" y="7225"/>
                  </a:cubicBezTo>
                  <a:cubicBezTo>
                    <a:pt x="3898" y="7225"/>
                    <a:pt x="3418" y="7118"/>
                    <a:pt x="2971" y="6896"/>
                  </a:cubicBezTo>
                  <a:cubicBezTo>
                    <a:pt x="2915" y="6869"/>
                    <a:pt x="2855" y="6857"/>
                    <a:pt x="2795" y="6857"/>
                  </a:cubicBezTo>
                  <a:cubicBezTo>
                    <a:pt x="2640" y="6857"/>
                    <a:pt x="2489" y="6944"/>
                    <a:pt x="2418" y="7093"/>
                  </a:cubicBezTo>
                  <a:cubicBezTo>
                    <a:pt x="2320" y="7298"/>
                    <a:pt x="2400" y="7539"/>
                    <a:pt x="2606" y="7637"/>
                  </a:cubicBezTo>
                  <a:cubicBezTo>
                    <a:pt x="3168" y="7913"/>
                    <a:pt x="3774" y="8047"/>
                    <a:pt x="4372" y="8047"/>
                  </a:cubicBezTo>
                  <a:cubicBezTo>
                    <a:pt x="5416" y="8047"/>
                    <a:pt x="6442" y="7646"/>
                    <a:pt x="7218" y="6870"/>
                  </a:cubicBezTo>
                  <a:cubicBezTo>
                    <a:pt x="8788" y="5300"/>
                    <a:pt x="8788" y="2748"/>
                    <a:pt x="7218" y="1178"/>
                  </a:cubicBezTo>
                  <a:cubicBezTo>
                    <a:pt x="6433" y="393"/>
                    <a:pt x="5402" y="1"/>
                    <a:pt x="4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408;p59">
              <a:extLst>
                <a:ext uri="{FF2B5EF4-FFF2-40B4-BE49-F238E27FC236}">
                  <a16:creationId xmlns:a16="http://schemas.microsoft.com/office/drawing/2014/main" id="{78102052-870E-6646-B8E9-5C5A8407FCA2}"/>
                </a:ext>
              </a:extLst>
            </p:cNvPr>
            <p:cNvSpPr/>
            <p:nvPr/>
          </p:nvSpPr>
          <p:spPr>
            <a:xfrm>
              <a:off x="1743954" y="3005058"/>
              <a:ext cx="20861" cy="19103"/>
            </a:xfrm>
            <a:custGeom>
              <a:avLst/>
              <a:gdLst/>
              <a:ahLst/>
              <a:cxnLst/>
              <a:rect l="l" t="t" r="r" b="b"/>
              <a:pathLst>
                <a:path w="902" h="826" extrusionOk="0">
                  <a:moveTo>
                    <a:pt x="456" y="0"/>
                  </a:moveTo>
                  <a:cubicBezTo>
                    <a:pt x="349" y="0"/>
                    <a:pt x="241" y="41"/>
                    <a:pt x="161" y="121"/>
                  </a:cubicBezTo>
                  <a:cubicBezTo>
                    <a:pt x="1" y="281"/>
                    <a:pt x="1" y="540"/>
                    <a:pt x="161" y="701"/>
                  </a:cubicBezTo>
                  <a:cubicBezTo>
                    <a:pt x="241" y="781"/>
                    <a:pt x="349" y="826"/>
                    <a:pt x="447" y="826"/>
                  </a:cubicBezTo>
                  <a:cubicBezTo>
                    <a:pt x="554" y="826"/>
                    <a:pt x="661" y="781"/>
                    <a:pt x="741" y="701"/>
                  </a:cubicBezTo>
                  <a:cubicBezTo>
                    <a:pt x="902" y="540"/>
                    <a:pt x="902" y="281"/>
                    <a:pt x="750" y="121"/>
                  </a:cubicBezTo>
                  <a:cubicBezTo>
                    <a:pt x="670" y="41"/>
                    <a:pt x="563" y="0"/>
                    <a:pt x="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409;p59">
              <a:extLst>
                <a:ext uri="{FF2B5EF4-FFF2-40B4-BE49-F238E27FC236}">
                  <a16:creationId xmlns:a16="http://schemas.microsoft.com/office/drawing/2014/main" id="{D7F9BF29-F10A-7446-9F31-6FF80221C4C6}"/>
                </a:ext>
              </a:extLst>
            </p:cNvPr>
            <p:cNvSpPr/>
            <p:nvPr/>
          </p:nvSpPr>
          <p:spPr>
            <a:xfrm>
              <a:off x="1645967" y="2789010"/>
              <a:ext cx="334863" cy="332967"/>
            </a:xfrm>
            <a:custGeom>
              <a:avLst/>
              <a:gdLst/>
              <a:ahLst/>
              <a:cxnLst/>
              <a:rect l="l" t="t" r="r" b="b"/>
              <a:pathLst>
                <a:path w="14479" h="14397" extrusionOk="0">
                  <a:moveTo>
                    <a:pt x="9126" y="890"/>
                  </a:moveTo>
                  <a:lnTo>
                    <a:pt x="10384" y="1407"/>
                  </a:lnTo>
                  <a:lnTo>
                    <a:pt x="10072" y="2736"/>
                  </a:lnTo>
                  <a:cubicBezTo>
                    <a:pt x="10036" y="2870"/>
                    <a:pt x="10081" y="3022"/>
                    <a:pt x="10179" y="3120"/>
                  </a:cubicBezTo>
                  <a:lnTo>
                    <a:pt x="11312" y="4262"/>
                  </a:lnTo>
                  <a:cubicBezTo>
                    <a:pt x="11394" y="4337"/>
                    <a:pt x="11498" y="4381"/>
                    <a:pt x="11606" y="4381"/>
                  </a:cubicBezTo>
                  <a:cubicBezTo>
                    <a:pt x="11639" y="4381"/>
                    <a:pt x="11672" y="4377"/>
                    <a:pt x="11705" y="4369"/>
                  </a:cubicBezTo>
                  <a:lnTo>
                    <a:pt x="13034" y="4048"/>
                  </a:lnTo>
                  <a:lnTo>
                    <a:pt x="13551" y="5306"/>
                  </a:lnTo>
                  <a:lnTo>
                    <a:pt x="12391" y="6019"/>
                  </a:lnTo>
                  <a:cubicBezTo>
                    <a:pt x="12267" y="6100"/>
                    <a:pt x="12195" y="6233"/>
                    <a:pt x="12195" y="6376"/>
                  </a:cubicBezTo>
                  <a:lnTo>
                    <a:pt x="12195" y="7982"/>
                  </a:lnTo>
                  <a:cubicBezTo>
                    <a:pt x="12195" y="8125"/>
                    <a:pt x="12267" y="8259"/>
                    <a:pt x="12391" y="8330"/>
                  </a:cubicBezTo>
                  <a:lnTo>
                    <a:pt x="13551" y="9044"/>
                  </a:lnTo>
                  <a:lnTo>
                    <a:pt x="13034" y="10310"/>
                  </a:lnTo>
                  <a:lnTo>
                    <a:pt x="11705" y="9989"/>
                  </a:lnTo>
                  <a:cubicBezTo>
                    <a:pt x="11672" y="9981"/>
                    <a:pt x="11639" y="9977"/>
                    <a:pt x="11606" y="9977"/>
                  </a:cubicBezTo>
                  <a:cubicBezTo>
                    <a:pt x="11498" y="9977"/>
                    <a:pt x="11394" y="10021"/>
                    <a:pt x="11312" y="10096"/>
                  </a:cubicBezTo>
                  <a:lnTo>
                    <a:pt x="10179" y="11229"/>
                  </a:lnTo>
                  <a:cubicBezTo>
                    <a:pt x="10081" y="11336"/>
                    <a:pt x="10036" y="11479"/>
                    <a:pt x="10072" y="11622"/>
                  </a:cubicBezTo>
                  <a:lnTo>
                    <a:pt x="10384" y="12951"/>
                  </a:lnTo>
                  <a:lnTo>
                    <a:pt x="9126" y="13468"/>
                  </a:lnTo>
                  <a:lnTo>
                    <a:pt x="8413" y="12309"/>
                  </a:lnTo>
                  <a:cubicBezTo>
                    <a:pt x="8341" y="12184"/>
                    <a:pt x="8207" y="12112"/>
                    <a:pt x="8065" y="12112"/>
                  </a:cubicBezTo>
                  <a:lnTo>
                    <a:pt x="6459" y="12112"/>
                  </a:lnTo>
                  <a:cubicBezTo>
                    <a:pt x="6316" y="12112"/>
                    <a:pt x="6182" y="12184"/>
                    <a:pt x="6102" y="12309"/>
                  </a:cubicBezTo>
                  <a:lnTo>
                    <a:pt x="5388" y="13468"/>
                  </a:lnTo>
                  <a:lnTo>
                    <a:pt x="4131" y="12951"/>
                  </a:lnTo>
                  <a:lnTo>
                    <a:pt x="4452" y="11622"/>
                  </a:lnTo>
                  <a:cubicBezTo>
                    <a:pt x="4478" y="11479"/>
                    <a:pt x="4443" y="11336"/>
                    <a:pt x="4336" y="11229"/>
                  </a:cubicBezTo>
                  <a:lnTo>
                    <a:pt x="3203" y="10096"/>
                  </a:lnTo>
                  <a:cubicBezTo>
                    <a:pt x="3127" y="10021"/>
                    <a:pt x="3020" y="9977"/>
                    <a:pt x="2914" y="9977"/>
                  </a:cubicBezTo>
                  <a:cubicBezTo>
                    <a:pt x="2882" y="9977"/>
                    <a:pt x="2850" y="9981"/>
                    <a:pt x="2819" y="9989"/>
                  </a:cubicBezTo>
                  <a:lnTo>
                    <a:pt x="1490" y="10310"/>
                  </a:lnTo>
                  <a:lnTo>
                    <a:pt x="964" y="9044"/>
                  </a:lnTo>
                  <a:lnTo>
                    <a:pt x="2132" y="8330"/>
                  </a:lnTo>
                  <a:cubicBezTo>
                    <a:pt x="2248" y="8259"/>
                    <a:pt x="2329" y="8125"/>
                    <a:pt x="2329" y="7982"/>
                  </a:cubicBezTo>
                  <a:lnTo>
                    <a:pt x="2329" y="6376"/>
                  </a:lnTo>
                  <a:cubicBezTo>
                    <a:pt x="2329" y="6233"/>
                    <a:pt x="2248" y="6100"/>
                    <a:pt x="2132" y="6019"/>
                  </a:cubicBezTo>
                  <a:lnTo>
                    <a:pt x="964" y="5306"/>
                  </a:lnTo>
                  <a:lnTo>
                    <a:pt x="1490" y="4048"/>
                  </a:lnTo>
                  <a:lnTo>
                    <a:pt x="2819" y="4369"/>
                  </a:lnTo>
                  <a:cubicBezTo>
                    <a:pt x="2850" y="4377"/>
                    <a:pt x="2882" y="4381"/>
                    <a:pt x="2914" y="4381"/>
                  </a:cubicBezTo>
                  <a:cubicBezTo>
                    <a:pt x="3020" y="4381"/>
                    <a:pt x="3127" y="4337"/>
                    <a:pt x="3203" y="4262"/>
                  </a:cubicBezTo>
                  <a:lnTo>
                    <a:pt x="4336" y="3120"/>
                  </a:lnTo>
                  <a:cubicBezTo>
                    <a:pt x="4443" y="3022"/>
                    <a:pt x="4478" y="2870"/>
                    <a:pt x="4452" y="2736"/>
                  </a:cubicBezTo>
                  <a:lnTo>
                    <a:pt x="4131" y="1407"/>
                  </a:lnTo>
                  <a:lnTo>
                    <a:pt x="5388" y="890"/>
                  </a:lnTo>
                  <a:lnTo>
                    <a:pt x="6102" y="2050"/>
                  </a:lnTo>
                  <a:cubicBezTo>
                    <a:pt x="6182" y="2174"/>
                    <a:pt x="6316" y="2246"/>
                    <a:pt x="6459" y="2246"/>
                  </a:cubicBezTo>
                  <a:lnTo>
                    <a:pt x="8065" y="2246"/>
                  </a:lnTo>
                  <a:cubicBezTo>
                    <a:pt x="8207" y="2246"/>
                    <a:pt x="8341" y="2174"/>
                    <a:pt x="8413" y="2050"/>
                  </a:cubicBezTo>
                  <a:lnTo>
                    <a:pt x="9126" y="890"/>
                  </a:lnTo>
                  <a:close/>
                  <a:moveTo>
                    <a:pt x="5547" y="1"/>
                  </a:moveTo>
                  <a:cubicBezTo>
                    <a:pt x="5494" y="1"/>
                    <a:pt x="5440" y="11"/>
                    <a:pt x="5388" y="33"/>
                  </a:cubicBezTo>
                  <a:lnTo>
                    <a:pt x="3479" y="827"/>
                  </a:lnTo>
                  <a:cubicBezTo>
                    <a:pt x="3292" y="899"/>
                    <a:pt x="3194" y="1104"/>
                    <a:pt x="3238" y="1300"/>
                  </a:cubicBezTo>
                  <a:lnTo>
                    <a:pt x="3586" y="2736"/>
                  </a:lnTo>
                  <a:lnTo>
                    <a:pt x="2783" y="3548"/>
                  </a:lnTo>
                  <a:lnTo>
                    <a:pt x="1338" y="3200"/>
                  </a:lnTo>
                  <a:cubicBezTo>
                    <a:pt x="1307" y="3193"/>
                    <a:pt x="1275" y="3190"/>
                    <a:pt x="1243" y="3190"/>
                  </a:cubicBezTo>
                  <a:cubicBezTo>
                    <a:pt x="1079" y="3190"/>
                    <a:pt x="925" y="3284"/>
                    <a:pt x="865" y="3441"/>
                  </a:cubicBezTo>
                  <a:lnTo>
                    <a:pt x="71" y="5350"/>
                  </a:lnTo>
                  <a:cubicBezTo>
                    <a:pt x="0" y="5529"/>
                    <a:pt x="63" y="5752"/>
                    <a:pt x="241" y="5850"/>
                  </a:cubicBezTo>
                  <a:lnTo>
                    <a:pt x="1499" y="6626"/>
                  </a:lnTo>
                  <a:lnTo>
                    <a:pt x="1499" y="7768"/>
                  </a:lnTo>
                  <a:lnTo>
                    <a:pt x="241" y="8544"/>
                  </a:lnTo>
                  <a:cubicBezTo>
                    <a:pt x="63" y="8651"/>
                    <a:pt x="0" y="8865"/>
                    <a:pt x="71" y="9052"/>
                  </a:cubicBezTo>
                  <a:lnTo>
                    <a:pt x="865" y="10953"/>
                  </a:lnTo>
                  <a:cubicBezTo>
                    <a:pt x="924" y="11107"/>
                    <a:pt x="1075" y="11207"/>
                    <a:pt x="1236" y="11207"/>
                  </a:cubicBezTo>
                  <a:cubicBezTo>
                    <a:pt x="1270" y="11207"/>
                    <a:pt x="1304" y="11203"/>
                    <a:pt x="1338" y="11194"/>
                  </a:cubicBezTo>
                  <a:lnTo>
                    <a:pt x="2783" y="10855"/>
                  </a:lnTo>
                  <a:lnTo>
                    <a:pt x="3586" y="11657"/>
                  </a:lnTo>
                  <a:lnTo>
                    <a:pt x="3238" y="13103"/>
                  </a:lnTo>
                  <a:cubicBezTo>
                    <a:pt x="3194" y="13299"/>
                    <a:pt x="3292" y="13495"/>
                    <a:pt x="3479" y="13575"/>
                  </a:cubicBezTo>
                  <a:lnTo>
                    <a:pt x="5388" y="14360"/>
                  </a:lnTo>
                  <a:cubicBezTo>
                    <a:pt x="5441" y="14383"/>
                    <a:pt x="5495" y="14393"/>
                    <a:pt x="5548" y="14393"/>
                  </a:cubicBezTo>
                  <a:cubicBezTo>
                    <a:pt x="5687" y="14393"/>
                    <a:pt x="5820" y="14322"/>
                    <a:pt x="5897" y="14200"/>
                  </a:cubicBezTo>
                  <a:lnTo>
                    <a:pt x="6664" y="12933"/>
                  </a:lnTo>
                  <a:lnTo>
                    <a:pt x="7806" y="12933"/>
                  </a:lnTo>
                  <a:lnTo>
                    <a:pt x="8582" y="14200"/>
                  </a:lnTo>
                  <a:cubicBezTo>
                    <a:pt x="8662" y="14325"/>
                    <a:pt x="8796" y="14396"/>
                    <a:pt x="8930" y="14396"/>
                  </a:cubicBezTo>
                  <a:cubicBezTo>
                    <a:pt x="8984" y="14396"/>
                    <a:pt x="9037" y="14387"/>
                    <a:pt x="9091" y="14360"/>
                  </a:cubicBezTo>
                  <a:lnTo>
                    <a:pt x="10991" y="13575"/>
                  </a:lnTo>
                  <a:cubicBezTo>
                    <a:pt x="11178" y="13495"/>
                    <a:pt x="11285" y="13299"/>
                    <a:pt x="11241" y="13103"/>
                  </a:cubicBezTo>
                  <a:lnTo>
                    <a:pt x="10893" y="11657"/>
                  </a:lnTo>
                  <a:lnTo>
                    <a:pt x="11696" y="10855"/>
                  </a:lnTo>
                  <a:lnTo>
                    <a:pt x="13141" y="11194"/>
                  </a:lnTo>
                  <a:cubicBezTo>
                    <a:pt x="13175" y="11203"/>
                    <a:pt x="13209" y="11207"/>
                    <a:pt x="13243" y="11207"/>
                  </a:cubicBezTo>
                  <a:cubicBezTo>
                    <a:pt x="13402" y="11207"/>
                    <a:pt x="13547" y="11107"/>
                    <a:pt x="13614" y="10953"/>
                  </a:cubicBezTo>
                  <a:lnTo>
                    <a:pt x="14408" y="9052"/>
                  </a:lnTo>
                  <a:cubicBezTo>
                    <a:pt x="14479" y="8865"/>
                    <a:pt x="14408" y="8651"/>
                    <a:pt x="14238" y="8544"/>
                  </a:cubicBezTo>
                  <a:lnTo>
                    <a:pt x="12980" y="7768"/>
                  </a:lnTo>
                  <a:lnTo>
                    <a:pt x="12980" y="6626"/>
                  </a:lnTo>
                  <a:lnTo>
                    <a:pt x="14238" y="5850"/>
                  </a:lnTo>
                  <a:cubicBezTo>
                    <a:pt x="14408" y="5752"/>
                    <a:pt x="14479" y="5529"/>
                    <a:pt x="14408" y="5350"/>
                  </a:cubicBezTo>
                  <a:lnTo>
                    <a:pt x="13614" y="3441"/>
                  </a:lnTo>
                  <a:cubicBezTo>
                    <a:pt x="13546" y="3284"/>
                    <a:pt x="13397" y="3190"/>
                    <a:pt x="13235" y="3190"/>
                  </a:cubicBezTo>
                  <a:cubicBezTo>
                    <a:pt x="13204" y="3190"/>
                    <a:pt x="13172" y="3193"/>
                    <a:pt x="13141" y="3200"/>
                  </a:cubicBezTo>
                  <a:lnTo>
                    <a:pt x="11696" y="3548"/>
                  </a:lnTo>
                  <a:lnTo>
                    <a:pt x="10893" y="2736"/>
                  </a:lnTo>
                  <a:lnTo>
                    <a:pt x="11241" y="1300"/>
                  </a:lnTo>
                  <a:cubicBezTo>
                    <a:pt x="11285" y="1104"/>
                    <a:pt x="11178" y="899"/>
                    <a:pt x="10991" y="827"/>
                  </a:cubicBezTo>
                  <a:lnTo>
                    <a:pt x="9091" y="33"/>
                  </a:lnTo>
                  <a:cubicBezTo>
                    <a:pt x="9039" y="11"/>
                    <a:pt x="8985" y="1"/>
                    <a:pt x="8932" y="1"/>
                  </a:cubicBezTo>
                  <a:cubicBezTo>
                    <a:pt x="8793" y="1"/>
                    <a:pt x="8660" y="74"/>
                    <a:pt x="8582" y="203"/>
                  </a:cubicBezTo>
                  <a:lnTo>
                    <a:pt x="7806" y="1461"/>
                  </a:lnTo>
                  <a:lnTo>
                    <a:pt x="6664" y="1461"/>
                  </a:lnTo>
                  <a:lnTo>
                    <a:pt x="5897" y="203"/>
                  </a:lnTo>
                  <a:cubicBezTo>
                    <a:pt x="5819" y="74"/>
                    <a:pt x="5686" y="1"/>
                    <a:pt x="5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410;p59">
              <a:extLst>
                <a:ext uri="{FF2B5EF4-FFF2-40B4-BE49-F238E27FC236}">
                  <a16:creationId xmlns:a16="http://schemas.microsoft.com/office/drawing/2014/main" id="{4786E4A8-18CC-D343-99E8-0D173FDB1578}"/>
                </a:ext>
              </a:extLst>
            </p:cNvPr>
            <p:cNvSpPr/>
            <p:nvPr/>
          </p:nvSpPr>
          <p:spPr>
            <a:xfrm>
              <a:off x="1492661" y="3035701"/>
              <a:ext cx="240595" cy="241405"/>
            </a:xfrm>
            <a:custGeom>
              <a:avLst/>
              <a:gdLst/>
              <a:ahLst/>
              <a:cxnLst/>
              <a:rect l="l" t="t" r="r" b="b"/>
              <a:pathLst>
                <a:path w="10403" h="10438" extrusionOk="0">
                  <a:moveTo>
                    <a:pt x="5559" y="821"/>
                  </a:moveTo>
                  <a:lnTo>
                    <a:pt x="5692" y="1651"/>
                  </a:lnTo>
                  <a:cubicBezTo>
                    <a:pt x="5710" y="1784"/>
                    <a:pt x="5808" y="1909"/>
                    <a:pt x="5942" y="1963"/>
                  </a:cubicBezTo>
                  <a:lnTo>
                    <a:pt x="6959" y="2382"/>
                  </a:lnTo>
                  <a:cubicBezTo>
                    <a:pt x="7011" y="2403"/>
                    <a:pt x="7065" y="2413"/>
                    <a:pt x="7118" y="2413"/>
                  </a:cubicBezTo>
                  <a:cubicBezTo>
                    <a:pt x="7204" y="2413"/>
                    <a:pt x="7289" y="2387"/>
                    <a:pt x="7361" y="2337"/>
                  </a:cubicBezTo>
                  <a:lnTo>
                    <a:pt x="8039" y="1847"/>
                  </a:lnTo>
                  <a:lnTo>
                    <a:pt x="8547" y="2355"/>
                  </a:lnTo>
                  <a:lnTo>
                    <a:pt x="8056" y="3033"/>
                  </a:lnTo>
                  <a:cubicBezTo>
                    <a:pt x="7976" y="3149"/>
                    <a:pt x="7958" y="3301"/>
                    <a:pt x="8012" y="3435"/>
                  </a:cubicBezTo>
                  <a:lnTo>
                    <a:pt x="8440" y="4452"/>
                  </a:lnTo>
                  <a:cubicBezTo>
                    <a:pt x="8494" y="4586"/>
                    <a:pt x="8610" y="4684"/>
                    <a:pt x="8752" y="4702"/>
                  </a:cubicBezTo>
                  <a:lnTo>
                    <a:pt x="9573" y="4835"/>
                  </a:lnTo>
                  <a:lnTo>
                    <a:pt x="9573" y="5558"/>
                  </a:lnTo>
                  <a:lnTo>
                    <a:pt x="8752" y="5692"/>
                  </a:lnTo>
                  <a:cubicBezTo>
                    <a:pt x="8610" y="5710"/>
                    <a:pt x="8494" y="5808"/>
                    <a:pt x="8440" y="5933"/>
                  </a:cubicBezTo>
                  <a:lnTo>
                    <a:pt x="8012" y="6959"/>
                  </a:lnTo>
                  <a:cubicBezTo>
                    <a:pt x="7958" y="7092"/>
                    <a:pt x="7976" y="7244"/>
                    <a:pt x="8065" y="7360"/>
                  </a:cubicBezTo>
                  <a:lnTo>
                    <a:pt x="8556" y="8038"/>
                  </a:lnTo>
                  <a:lnTo>
                    <a:pt x="8039" y="8547"/>
                  </a:lnTo>
                  <a:lnTo>
                    <a:pt x="7370" y="8056"/>
                  </a:lnTo>
                  <a:cubicBezTo>
                    <a:pt x="7298" y="8006"/>
                    <a:pt x="7213" y="7981"/>
                    <a:pt x="7127" y="7981"/>
                  </a:cubicBezTo>
                  <a:cubicBezTo>
                    <a:pt x="7074" y="7981"/>
                    <a:pt x="7020" y="7991"/>
                    <a:pt x="6968" y="8011"/>
                  </a:cubicBezTo>
                  <a:lnTo>
                    <a:pt x="5942" y="8431"/>
                  </a:lnTo>
                  <a:cubicBezTo>
                    <a:pt x="5808" y="8493"/>
                    <a:pt x="5719" y="8609"/>
                    <a:pt x="5692" y="8752"/>
                  </a:cubicBezTo>
                  <a:lnTo>
                    <a:pt x="5568" y="9572"/>
                  </a:lnTo>
                  <a:lnTo>
                    <a:pt x="4845" y="9572"/>
                  </a:lnTo>
                  <a:lnTo>
                    <a:pt x="4711" y="8752"/>
                  </a:lnTo>
                  <a:cubicBezTo>
                    <a:pt x="4693" y="8609"/>
                    <a:pt x="4595" y="8493"/>
                    <a:pt x="4461" y="8439"/>
                  </a:cubicBezTo>
                  <a:lnTo>
                    <a:pt x="3435" y="8011"/>
                  </a:lnTo>
                  <a:cubicBezTo>
                    <a:pt x="3391" y="7993"/>
                    <a:pt x="3337" y="7984"/>
                    <a:pt x="3284" y="7984"/>
                  </a:cubicBezTo>
                  <a:cubicBezTo>
                    <a:pt x="3195" y="7984"/>
                    <a:pt x="3114" y="8011"/>
                    <a:pt x="3043" y="8065"/>
                  </a:cubicBezTo>
                  <a:lnTo>
                    <a:pt x="2365" y="8555"/>
                  </a:lnTo>
                  <a:lnTo>
                    <a:pt x="1856" y="8038"/>
                  </a:lnTo>
                  <a:lnTo>
                    <a:pt x="2347" y="7369"/>
                  </a:lnTo>
                  <a:cubicBezTo>
                    <a:pt x="2427" y="7253"/>
                    <a:pt x="2445" y="7101"/>
                    <a:pt x="2392" y="6967"/>
                  </a:cubicBezTo>
                  <a:lnTo>
                    <a:pt x="1963" y="5942"/>
                  </a:lnTo>
                  <a:cubicBezTo>
                    <a:pt x="1910" y="5808"/>
                    <a:pt x="1794" y="5719"/>
                    <a:pt x="1651" y="5692"/>
                  </a:cubicBezTo>
                  <a:lnTo>
                    <a:pt x="830" y="5567"/>
                  </a:lnTo>
                  <a:lnTo>
                    <a:pt x="822" y="4844"/>
                  </a:lnTo>
                  <a:lnTo>
                    <a:pt x="1651" y="4710"/>
                  </a:lnTo>
                  <a:cubicBezTo>
                    <a:pt x="1785" y="4693"/>
                    <a:pt x="1910" y="4595"/>
                    <a:pt x="1963" y="4461"/>
                  </a:cubicBezTo>
                  <a:lnTo>
                    <a:pt x="2383" y="3435"/>
                  </a:lnTo>
                  <a:cubicBezTo>
                    <a:pt x="2436" y="3301"/>
                    <a:pt x="2418" y="3158"/>
                    <a:pt x="2338" y="3042"/>
                  </a:cubicBezTo>
                  <a:lnTo>
                    <a:pt x="1847" y="2364"/>
                  </a:lnTo>
                  <a:lnTo>
                    <a:pt x="2356" y="1856"/>
                  </a:lnTo>
                  <a:lnTo>
                    <a:pt x="3034" y="2337"/>
                  </a:lnTo>
                  <a:cubicBezTo>
                    <a:pt x="3106" y="2393"/>
                    <a:pt x="3193" y="2421"/>
                    <a:pt x="3280" y="2421"/>
                  </a:cubicBezTo>
                  <a:cubicBezTo>
                    <a:pt x="3333" y="2421"/>
                    <a:pt x="3385" y="2411"/>
                    <a:pt x="3435" y="2391"/>
                  </a:cubicBezTo>
                  <a:lnTo>
                    <a:pt x="4452" y="1963"/>
                  </a:lnTo>
                  <a:cubicBezTo>
                    <a:pt x="4586" y="1909"/>
                    <a:pt x="4684" y="1793"/>
                    <a:pt x="4702" y="1651"/>
                  </a:cubicBezTo>
                  <a:lnTo>
                    <a:pt x="4836" y="821"/>
                  </a:lnTo>
                  <a:close/>
                  <a:moveTo>
                    <a:pt x="4470" y="0"/>
                  </a:moveTo>
                  <a:cubicBezTo>
                    <a:pt x="4265" y="18"/>
                    <a:pt x="4096" y="161"/>
                    <a:pt x="4069" y="357"/>
                  </a:cubicBezTo>
                  <a:lnTo>
                    <a:pt x="3917" y="1303"/>
                  </a:lnTo>
                  <a:lnTo>
                    <a:pt x="3319" y="1552"/>
                  </a:lnTo>
                  <a:lnTo>
                    <a:pt x="2543" y="990"/>
                  </a:lnTo>
                  <a:cubicBezTo>
                    <a:pt x="2473" y="939"/>
                    <a:pt x="2390" y="914"/>
                    <a:pt x="2307" y="914"/>
                  </a:cubicBezTo>
                  <a:cubicBezTo>
                    <a:pt x="2202" y="914"/>
                    <a:pt x="2097" y="955"/>
                    <a:pt x="2017" y="1035"/>
                  </a:cubicBezTo>
                  <a:lnTo>
                    <a:pt x="1009" y="2043"/>
                  </a:lnTo>
                  <a:cubicBezTo>
                    <a:pt x="866" y="2186"/>
                    <a:pt x="848" y="2418"/>
                    <a:pt x="964" y="2578"/>
                  </a:cubicBezTo>
                  <a:lnTo>
                    <a:pt x="1526" y="3346"/>
                  </a:lnTo>
                  <a:lnTo>
                    <a:pt x="1276" y="3943"/>
                  </a:lnTo>
                  <a:lnTo>
                    <a:pt x="340" y="4095"/>
                  </a:lnTo>
                  <a:cubicBezTo>
                    <a:pt x="135" y="4131"/>
                    <a:pt x="1" y="4505"/>
                    <a:pt x="1" y="4505"/>
                  </a:cubicBezTo>
                  <a:lnTo>
                    <a:pt x="1" y="5933"/>
                  </a:lnTo>
                  <a:cubicBezTo>
                    <a:pt x="1" y="5933"/>
                    <a:pt x="144" y="6307"/>
                    <a:pt x="340" y="6334"/>
                  </a:cubicBezTo>
                  <a:lnTo>
                    <a:pt x="1285" y="6486"/>
                  </a:lnTo>
                  <a:lnTo>
                    <a:pt x="1526" y="7083"/>
                  </a:lnTo>
                  <a:lnTo>
                    <a:pt x="973" y="7860"/>
                  </a:lnTo>
                  <a:cubicBezTo>
                    <a:pt x="848" y="8020"/>
                    <a:pt x="866" y="8243"/>
                    <a:pt x="1009" y="8386"/>
                  </a:cubicBezTo>
                  <a:lnTo>
                    <a:pt x="2026" y="9394"/>
                  </a:lnTo>
                  <a:cubicBezTo>
                    <a:pt x="2106" y="9474"/>
                    <a:pt x="2211" y="9515"/>
                    <a:pt x="2316" y="9515"/>
                  </a:cubicBezTo>
                  <a:cubicBezTo>
                    <a:pt x="2399" y="9515"/>
                    <a:pt x="2482" y="9490"/>
                    <a:pt x="2552" y="9439"/>
                  </a:cubicBezTo>
                  <a:lnTo>
                    <a:pt x="3328" y="8877"/>
                  </a:lnTo>
                  <a:lnTo>
                    <a:pt x="3926" y="9126"/>
                  </a:lnTo>
                  <a:lnTo>
                    <a:pt x="4078" y="10063"/>
                  </a:lnTo>
                  <a:cubicBezTo>
                    <a:pt x="4104" y="10268"/>
                    <a:pt x="4283" y="10411"/>
                    <a:pt x="4479" y="10438"/>
                  </a:cubicBezTo>
                  <a:lnTo>
                    <a:pt x="5907" y="10402"/>
                  </a:lnTo>
                  <a:cubicBezTo>
                    <a:pt x="5912" y="10402"/>
                    <a:pt x="5918" y="10402"/>
                    <a:pt x="5924" y="10402"/>
                  </a:cubicBezTo>
                  <a:cubicBezTo>
                    <a:pt x="6121" y="10402"/>
                    <a:pt x="6282" y="10254"/>
                    <a:pt x="6317" y="10063"/>
                  </a:cubicBezTo>
                  <a:lnTo>
                    <a:pt x="6469" y="9117"/>
                  </a:lnTo>
                  <a:lnTo>
                    <a:pt x="7057" y="8877"/>
                  </a:lnTo>
                  <a:lnTo>
                    <a:pt x="7833" y="9430"/>
                  </a:lnTo>
                  <a:cubicBezTo>
                    <a:pt x="7910" y="9486"/>
                    <a:pt x="7997" y="9513"/>
                    <a:pt x="8083" y="9513"/>
                  </a:cubicBezTo>
                  <a:cubicBezTo>
                    <a:pt x="8187" y="9513"/>
                    <a:pt x="8290" y="9472"/>
                    <a:pt x="8369" y="9394"/>
                  </a:cubicBezTo>
                  <a:lnTo>
                    <a:pt x="9377" y="8377"/>
                  </a:lnTo>
                  <a:cubicBezTo>
                    <a:pt x="9520" y="8234"/>
                    <a:pt x="9537" y="8011"/>
                    <a:pt x="9421" y="7851"/>
                  </a:cubicBezTo>
                  <a:lnTo>
                    <a:pt x="8859" y="7075"/>
                  </a:lnTo>
                  <a:lnTo>
                    <a:pt x="9100" y="6477"/>
                  </a:lnTo>
                  <a:lnTo>
                    <a:pt x="10046" y="6325"/>
                  </a:lnTo>
                  <a:cubicBezTo>
                    <a:pt x="10242" y="6298"/>
                    <a:pt x="10403" y="5924"/>
                    <a:pt x="10403" y="5924"/>
                  </a:cubicBezTo>
                  <a:lnTo>
                    <a:pt x="10403" y="4496"/>
                  </a:lnTo>
                  <a:cubicBezTo>
                    <a:pt x="10403" y="4496"/>
                    <a:pt x="10242" y="4122"/>
                    <a:pt x="10046" y="4086"/>
                  </a:cubicBezTo>
                  <a:lnTo>
                    <a:pt x="9100" y="3934"/>
                  </a:lnTo>
                  <a:lnTo>
                    <a:pt x="8850" y="3346"/>
                  </a:lnTo>
                  <a:lnTo>
                    <a:pt x="9412" y="2569"/>
                  </a:lnTo>
                  <a:cubicBezTo>
                    <a:pt x="9528" y="2409"/>
                    <a:pt x="9511" y="2177"/>
                    <a:pt x="9368" y="2034"/>
                  </a:cubicBezTo>
                  <a:lnTo>
                    <a:pt x="8360" y="1026"/>
                  </a:lnTo>
                  <a:cubicBezTo>
                    <a:pt x="8281" y="948"/>
                    <a:pt x="8176" y="907"/>
                    <a:pt x="8070" y="907"/>
                  </a:cubicBezTo>
                  <a:cubicBezTo>
                    <a:pt x="7984" y="907"/>
                    <a:pt x="7897" y="934"/>
                    <a:pt x="7825" y="990"/>
                  </a:cubicBezTo>
                  <a:lnTo>
                    <a:pt x="7057" y="1544"/>
                  </a:lnTo>
                  <a:lnTo>
                    <a:pt x="6460" y="1303"/>
                  </a:lnTo>
                  <a:lnTo>
                    <a:pt x="6308" y="357"/>
                  </a:lnTo>
                  <a:cubicBezTo>
                    <a:pt x="6275" y="176"/>
                    <a:pt x="6128" y="33"/>
                    <a:pt x="5944" y="33"/>
                  </a:cubicBezTo>
                  <a:cubicBezTo>
                    <a:pt x="5929" y="33"/>
                    <a:pt x="5913" y="34"/>
                    <a:pt x="5898" y="36"/>
                  </a:cubicBezTo>
                  <a:lnTo>
                    <a:pt x="44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411;p59">
              <a:extLst>
                <a:ext uri="{FF2B5EF4-FFF2-40B4-BE49-F238E27FC236}">
                  <a16:creationId xmlns:a16="http://schemas.microsoft.com/office/drawing/2014/main" id="{E37ADA1F-6A77-1D44-B605-6A1FAE92A869}"/>
                </a:ext>
              </a:extLst>
            </p:cNvPr>
            <p:cNvSpPr/>
            <p:nvPr/>
          </p:nvSpPr>
          <p:spPr>
            <a:xfrm>
              <a:off x="1549598" y="3095205"/>
              <a:ext cx="124033" cy="122067"/>
            </a:xfrm>
            <a:custGeom>
              <a:avLst/>
              <a:gdLst/>
              <a:ahLst/>
              <a:cxnLst/>
              <a:rect l="l" t="t" r="r" b="b"/>
              <a:pathLst>
                <a:path w="5363" h="5278" extrusionOk="0">
                  <a:moveTo>
                    <a:pt x="2736" y="1"/>
                  </a:moveTo>
                  <a:cubicBezTo>
                    <a:pt x="2622" y="1"/>
                    <a:pt x="2507" y="8"/>
                    <a:pt x="2392" y="23"/>
                  </a:cubicBezTo>
                  <a:cubicBezTo>
                    <a:pt x="2160" y="59"/>
                    <a:pt x="1999" y="264"/>
                    <a:pt x="2035" y="487"/>
                  </a:cubicBezTo>
                  <a:cubicBezTo>
                    <a:pt x="2060" y="694"/>
                    <a:pt x="2238" y="847"/>
                    <a:pt x="2441" y="847"/>
                  </a:cubicBezTo>
                  <a:cubicBezTo>
                    <a:pt x="2457" y="847"/>
                    <a:pt x="2474" y="846"/>
                    <a:pt x="2490" y="844"/>
                  </a:cubicBezTo>
                  <a:cubicBezTo>
                    <a:pt x="2570" y="834"/>
                    <a:pt x="2649" y="829"/>
                    <a:pt x="2727" y="829"/>
                  </a:cubicBezTo>
                  <a:cubicBezTo>
                    <a:pt x="3210" y="829"/>
                    <a:pt x="3661" y="1016"/>
                    <a:pt x="4007" y="1361"/>
                  </a:cubicBezTo>
                  <a:cubicBezTo>
                    <a:pt x="4354" y="1700"/>
                    <a:pt x="4542" y="2155"/>
                    <a:pt x="4542" y="2637"/>
                  </a:cubicBezTo>
                  <a:cubicBezTo>
                    <a:pt x="4542" y="3128"/>
                    <a:pt x="4354" y="3583"/>
                    <a:pt x="4007" y="3922"/>
                  </a:cubicBezTo>
                  <a:cubicBezTo>
                    <a:pt x="3668" y="4261"/>
                    <a:pt x="3213" y="4448"/>
                    <a:pt x="2731" y="4448"/>
                  </a:cubicBezTo>
                  <a:cubicBezTo>
                    <a:pt x="2249" y="4448"/>
                    <a:pt x="1785" y="4261"/>
                    <a:pt x="1446" y="3922"/>
                  </a:cubicBezTo>
                  <a:cubicBezTo>
                    <a:pt x="1036" y="3511"/>
                    <a:pt x="848" y="2940"/>
                    <a:pt x="938" y="2369"/>
                  </a:cubicBezTo>
                  <a:cubicBezTo>
                    <a:pt x="973" y="2146"/>
                    <a:pt x="813" y="1932"/>
                    <a:pt x="590" y="1897"/>
                  </a:cubicBezTo>
                  <a:cubicBezTo>
                    <a:pt x="573" y="1895"/>
                    <a:pt x="556" y="1894"/>
                    <a:pt x="539" y="1894"/>
                  </a:cubicBezTo>
                  <a:cubicBezTo>
                    <a:pt x="335" y="1894"/>
                    <a:pt x="151" y="2039"/>
                    <a:pt x="126" y="2245"/>
                  </a:cubicBezTo>
                  <a:cubicBezTo>
                    <a:pt x="1" y="3074"/>
                    <a:pt x="278" y="3913"/>
                    <a:pt x="866" y="4502"/>
                  </a:cubicBezTo>
                  <a:cubicBezTo>
                    <a:pt x="1366" y="5001"/>
                    <a:pt x="2026" y="5278"/>
                    <a:pt x="2731" y="5278"/>
                  </a:cubicBezTo>
                  <a:cubicBezTo>
                    <a:pt x="3436" y="5278"/>
                    <a:pt x="4096" y="5001"/>
                    <a:pt x="4595" y="4502"/>
                  </a:cubicBezTo>
                  <a:cubicBezTo>
                    <a:pt x="5095" y="4002"/>
                    <a:pt x="5363" y="3342"/>
                    <a:pt x="5363" y="2637"/>
                  </a:cubicBezTo>
                  <a:cubicBezTo>
                    <a:pt x="5363" y="1932"/>
                    <a:pt x="5095" y="1272"/>
                    <a:pt x="4595" y="773"/>
                  </a:cubicBezTo>
                  <a:cubicBezTo>
                    <a:pt x="4090" y="275"/>
                    <a:pt x="3427"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412;p59">
              <a:extLst>
                <a:ext uri="{FF2B5EF4-FFF2-40B4-BE49-F238E27FC236}">
                  <a16:creationId xmlns:a16="http://schemas.microsoft.com/office/drawing/2014/main" id="{0166290D-D376-8749-9D1C-0EC4084FD720}"/>
                </a:ext>
              </a:extLst>
            </p:cNvPr>
            <p:cNvSpPr/>
            <p:nvPr/>
          </p:nvSpPr>
          <p:spPr>
            <a:xfrm>
              <a:off x="1565903" y="3110284"/>
              <a:ext cx="21069" cy="19103"/>
            </a:xfrm>
            <a:custGeom>
              <a:avLst/>
              <a:gdLst/>
              <a:ahLst/>
              <a:cxnLst/>
              <a:rect l="l" t="t" r="r" b="b"/>
              <a:pathLst>
                <a:path w="911" h="826" extrusionOk="0">
                  <a:moveTo>
                    <a:pt x="456" y="0"/>
                  </a:moveTo>
                  <a:cubicBezTo>
                    <a:pt x="349" y="0"/>
                    <a:pt x="242" y="40"/>
                    <a:pt x="161" y="121"/>
                  </a:cubicBezTo>
                  <a:cubicBezTo>
                    <a:pt x="1" y="281"/>
                    <a:pt x="1" y="540"/>
                    <a:pt x="161" y="709"/>
                  </a:cubicBezTo>
                  <a:cubicBezTo>
                    <a:pt x="242" y="790"/>
                    <a:pt x="349" y="825"/>
                    <a:pt x="447" y="825"/>
                  </a:cubicBezTo>
                  <a:cubicBezTo>
                    <a:pt x="554" y="825"/>
                    <a:pt x="661" y="790"/>
                    <a:pt x="741" y="709"/>
                  </a:cubicBezTo>
                  <a:lnTo>
                    <a:pt x="750" y="700"/>
                  </a:lnTo>
                  <a:cubicBezTo>
                    <a:pt x="911" y="540"/>
                    <a:pt x="911" y="281"/>
                    <a:pt x="750" y="121"/>
                  </a:cubicBezTo>
                  <a:cubicBezTo>
                    <a:pt x="670" y="40"/>
                    <a:pt x="563" y="0"/>
                    <a:pt x="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4664;p59">
            <a:extLst>
              <a:ext uri="{FF2B5EF4-FFF2-40B4-BE49-F238E27FC236}">
                <a16:creationId xmlns:a16="http://schemas.microsoft.com/office/drawing/2014/main" id="{6B1AEE3B-6ED3-9B43-8841-A16512D78B3D}"/>
              </a:ext>
            </a:extLst>
          </p:cNvPr>
          <p:cNvGrpSpPr/>
          <p:nvPr/>
        </p:nvGrpSpPr>
        <p:grpSpPr>
          <a:xfrm>
            <a:off x="5507415" y="3766223"/>
            <a:ext cx="437202" cy="488800"/>
            <a:chOff x="2840312" y="1392631"/>
            <a:chExt cx="437202" cy="488800"/>
          </a:xfrm>
        </p:grpSpPr>
        <p:sp>
          <p:nvSpPr>
            <p:cNvPr id="107" name="Google Shape;4665;p59">
              <a:extLst>
                <a:ext uri="{FF2B5EF4-FFF2-40B4-BE49-F238E27FC236}">
                  <a16:creationId xmlns:a16="http://schemas.microsoft.com/office/drawing/2014/main" id="{0479B05F-671C-DD41-8F6F-D791D6EC5DEB}"/>
                </a:ext>
              </a:extLst>
            </p:cNvPr>
            <p:cNvSpPr/>
            <p:nvPr/>
          </p:nvSpPr>
          <p:spPr>
            <a:xfrm>
              <a:off x="3061470" y="1420684"/>
              <a:ext cx="69336" cy="69359"/>
            </a:xfrm>
            <a:custGeom>
              <a:avLst/>
              <a:gdLst/>
              <a:ahLst/>
              <a:cxnLst/>
              <a:rect l="l" t="t" r="r" b="b"/>
              <a:pathLst>
                <a:path w="2998" h="2999" extrusionOk="0">
                  <a:moveTo>
                    <a:pt x="1901" y="1"/>
                  </a:moveTo>
                  <a:cubicBezTo>
                    <a:pt x="848" y="1"/>
                    <a:pt x="0" y="848"/>
                    <a:pt x="0" y="1901"/>
                  </a:cubicBezTo>
                  <a:cubicBezTo>
                    <a:pt x="0" y="2222"/>
                    <a:pt x="81" y="2516"/>
                    <a:pt x="215" y="2784"/>
                  </a:cubicBezTo>
                  <a:cubicBezTo>
                    <a:pt x="482" y="2918"/>
                    <a:pt x="785" y="2998"/>
                    <a:pt x="1098" y="2998"/>
                  </a:cubicBezTo>
                  <a:cubicBezTo>
                    <a:pt x="2150" y="2998"/>
                    <a:pt x="2998" y="2151"/>
                    <a:pt x="2998" y="1098"/>
                  </a:cubicBezTo>
                  <a:cubicBezTo>
                    <a:pt x="2998" y="786"/>
                    <a:pt x="2918" y="482"/>
                    <a:pt x="2784" y="224"/>
                  </a:cubicBezTo>
                  <a:cubicBezTo>
                    <a:pt x="2516" y="81"/>
                    <a:pt x="2222" y="1"/>
                    <a:pt x="19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66;p59">
              <a:extLst>
                <a:ext uri="{FF2B5EF4-FFF2-40B4-BE49-F238E27FC236}">
                  <a16:creationId xmlns:a16="http://schemas.microsoft.com/office/drawing/2014/main" id="{FE98D4B8-C130-DD4E-8243-E2D46F8B285C}"/>
                </a:ext>
              </a:extLst>
            </p:cNvPr>
            <p:cNvSpPr/>
            <p:nvPr/>
          </p:nvSpPr>
          <p:spPr>
            <a:xfrm>
              <a:off x="2874539" y="1808562"/>
              <a:ext cx="63161" cy="63346"/>
            </a:xfrm>
            <a:custGeom>
              <a:avLst/>
              <a:gdLst/>
              <a:ahLst/>
              <a:cxnLst/>
              <a:rect l="l" t="t" r="r" b="b"/>
              <a:pathLst>
                <a:path w="2731" h="2739" extrusionOk="0">
                  <a:moveTo>
                    <a:pt x="1892" y="0"/>
                  </a:moveTo>
                  <a:cubicBezTo>
                    <a:pt x="848" y="0"/>
                    <a:pt x="1" y="857"/>
                    <a:pt x="1" y="1900"/>
                  </a:cubicBezTo>
                  <a:cubicBezTo>
                    <a:pt x="1" y="2150"/>
                    <a:pt x="46" y="2391"/>
                    <a:pt x="135" y="2605"/>
                  </a:cubicBezTo>
                  <a:cubicBezTo>
                    <a:pt x="349" y="2694"/>
                    <a:pt x="581" y="2739"/>
                    <a:pt x="831" y="2739"/>
                  </a:cubicBezTo>
                  <a:cubicBezTo>
                    <a:pt x="1883" y="2739"/>
                    <a:pt x="2731" y="1891"/>
                    <a:pt x="2731" y="839"/>
                  </a:cubicBezTo>
                  <a:cubicBezTo>
                    <a:pt x="2731" y="589"/>
                    <a:pt x="2686" y="357"/>
                    <a:pt x="2597" y="143"/>
                  </a:cubicBezTo>
                  <a:cubicBezTo>
                    <a:pt x="2383" y="54"/>
                    <a:pt x="2142" y="0"/>
                    <a:pt x="18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67;p59">
              <a:extLst>
                <a:ext uri="{FF2B5EF4-FFF2-40B4-BE49-F238E27FC236}">
                  <a16:creationId xmlns:a16="http://schemas.microsoft.com/office/drawing/2014/main" id="{F82448F6-A124-4146-A90B-0F6D7D41DEF1}"/>
                </a:ext>
              </a:extLst>
            </p:cNvPr>
            <p:cNvSpPr/>
            <p:nvPr/>
          </p:nvSpPr>
          <p:spPr>
            <a:xfrm>
              <a:off x="3216002" y="1768321"/>
              <a:ext cx="52014" cy="52014"/>
            </a:xfrm>
            <a:custGeom>
              <a:avLst/>
              <a:gdLst/>
              <a:ahLst/>
              <a:cxnLst/>
              <a:rect l="l" t="t" r="r" b="b"/>
              <a:pathLst>
                <a:path w="2249" h="2249" extrusionOk="0">
                  <a:moveTo>
                    <a:pt x="1570" y="1"/>
                  </a:moveTo>
                  <a:cubicBezTo>
                    <a:pt x="705" y="1"/>
                    <a:pt x="0" y="705"/>
                    <a:pt x="0" y="1571"/>
                  </a:cubicBezTo>
                  <a:cubicBezTo>
                    <a:pt x="0" y="1776"/>
                    <a:pt x="36" y="1963"/>
                    <a:pt x="107" y="2142"/>
                  </a:cubicBezTo>
                  <a:cubicBezTo>
                    <a:pt x="286" y="2213"/>
                    <a:pt x="482" y="2249"/>
                    <a:pt x="678" y="2249"/>
                  </a:cubicBezTo>
                  <a:cubicBezTo>
                    <a:pt x="1544" y="2249"/>
                    <a:pt x="2248" y="1544"/>
                    <a:pt x="2248" y="679"/>
                  </a:cubicBezTo>
                  <a:cubicBezTo>
                    <a:pt x="2248" y="482"/>
                    <a:pt x="2213" y="286"/>
                    <a:pt x="2141" y="108"/>
                  </a:cubicBezTo>
                  <a:cubicBezTo>
                    <a:pt x="1963" y="45"/>
                    <a:pt x="1767" y="1"/>
                    <a:pt x="1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68;p59">
              <a:extLst>
                <a:ext uri="{FF2B5EF4-FFF2-40B4-BE49-F238E27FC236}">
                  <a16:creationId xmlns:a16="http://schemas.microsoft.com/office/drawing/2014/main" id="{582E80FD-EEAA-A243-8C90-90A9610ED736}"/>
                </a:ext>
              </a:extLst>
            </p:cNvPr>
            <p:cNvSpPr/>
            <p:nvPr/>
          </p:nvSpPr>
          <p:spPr>
            <a:xfrm>
              <a:off x="2868364" y="1594618"/>
              <a:ext cx="42716" cy="42508"/>
            </a:xfrm>
            <a:custGeom>
              <a:avLst/>
              <a:gdLst/>
              <a:ahLst/>
              <a:cxnLst/>
              <a:rect l="l" t="t" r="r" b="b"/>
              <a:pathLst>
                <a:path w="1847" h="1838" extrusionOk="0">
                  <a:moveTo>
                    <a:pt x="1321" y="0"/>
                  </a:moveTo>
                  <a:cubicBezTo>
                    <a:pt x="589" y="0"/>
                    <a:pt x="0" y="589"/>
                    <a:pt x="0" y="1320"/>
                  </a:cubicBezTo>
                  <a:cubicBezTo>
                    <a:pt x="0" y="1472"/>
                    <a:pt x="27" y="1624"/>
                    <a:pt x="81" y="1766"/>
                  </a:cubicBezTo>
                  <a:cubicBezTo>
                    <a:pt x="214" y="1811"/>
                    <a:pt x="366" y="1838"/>
                    <a:pt x="518" y="1838"/>
                  </a:cubicBezTo>
                  <a:cubicBezTo>
                    <a:pt x="1249" y="1838"/>
                    <a:pt x="1847" y="1249"/>
                    <a:pt x="1847" y="517"/>
                  </a:cubicBezTo>
                  <a:cubicBezTo>
                    <a:pt x="1847" y="366"/>
                    <a:pt x="1811" y="214"/>
                    <a:pt x="1767" y="71"/>
                  </a:cubicBezTo>
                  <a:cubicBezTo>
                    <a:pt x="1624" y="27"/>
                    <a:pt x="1472"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69;p59">
              <a:extLst>
                <a:ext uri="{FF2B5EF4-FFF2-40B4-BE49-F238E27FC236}">
                  <a16:creationId xmlns:a16="http://schemas.microsoft.com/office/drawing/2014/main" id="{10C2FCF3-8FAD-E649-97E1-3C6263D90793}"/>
                </a:ext>
              </a:extLst>
            </p:cNvPr>
            <p:cNvSpPr/>
            <p:nvPr/>
          </p:nvSpPr>
          <p:spPr>
            <a:xfrm>
              <a:off x="3053422" y="1607199"/>
              <a:ext cx="88324" cy="88324"/>
            </a:xfrm>
            <a:custGeom>
              <a:avLst/>
              <a:gdLst/>
              <a:ahLst/>
              <a:cxnLst/>
              <a:rect l="l" t="t" r="r" b="b"/>
              <a:pathLst>
                <a:path w="3819" h="3819" extrusionOk="0">
                  <a:moveTo>
                    <a:pt x="2516" y="0"/>
                  </a:moveTo>
                  <a:cubicBezTo>
                    <a:pt x="1125" y="0"/>
                    <a:pt x="0" y="1133"/>
                    <a:pt x="0" y="2525"/>
                  </a:cubicBezTo>
                  <a:cubicBezTo>
                    <a:pt x="0" y="2908"/>
                    <a:pt x="81" y="3265"/>
                    <a:pt x="232" y="3586"/>
                  </a:cubicBezTo>
                  <a:cubicBezTo>
                    <a:pt x="554" y="3738"/>
                    <a:pt x="910" y="3818"/>
                    <a:pt x="1294" y="3818"/>
                  </a:cubicBezTo>
                  <a:cubicBezTo>
                    <a:pt x="2686" y="3818"/>
                    <a:pt x="3819" y="2694"/>
                    <a:pt x="3819" y="1294"/>
                  </a:cubicBezTo>
                  <a:cubicBezTo>
                    <a:pt x="3819" y="919"/>
                    <a:pt x="3729" y="562"/>
                    <a:pt x="3578" y="232"/>
                  </a:cubicBezTo>
                  <a:cubicBezTo>
                    <a:pt x="3257" y="89"/>
                    <a:pt x="2900" y="0"/>
                    <a:pt x="2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70;p59">
              <a:extLst>
                <a:ext uri="{FF2B5EF4-FFF2-40B4-BE49-F238E27FC236}">
                  <a16:creationId xmlns:a16="http://schemas.microsoft.com/office/drawing/2014/main" id="{08435EE7-A596-3240-950F-09425DAED32B}"/>
                </a:ext>
              </a:extLst>
            </p:cNvPr>
            <p:cNvSpPr/>
            <p:nvPr/>
          </p:nvSpPr>
          <p:spPr>
            <a:xfrm>
              <a:off x="3071993" y="1688281"/>
              <a:ext cx="22503" cy="19196"/>
            </a:xfrm>
            <a:custGeom>
              <a:avLst/>
              <a:gdLst/>
              <a:ahLst/>
              <a:cxnLst/>
              <a:rect l="l" t="t" r="r" b="b"/>
              <a:pathLst>
                <a:path w="973" h="830" extrusionOk="0">
                  <a:moveTo>
                    <a:pt x="482" y="0"/>
                  </a:moveTo>
                  <a:cubicBezTo>
                    <a:pt x="214" y="0"/>
                    <a:pt x="0" y="259"/>
                    <a:pt x="90" y="544"/>
                  </a:cubicBezTo>
                  <a:cubicBezTo>
                    <a:pt x="143" y="714"/>
                    <a:pt x="304" y="830"/>
                    <a:pt x="482" y="830"/>
                  </a:cubicBezTo>
                  <a:lnTo>
                    <a:pt x="491" y="830"/>
                  </a:lnTo>
                  <a:cubicBezTo>
                    <a:pt x="669" y="830"/>
                    <a:pt x="830" y="714"/>
                    <a:pt x="884" y="544"/>
                  </a:cubicBezTo>
                  <a:cubicBezTo>
                    <a:pt x="973" y="268"/>
                    <a:pt x="759"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71;p59">
              <a:extLst>
                <a:ext uri="{FF2B5EF4-FFF2-40B4-BE49-F238E27FC236}">
                  <a16:creationId xmlns:a16="http://schemas.microsoft.com/office/drawing/2014/main" id="{7B47AC2C-9ADE-B544-B0D3-2DCB958000E1}"/>
                </a:ext>
              </a:extLst>
            </p:cNvPr>
            <p:cNvSpPr/>
            <p:nvPr/>
          </p:nvSpPr>
          <p:spPr>
            <a:xfrm>
              <a:off x="3031545" y="1436456"/>
              <a:ext cx="19011" cy="19219"/>
            </a:xfrm>
            <a:custGeom>
              <a:avLst/>
              <a:gdLst/>
              <a:ahLst/>
              <a:cxnLst/>
              <a:rect l="l" t="t" r="r" b="b"/>
              <a:pathLst>
                <a:path w="822" h="831" extrusionOk="0">
                  <a:moveTo>
                    <a:pt x="406" y="0"/>
                  </a:moveTo>
                  <a:cubicBezTo>
                    <a:pt x="353" y="0"/>
                    <a:pt x="298" y="10"/>
                    <a:pt x="242" y="32"/>
                  </a:cubicBezTo>
                  <a:cubicBezTo>
                    <a:pt x="90" y="95"/>
                    <a:pt x="1" y="246"/>
                    <a:pt x="1" y="407"/>
                  </a:cubicBezTo>
                  <a:cubicBezTo>
                    <a:pt x="1" y="612"/>
                    <a:pt x="144" y="800"/>
                    <a:pt x="349" y="826"/>
                  </a:cubicBezTo>
                  <a:cubicBezTo>
                    <a:pt x="369" y="829"/>
                    <a:pt x="390" y="830"/>
                    <a:pt x="409" y="830"/>
                  </a:cubicBezTo>
                  <a:cubicBezTo>
                    <a:pt x="640" y="830"/>
                    <a:pt x="822" y="646"/>
                    <a:pt x="822" y="416"/>
                  </a:cubicBezTo>
                  <a:cubicBezTo>
                    <a:pt x="822" y="185"/>
                    <a:pt x="634"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72;p59">
              <a:extLst>
                <a:ext uri="{FF2B5EF4-FFF2-40B4-BE49-F238E27FC236}">
                  <a16:creationId xmlns:a16="http://schemas.microsoft.com/office/drawing/2014/main" id="{079240F8-23A9-674B-B2BA-8A54647DA483}"/>
                </a:ext>
              </a:extLst>
            </p:cNvPr>
            <p:cNvSpPr/>
            <p:nvPr/>
          </p:nvSpPr>
          <p:spPr>
            <a:xfrm>
              <a:off x="2840497" y="1818321"/>
              <a:ext cx="19219" cy="19242"/>
            </a:xfrm>
            <a:custGeom>
              <a:avLst/>
              <a:gdLst/>
              <a:ahLst/>
              <a:cxnLst/>
              <a:rect l="l" t="t" r="r" b="b"/>
              <a:pathLst>
                <a:path w="831" h="832" extrusionOk="0">
                  <a:moveTo>
                    <a:pt x="416" y="1"/>
                  </a:moveTo>
                  <a:cubicBezTo>
                    <a:pt x="362" y="1"/>
                    <a:pt x="307" y="11"/>
                    <a:pt x="251" y="33"/>
                  </a:cubicBezTo>
                  <a:cubicBezTo>
                    <a:pt x="99" y="96"/>
                    <a:pt x="1" y="238"/>
                    <a:pt x="1" y="399"/>
                  </a:cubicBezTo>
                  <a:lnTo>
                    <a:pt x="1" y="408"/>
                  </a:lnTo>
                  <a:cubicBezTo>
                    <a:pt x="1" y="613"/>
                    <a:pt x="153" y="800"/>
                    <a:pt x="358" y="827"/>
                  </a:cubicBezTo>
                  <a:cubicBezTo>
                    <a:pt x="378" y="830"/>
                    <a:pt x="397" y="831"/>
                    <a:pt x="417" y="831"/>
                  </a:cubicBezTo>
                  <a:cubicBezTo>
                    <a:pt x="642" y="831"/>
                    <a:pt x="831" y="647"/>
                    <a:pt x="831" y="417"/>
                  </a:cubicBezTo>
                  <a:cubicBezTo>
                    <a:pt x="831" y="185"/>
                    <a:pt x="643" y="1"/>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73;p59">
              <a:extLst>
                <a:ext uri="{FF2B5EF4-FFF2-40B4-BE49-F238E27FC236}">
                  <a16:creationId xmlns:a16="http://schemas.microsoft.com/office/drawing/2014/main" id="{181623EA-74FF-7C4C-AA92-3E5798938B5D}"/>
                </a:ext>
              </a:extLst>
            </p:cNvPr>
            <p:cNvSpPr/>
            <p:nvPr/>
          </p:nvSpPr>
          <p:spPr>
            <a:xfrm>
              <a:off x="3193916" y="1551487"/>
              <a:ext cx="43757" cy="43757"/>
            </a:xfrm>
            <a:custGeom>
              <a:avLst/>
              <a:gdLst/>
              <a:ahLst/>
              <a:cxnLst/>
              <a:rect l="l" t="t" r="r" b="b"/>
              <a:pathLst>
                <a:path w="1892" h="1892" extrusionOk="0">
                  <a:moveTo>
                    <a:pt x="1321" y="1"/>
                  </a:moveTo>
                  <a:cubicBezTo>
                    <a:pt x="598" y="1"/>
                    <a:pt x="1" y="589"/>
                    <a:pt x="1" y="1321"/>
                  </a:cubicBezTo>
                  <a:cubicBezTo>
                    <a:pt x="1" y="1490"/>
                    <a:pt x="36" y="1651"/>
                    <a:pt x="90" y="1794"/>
                  </a:cubicBezTo>
                  <a:cubicBezTo>
                    <a:pt x="242" y="1856"/>
                    <a:pt x="402" y="1892"/>
                    <a:pt x="572" y="1892"/>
                  </a:cubicBezTo>
                  <a:cubicBezTo>
                    <a:pt x="1303" y="1892"/>
                    <a:pt x="1892" y="1294"/>
                    <a:pt x="1892" y="571"/>
                  </a:cubicBezTo>
                  <a:cubicBezTo>
                    <a:pt x="1892" y="393"/>
                    <a:pt x="1865" y="232"/>
                    <a:pt x="1803" y="90"/>
                  </a:cubicBezTo>
                  <a:cubicBezTo>
                    <a:pt x="1651" y="27"/>
                    <a:pt x="1491" y="1"/>
                    <a:pt x="1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74;p59">
              <a:extLst>
                <a:ext uri="{FF2B5EF4-FFF2-40B4-BE49-F238E27FC236}">
                  <a16:creationId xmlns:a16="http://schemas.microsoft.com/office/drawing/2014/main" id="{2EEB4A60-933C-F34D-ADA5-0A0450C0D4DB}"/>
                </a:ext>
              </a:extLst>
            </p:cNvPr>
            <p:cNvSpPr/>
            <p:nvPr/>
          </p:nvSpPr>
          <p:spPr>
            <a:xfrm>
              <a:off x="2840312" y="1392631"/>
              <a:ext cx="437202" cy="488800"/>
            </a:xfrm>
            <a:custGeom>
              <a:avLst/>
              <a:gdLst/>
              <a:ahLst/>
              <a:cxnLst/>
              <a:rect l="l" t="t" r="r" b="b"/>
              <a:pathLst>
                <a:path w="18904" h="21135" extrusionOk="0">
                  <a:moveTo>
                    <a:pt x="15862" y="6531"/>
                  </a:moveTo>
                  <a:cubicBezTo>
                    <a:pt x="16361" y="6531"/>
                    <a:pt x="16772" y="6932"/>
                    <a:pt x="16772" y="7440"/>
                  </a:cubicBezTo>
                  <a:cubicBezTo>
                    <a:pt x="16772" y="7940"/>
                    <a:pt x="16361" y="8342"/>
                    <a:pt x="15862" y="8342"/>
                  </a:cubicBezTo>
                  <a:cubicBezTo>
                    <a:pt x="15621" y="8342"/>
                    <a:pt x="15398" y="8252"/>
                    <a:pt x="15219" y="8074"/>
                  </a:cubicBezTo>
                  <a:cubicBezTo>
                    <a:pt x="15050" y="7904"/>
                    <a:pt x="14952" y="7681"/>
                    <a:pt x="14952" y="7440"/>
                  </a:cubicBezTo>
                  <a:cubicBezTo>
                    <a:pt x="14952" y="7191"/>
                    <a:pt x="15050" y="6968"/>
                    <a:pt x="15219" y="6798"/>
                  </a:cubicBezTo>
                  <a:cubicBezTo>
                    <a:pt x="15398" y="6620"/>
                    <a:pt x="15621" y="6531"/>
                    <a:pt x="15862" y="6531"/>
                  </a:cubicBezTo>
                  <a:close/>
                  <a:moveTo>
                    <a:pt x="1731" y="8350"/>
                  </a:moveTo>
                  <a:cubicBezTo>
                    <a:pt x="2239" y="8350"/>
                    <a:pt x="2641" y="8752"/>
                    <a:pt x="2641" y="9251"/>
                  </a:cubicBezTo>
                  <a:cubicBezTo>
                    <a:pt x="2641" y="9751"/>
                    <a:pt x="2239" y="10161"/>
                    <a:pt x="1731" y="10161"/>
                  </a:cubicBezTo>
                  <a:cubicBezTo>
                    <a:pt x="1231" y="10161"/>
                    <a:pt x="830" y="9751"/>
                    <a:pt x="830" y="9251"/>
                  </a:cubicBezTo>
                  <a:cubicBezTo>
                    <a:pt x="830" y="9011"/>
                    <a:pt x="919" y="8788"/>
                    <a:pt x="1088" y="8609"/>
                  </a:cubicBezTo>
                  <a:cubicBezTo>
                    <a:pt x="1267" y="8440"/>
                    <a:pt x="1490" y="8350"/>
                    <a:pt x="1731" y="8350"/>
                  </a:cubicBezTo>
                  <a:close/>
                  <a:moveTo>
                    <a:pt x="16923" y="15773"/>
                  </a:moveTo>
                  <a:cubicBezTo>
                    <a:pt x="17566" y="15773"/>
                    <a:pt x="18083" y="16290"/>
                    <a:pt x="18083" y="16924"/>
                  </a:cubicBezTo>
                  <a:cubicBezTo>
                    <a:pt x="18083" y="17566"/>
                    <a:pt x="17566" y="18083"/>
                    <a:pt x="16923" y="18083"/>
                  </a:cubicBezTo>
                  <a:cubicBezTo>
                    <a:pt x="16290" y="18083"/>
                    <a:pt x="15772" y="17566"/>
                    <a:pt x="15772" y="16924"/>
                  </a:cubicBezTo>
                  <a:cubicBezTo>
                    <a:pt x="15772" y="16620"/>
                    <a:pt x="15888" y="16326"/>
                    <a:pt x="16111" y="16112"/>
                  </a:cubicBezTo>
                  <a:cubicBezTo>
                    <a:pt x="16326" y="15898"/>
                    <a:pt x="16620" y="15773"/>
                    <a:pt x="16923" y="15773"/>
                  </a:cubicBezTo>
                  <a:close/>
                  <a:moveTo>
                    <a:pt x="10580" y="0"/>
                  </a:moveTo>
                  <a:cubicBezTo>
                    <a:pt x="9858" y="0"/>
                    <a:pt x="9189" y="330"/>
                    <a:pt x="8743" y="910"/>
                  </a:cubicBezTo>
                  <a:cubicBezTo>
                    <a:pt x="8609" y="1089"/>
                    <a:pt x="8636" y="1347"/>
                    <a:pt x="8823" y="1481"/>
                  </a:cubicBezTo>
                  <a:cubicBezTo>
                    <a:pt x="8897" y="1541"/>
                    <a:pt x="8986" y="1569"/>
                    <a:pt x="9073" y="1569"/>
                  </a:cubicBezTo>
                  <a:cubicBezTo>
                    <a:pt x="9196" y="1569"/>
                    <a:pt x="9316" y="1514"/>
                    <a:pt x="9394" y="1410"/>
                  </a:cubicBezTo>
                  <a:cubicBezTo>
                    <a:pt x="9679" y="1044"/>
                    <a:pt x="10108" y="830"/>
                    <a:pt x="10580" y="830"/>
                  </a:cubicBezTo>
                  <a:cubicBezTo>
                    <a:pt x="11392" y="830"/>
                    <a:pt x="12061" y="1499"/>
                    <a:pt x="12061" y="2311"/>
                  </a:cubicBezTo>
                  <a:cubicBezTo>
                    <a:pt x="12061" y="3132"/>
                    <a:pt x="11392" y="3801"/>
                    <a:pt x="10580" y="3801"/>
                  </a:cubicBezTo>
                  <a:cubicBezTo>
                    <a:pt x="10099" y="3801"/>
                    <a:pt x="9662" y="3578"/>
                    <a:pt x="9385" y="3194"/>
                  </a:cubicBezTo>
                  <a:cubicBezTo>
                    <a:pt x="9300" y="3088"/>
                    <a:pt x="9174" y="3029"/>
                    <a:pt x="9048" y="3029"/>
                  </a:cubicBezTo>
                  <a:cubicBezTo>
                    <a:pt x="8963" y="3029"/>
                    <a:pt x="8877" y="3056"/>
                    <a:pt x="8805" y="3114"/>
                  </a:cubicBezTo>
                  <a:cubicBezTo>
                    <a:pt x="8618" y="3248"/>
                    <a:pt x="8582" y="3506"/>
                    <a:pt x="8716" y="3685"/>
                  </a:cubicBezTo>
                  <a:cubicBezTo>
                    <a:pt x="9073" y="4166"/>
                    <a:pt x="9590" y="4488"/>
                    <a:pt x="10161" y="4586"/>
                  </a:cubicBezTo>
                  <a:lnTo>
                    <a:pt x="10161" y="7681"/>
                  </a:lnTo>
                  <a:cubicBezTo>
                    <a:pt x="8992" y="7824"/>
                    <a:pt x="8029" y="8636"/>
                    <a:pt x="7672" y="9724"/>
                  </a:cubicBezTo>
                  <a:lnTo>
                    <a:pt x="3461" y="9091"/>
                  </a:lnTo>
                  <a:cubicBezTo>
                    <a:pt x="3381" y="8217"/>
                    <a:pt x="2641" y="7521"/>
                    <a:pt x="1731" y="7521"/>
                  </a:cubicBezTo>
                  <a:cubicBezTo>
                    <a:pt x="1276" y="7521"/>
                    <a:pt x="839" y="7699"/>
                    <a:pt x="509" y="8029"/>
                  </a:cubicBezTo>
                  <a:cubicBezTo>
                    <a:pt x="178" y="8359"/>
                    <a:pt x="0" y="8788"/>
                    <a:pt x="0" y="9251"/>
                  </a:cubicBezTo>
                  <a:cubicBezTo>
                    <a:pt x="0" y="10215"/>
                    <a:pt x="776" y="10991"/>
                    <a:pt x="1731" y="10991"/>
                  </a:cubicBezTo>
                  <a:cubicBezTo>
                    <a:pt x="2462" y="10991"/>
                    <a:pt x="3078" y="10545"/>
                    <a:pt x="3337" y="9912"/>
                  </a:cubicBezTo>
                  <a:lnTo>
                    <a:pt x="7538" y="10536"/>
                  </a:lnTo>
                  <a:cubicBezTo>
                    <a:pt x="7538" y="10572"/>
                    <a:pt x="7529" y="10599"/>
                    <a:pt x="7529" y="10634"/>
                  </a:cubicBezTo>
                  <a:cubicBezTo>
                    <a:pt x="7529" y="11294"/>
                    <a:pt x="7752" y="11919"/>
                    <a:pt x="8127" y="12418"/>
                  </a:cubicBezTo>
                  <a:lnTo>
                    <a:pt x="3631" y="16924"/>
                  </a:lnTo>
                  <a:cubicBezTo>
                    <a:pt x="3256" y="16665"/>
                    <a:pt x="2801" y="16513"/>
                    <a:pt x="2311" y="16513"/>
                  </a:cubicBezTo>
                  <a:cubicBezTo>
                    <a:pt x="1588" y="16513"/>
                    <a:pt x="919" y="16843"/>
                    <a:pt x="482" y="17414"/>
                  </a:cubicBezTo>
                  <a:cubicBezTo>
                    <a:pt x="339" y="17593"/>
                    <a:pt x="375" y="17851"/>
                    <a:pt x="553" y="17994"/>
                  </a:cubicBezTo>
                  <a:cubicBezTo>
                    <a:pt x="631" y="18054"/>
                    <a:pt x="722" y="18082"/>
                    <a:pt x="811" y="18082"/>
                  </a:cubicBezTo>
                  <a:cubicBezTo>
                    <a:pt x="935" y="18082"/>
                    <a:pt x="1055" y="18027"/>
                    <a:pt x="1133" y="17923"/>
                  </a:cubicBezTo>
                  <a:cubicBezTo>
                    <a:pt x="1418" y="17548"/>
                    <a:pt x="1847" y="17343"/>
                    <a:pt x="2311" y="17343"/>
                  </a:cubicBezTo>
                  <a:cubicBezTo>
                    <a:pt x="3131" y="17343"/>
                    <a:pt x="3800" y="18003"/>
                    <a:pt x="3800" y="18824"/>
                  </a:cubicBezTo>
                  <a:cubicBezTo>
                    <a:pt x="3800" y="19644"/>
                    <a:pt x="3131" y="20313"/>
                    <a:pt x="2311" y="20313"/>
                  </a:cubicBezTo>
                  <a:cubicBezTo>
                    <a:pt x="1838" y="20313"/>
                    <a:pt x="1401" y="20090"/>
                    <a:pt x="1115" y="19707"/>
                  </a:cubicBezTo>
                  <a:cubicBezTo>
                    <a:pt x="1035" y="19595"/>
                    <a:pt x="911" y="19537"/>
                    <a:pt x="784" y="19537"/>
                  </a:cubicBezTo>
                  <a:cubicBezTo>
                    <a:pt x="698" y="19537"/>
                    <a:pt x="611" y="19564"/>
                    <a:pt x="535" y="19618"/>
                  </a:cubicBezTo>
                  <a:cubicBezTo>
                    <a:pt x="357" y="19751"/>
                    <a:pt x="321" y="20010"/>
                    <a:pt x="455" y="20198"/>
                  </a:cubicBezTo>
                  <a:cubicBezTo>
                    <a:pt x="883" y="20786"/>
                    <a:pt x="1579" y="21134"/>
                    <a:pt x="2311" y="21134"/>
                  </a:cubicBezTo>
                  <a:cubicBezTo>
                    <a:pt x="3586" y="21134"/>
                    <a:pt x="4621" y="20099"/>
                    <a:pt x="4621" y="18824"/>
                  </a:cubicBezTo>
                  <a:cubicBezTo>
                    <a:pt x="4621" y="18333"/>
                    <a:pt x="4469" y="17887"/>
                    <a:pt x="4211" y="17512"/>
                  </a:cubicBezTo>
                  <a:lnTo>
                    <a:pt x="8716" y="13007"/>
                  </a:lnTo>
                  <a:cubicBezTo>
                    <a:pt x="8841" y="13096"/>
                    <a:pt x="8966" y="13177"/>
                    <a:pt x="9100" y="13248"/>
                  </a:cubicBezTo>
                  <a:cubicBezTo>
                    <a:pt x="9164" y="13285"/>
                    <a:pt x="9234" y="13302"/>
                    <a:pt x="9301" y="13302"/>
                  </a:cubicBezTo>
                  <a:cubicBezTo>
                    <a:pt x="9448" y="13302"/>
                    <a:pt x="9588" y="13222"/>
                    <a:pt x="9662" y="13087"/>
                  </a:cubicBezTo>
                  <a:cubicBezTo>
                    <a:pt x="9769" y="12882"/>
                    <a:pt x="9688" y="12633"/>
                    <a:pt x="9492" y="12525"/>
                  </a:cubicBezTo>
                  <a:cubicBezTo>
                    <a:pt x="8796" y="12151"/>
                    <a:pt x="8359" y="11428"/>
                    <a:pt x="8359" y="10634"/>
                  </a:cubicBezTo>
                  <a:cubicBezTo>
                    <a:pt x="8359" y="9448"/>
                    <a:pt x="9323" y="8484"/>
                    <a:pt x="10500" y="8484"/>
                  </a:cubicBezTo>
                  <a:cubicBezTo>
                    <a:pt x="11687" y="8484"/>
                    <a:pt x="12650" y="9448"/>
                    <a:pt x="12650" y="10634"/>
                  </a:cubicBezTo>
                  <a:cubicBezTo>
                    <a:pt x="12650" y="11446"/>
                    <a:pt x="12195" y="12186"/>
                    <a:pt x="11464" y="12552"/>
                  </a:cubicBezTo>
                  <a:cubicBezTo>
                    <a:pt x="11258" y="12650"/>
                    <a:pt x="11178" y="12900"/>
                    <a:pt x="11285" y="13105"/>
                  </a:cubicBezTo>
                  <a:cubicBezTo>
                    <a:pt x="11357" y="13248"/>
                    <a:pt x="11499" y="13337"/>
                    <a:pt x="11651" y="13337"/>
                  </a:cubicBezTo>
                  <a:cubicBezTo>
                    <a:pt x="11713" y="13337"/>
                    <a:pt x="11776" y="13319"/>
                    <a:pt x="11838" y="13293"/>
                  </a:cubicBezTo>
                  <a:cubicBezTo>
                    <a:pt x="12026" y="13195"/>
                    <a:pt x="12204" y="13079"/>
                    <a:pt x="12365" y="12954"/>
                  </a:cubicBezTo>
                  <a:lnTo>
                    <a:pt x="15264" y="15853"/>
                  </a:lnTo>
                  <a:cubicBezTo>
                    <a:pt x="15059" y="16165"/>
                    <a:pt x="14943" y="16540"/>
                    <a:pt x="14943" y="16924"/>
                  </a:cubicBezTo>
                  <a:cubicBezTo>
                    <a:pt x="14943" y="18021"/>
                    <a:pt x="15835" y="18904"/>
                    <a:pt x="16923" y="18904"/>
                  </a:cubicBezTo>
                  <a:cubicBezTo>
                    <a:pt x="18021" y="18904"/>
                    <a:pt x="18904" y="18021"/>
                    <a:pt x="18904" y="16924"/>
                  </a:cubicBezTo>
                  <a:cubicBezTo>
                    <a:pt x="18904" y="15835"/>
                    <a:pt x="18021" y="14952"/>
                    <a:pt x="16923" y="14952"/>
                  </a:cubicBezTo>
                  <a:cubicBezTo>
                    <a:pt x="16540" y="14952"/>
                    <a:pt x="16165" y="15059"/>
                    <a:pt x="15844" y="15264"/>
                  </a:cubicBezTo>
                  <a:lnTo>
                    <a:pt x="12936" y="12347"/>
                  </a:lnTo>
                  <a:cubicBezTo>
                    <a:pt x="13283" y="11856"/>
                    <a:pt x="13480" y="11268"/>
                    <a:pt x="13480" y="10634"/>
                  </a:cubicBezTo>
                  <a:cubicBezTo>
                    <a:pt x="13480" y="10224"/>
                    <a:pt x="13391" y="9831"/>
                    <a:pt x="13239" y="9466"/>
                  </a:cubicBezTo>
                  <a:lnTo>
                    <a:pt x="14622" y="8645"/>
                  </a:lnTo>
                  <a:cubicBezTo>
                    <a:pt x="14631" y="8654"/>
                    <a:pt x="14631" y="8654"/>
                    <a:pt x="14639" y="8663"/>
                  </a:cubicBezTo>
                  <a:cubicBezTo>
                    <a:pt x="14970" y="8993"/>
                    <a:pt x="15398" y="9171"/>
                    <a:pt x="15862" y="9171"/>
                  </a:cubicBezTo>
                  <a:cubicBezTo>
                    <a:pt x="16816" y="9171"/>
                    <a:pt x="17601" y="8395"/>
                    <a:pt x="17601" y="7440"/>
                  </a:cubicBezTo>
                  <a:cubicBezTo>
                    <a:pt x="17601" y="6477"/>
                    <a:pt x="16816" y="5701"/>
                    <a:pt x="15862" y="5701"/>
                  </a:cubicBezTo>
                  <a:cubicBezTo>
                    <a:pt x="15398" y="5701"/>
                    <a:pt x="14970" y="5879"/>
                    <a:pt x="14639" y="6209"/>
                  </a:cubicBezTo>
                  <a:cubicBezTo>
                    <a:pt x="14309" y="6539"/>
                    <a:pt x="14131" y="6977"/>
                    <a:pt x="14131" y="7440"/>
                  </a:cubicBezTo>
                  <a:cubicBezTo>
                    <a:pt x="14131" y="7610"/>
                    <a:pt x="14158" y="7779"/>
                    <a:pt x="14202" y="7940"/>
                  </a:cubicBezTo>
                  <a:lnTo>
                    <a:pt x="12811" y="8761"/>
                  </a:lnTo>
                  <a:cubicBezTo>
                    <a:pt x="12365" y="8208"/>
                    <a:pt x="11713" y="7815"/>
                    <a:pt x="10991" y="7699"/>
                  </a:cubicBezTo>
                  <a:lnTo>
                    <a:pt x="10991" y="4586"/>
                  </a:lnTo>
                  <a:cubicBezTo>
                    <a:pt x="12070" y="4398"/>
                    <a:pt x="12891" y="3453"/>
                    <a:pt x="12891" y="2311"/>
                  </a:cubicBezTo>
                  <a:cubicBezTo>
                    <a:pt x="12891" y="1044"/>
                    <a:pt x="11847"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 COVID-19 Vaccine Research by Slidesgo">
  <a:themeElements>
    <a:clrScheme name="Simple Light">
      <a:dk1>
        <a:srgbClr val="C2213A"/>
      </a:dk1>
      <a:lt1>
        <a:srgbClr val="E9E9E9"/>
      </a:lt1>
      <a:dk2>
        <a:srgbClr val="020305"/>
      </a:dk2>
      <a:lt2>
        <a:srgbClr val="F3F3F3"/>
      </a:lt2>
      <a:accent1>
        <a:srgbClr val="666666"/>
      </a:accent1>
      <a:accent2>
        <a:srgbClr val="434343"/>
      </a:accent2>
      <a:accent3>
        <a:srgbClr val="EA4A2A"/>
      </a:accent3>
      <a:accent4>
        <a:srgbClr val="EFB86A"/>
      </a:accent4>
      <a:accent5>
        <a:srgbClr val="F49103"/>
      </a:accent5>
      <a:accent6>
        <a:srgbClr val="E4585D"/>
      </a:accent6>
      <a:hlink>
        <a:srgbClr val="C221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TotalTime>
  <Words>916</Words>
  <Application>Microsoft Macintosh PowerPoint</Application>
  <PresentationFormat>On-screen Show (16:9)</PresentationFormat>
  <Paragraphs>129</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Rubik Light</vt:lpstr>
      <vt:lpstr>Raleway</vt:lpstr>
      <vt:lpstr>Fira Sans Light</vt:lpstr>
      <vt:lpstr>Arial</vt:lpstr>
      <vt:lpstr>Fira Sans</vt:lpstr>
      <vt:lpstr>Rubik</vt:lpstr>
      <vt:lpstr> COVID-19 Vaccine Research by Slidesgo</vt:lpstr>
      <vt:lpstr>COVID-19 TIMESERIES FORECASTING on vaccination data with deep learning</vt:lpstr>
      <vt:lpstr>TABLE OF CONTENTS</vt:lpstr>
      <vt:lpstr>INTRODUCTION</vt:lpstr>
      <vt:lpstr>INTRODUCTION</vt:lpstr>
      <vt:lpstr>Vaccines!</vt:lpstr>
      <vt:lpstr>PowerPoint Presentation</vt:lpstr>
      <vt:lpstr>Massachusetts Reopening Plan</vt:lpstr>
      <vt:lpstr>Methodology</vt:lpstr>
      <vt:lpstr>Methodology</vt:lpstr>
      <vt:lpstr>Massachusetts Vaccinations</vt:lpstr>
      <vt:lpstr>PowerPoint Presentation</vt:lpstr>
      <vt:lpstr>Root Mean Squared Error and MAPE</vt:lpstr>
      <vt:lpstr>Model 1  Seven-Day Forecast</vt:lpstr>
      <vt:lpstr>What If We Repeat The Forecast?</vt:lpstr>
      <vt:lpstr>PowerPoint Presentation</vt:lpstr>
      <vt:lpstr>Conclusions</vt:lpstr>
      <vt:lpstr>Citations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TIMESERIES FORECASTING</dc:title>
  <cp:lastModifiedBy>Melissa Weare</cp:lastModifiedBy>
  <cp:revision>28</cp:revision>
  <dcterms:modified xsi:type="dcterms:W3CDTF">2022-09-23T04:15:13Z</dcterms:modified>
</cp:coreProperties>
</file>