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MORENO PALACIOS" userId="a11957b5-b5c9-407d-926d-14fd60bb9ea3" providerId="ADAL" clId="{797B815E-AAE8-44E0-9DA6-EE42910F7728}"/>
    <pc:docChg chg="custSel addSld modSld">
      <pc:chgData name="RODRIGO MORENO PALACIOS" userId="a11957b5-b5c9-407d-926d-14fd60bb9ea3" providerId="ADAL" clId="{797B815E-AAE8-44E0-9DA6-EE42910F7728}" dt="2023-11-07T19:33:45.769" v="66" actId="1076"/>
      <pc:docMkLst>
        <pc:docMk/>
      </pc:docMkLst>
      <pc:sldChg chg="addSp delSp modSp">
        <pc:chgData name="RODRIGO MORENO PALACIOS" userId="a11957b5-b5c9-407d-926d-14fd60bb9ea3" providerId="ADAL" clId="{797B815E-AAE8-44E0-9DA6-EE42910F7728}" dt="2023-11-06T18:57:14.987" v="49" actId="1076"/>
        <pc:sldMkLst>
          <pc:docMk/>
          <pc:sldMk cId="60869904" sldId="256"/>
        </pc:sldMkLst>
        <pc:picChg chg="mod">
          <ac:chgData name="RODRIGO MORENO PALACIOS" userId="a11957b5-b5c9-407d-926d-14fd60bb9ea3" providerId="ADAL" clId="{797B815E-AAE8-44E0-9DA6-EE42910F7728}" dt="2023-11-06T18:49:50.821" v="10" actId="14100"/>
          <ac:picMkLst>
            <pc:docMk/>
            <pc:sldMk cId="60869904" sldId="256"/>
            <ac:picMk id="4" creationId="{97CDE08B-60B8-426E-824C-C5D3E034809B}"/>
          </ac:picMkLst>
        </pc:picChg>
        <pc:picChg chg="del">
          <ac:chgData name="RODRIGO MORENO PALACIOS" userId="a11957b5-b5c9-407d-926d-14fd60bb9ea3" providerId="ADAL" clId="{797B815E-AAE8-44E0-9DA6-EE42910F7728}" dt="2023-11-06T18:49:40.509" v="5"/>
          <ac:picMkLst>
            <pc:docMk/>
            <pc:sldMk cId="60869904" sldId="256"/>
            <ac:picMk id="5" creationId="{3BDD6361-0EFB-41E9-9E52-B627612AB929}"/>
          </ac:picMkLst>
        </pc:picChg>
        <pc:picChg chg="del mod">
          <ac:chgData name="RODRIGO MORENO PALACIOS" userId="a11957b5-b5c9-407d-926d-14fd60bb9ea3" providerId="ADAL" clId="{797B815E-AAE8-44E0-9DA6-EE42910F7728}" dt="2023-11-06T18:54:05.641" v="24"/>
          <ac:picMkLst>
            <pc:docMk/>
            <pc:sldMk cId="60869904" sldId="256"/>
            <ac:picMk id="7" creationId="{DE27B10A-501E-450F-8252-CA398F6F9FC1}"/>
          </ac:picMkLst>
        </pc:picChg>
        <pc:picChg chg="del mod">
          <ac:chgData name="RODRIGO MORENO PALACIOS" userId="a11957b5-b5c9-407d-926d-14fd60bb9ea3" providerId="ADAL" clId="{797B815E-AAE8-44E0-9DA6-EE42910F7728}" dt="2023-11-06T18:55:21.323" v="42"/>
          <ac:picMkLst>
            <pc:docMk/>
            <pc:sldMk cId="60869904" sldId="256"/>
            <ac:picMk id="9" creationId="{72910057-AB98-4754-BA2E-B7D263AB2997}"/>
          </ac:picMkLst>
        </pc:picChg>
        <pc:picChg chg="add mod">
          <ac:chgData name="RODRIGO MORENO PALACIOS" userId="a11957b5-b5c9-407d-926d-14fd60bb9ea3" providerId="ADAL" clId="{797B815E-AAE8-44E0-9DA6-EE42910F7728}" dt="2023-11-06T18:57:13.716" v="48" actId="1076"/>
          <ac:picMkLst>
            <pc:docMk/>
            <pc:sldMk cId="60869904" sldId="256"/>
            <ac:picMk id="10" creationId="{5C060E37-9B23-4D4F-8F2D-41E991144F13}"/>
          </ac:picMkLst>
        </pc:picChg>
        <pc:picChg chg="add mod">
          <ac:chgData name="RODRIGO MORENO PALACIOS" userId="a11957b5-b5c9-407d-926d-14fd60bb9ea3" providerId="ADAL" clId="{797B815E-AAE8-44E0-9DA6-EE42910F7728}" dt="2023-11-06T18:57:13.166" v="47" actId="1076"/>
          <ac:picMkLst>
            <pc:docMk/>
            <pc:sldMk cId="60869904" sldId="256"/>
            <ac:picMk id="11" creationId="{70AC9EB8-5BD9-4766-AA0D-2F70FB85D58D}"/>
          </ac:picMkLst>
        </pc:picChg>
        <pc:picChg chg="add mod">
          <ac:chgData name="RODRIGO MORENO PALACIOS" userId="a11957b5-b5c9-407d-926d-14fd60bb9ea3" providerId="ADAL" clId="{797B815E-AAE8-44E0-9DA6-EE42910F7728}" dt="2023-11-06T18:57:14.987" v="49" actId="1076"/>
          <ac:picMkLst>
            <pc:docMk/>
            <pc:sldMk cId="60869904" sldId="256"/>
            <ac:picMk id="12" creationId="{E3CA1B99-DD37-4E20-9D98-D749FDC2CC25}"/>
          </ac:picMkLst>
        </pc:picChg>
      </pc:sldChg>
      <pc:sldChg chg="addSp delSp modSp">
        <pc:chgData name="RODRIGO MORENO PALACIOS" userId="a11957b5-b5c9-407d-926d-14fd60bb9ea3" providerId="ADAL" clId="{797B815E-AAE8-44E0-9DA6-EE42910F7728}" dt="2023-11-07T19:33:45.769" v="66" actId="1076"/>
        <pc:sldMkLst>
          <pc:docMk/>
          <pc:sldMk cId="53050356" sldId="257"/>
        </pc:sldMkLst>
        <pc:spChg chg="add del mod">
          <ac:chgData name="RODRIGO MORENO PALACIOS" userId="a11957b5-b5c9-407d-926d-14fd60bb9ea3" providerId="ADAL" clId="{797B815E-AAE8-44E0-9DA6-EE42910F7728}" dt="2023-11-07T19:33:38.502" v="62"/>
          <ac:spMkLst>
            <pc:docMk/>
            <pc:sldMk cId="53050356" sldId="257"/>
            <ac:spMk id="3" creationId="{E9763BC3-85CE-4BE3-99F7-C5B736E4C3E4}"/>
          </ac:spMkLst>
        </pc:spChg>
        <pc:picChg chg="del mod">
          <ac:chgData name="RODRIGO MORENO PALACIOS" userId="a11957b5-b5c9-407d-926d-14fd60bb9ea3" providerId="ADAL" clId="{797B815E-AAE8-44E0-9DA6-EE42910F7728}" dt="2023-11-07T19:33:34.553" v="60" actId="478"/>
          <ac:picMkLst>
            <pc:docMk/>
            <pc:sldMk cId="53050356" sldId="257"/>
            <ac:picMk id="4" creationId="{A77E5F21-030E-4D88-A717-95B8A52A6076}"/>
          </ac:picMkLst>
        </pc:picChg>
        <pc:picChg chg="add mod">
          <ac:chgData name="RODRIGO MORENO PALACIOS" userId="a11957b5-b5c9-407d-926d-14fd60bb9ea3" providerId="ADAL" clId="{797B815E-AAE8-44E0-9DA6-EE42910F7728}" dt="2023-11-07T19:33:45.769" v="66" actId="1076"/>
          <ac:picMkLst>
            <pc:docMk/>
            <pc:sldMk cId="53050356" sldId="257"/>
            <ac:picMk id="5" creationId="{9EAF2286-4727-41AF-A307-7680A1DD477A}"/>
          </ac:picMkLst>
        </pc:picChg>
        <pc:picChg chg="del">
          <ac:chgData name="RODRIGO MORENO PALACIOS" userId="a11957b5-b5c9-407d-926d-14fd60bb9ea3" providerId="ADAL" clId="{797B815E-AAE8-44E0-9DA6-EE42910F7728}" dt="2023-11-06T18:53:59.995" v="21"/>
          <ac:picMkLst>
            <pc:docMk/>
            <pc:sldMk cId="53050356" sldId="257"/>
            <ac:picMk id="5" creationId="{9F0615C2-3EA9-4426-9AEA-BDFAA727B14B}"/>
          </ac:picMkLst>
        </pc:picChg>
        <pc:picChg chg="mod">
          <ac:chgData name="RODRIGO MORENO PALACIOS" userId="a11957b5-b5c9-407d-926d-14fd60bb9ea3" providerId="ADAL" clId="{797B815E-AAE8-44E0-9DA6-EE42910F7728}" dt="2023-11-07T19:27:56.431" v="59" actId="1076"/>
          <ac:picMkLst>
            <pc:docMk/>
            <pc:sldMk cId="53050356" sldId="257"/>
            <ac:picMk id="6" creationId="{CB643B8D-7873-4DE9-9028-BA74B38365AE}"/>
          </ac:picMkLst>
        </pc:picChg>
        <pc:picChg chg="add mod">
          <ac:chgData name="RODRIGO MORENO PALACIOS" userId="a11957b5-b5c9-407d-926d-14fd60bb9ea3" providerId="ADAL" clId="{797B815E-AAE8-44E0-9DA6-EE42910F7728}" dt="2023-11-06T18:55:04.610" v="39" actId="1076"/>
          <ac:picMkLst>
            <pc:docMk/>
            <pc:sldMk cId="53050356" sldId="257"/>
            <ac:picMk id="7" creationId="{85942060-AEC5-4704-ABA4-B52EC5F64465}"/>
          </ac:picMkLst>
        </pc:picChg>
        <pc:picChg chg="add mod">
          <ac:chgData name="RODRIGO MORENO PALACIOS" userId="a11957b5-b5c9-407d-926d-14fd60bb9ea3" providerId="ADAL" clId="{797B815E-AAE8-44E0-9DA6-EE42910F7728}" dt="2023-11-06T19:02:50.315" v="50" actId="1076"/>
          <ac:picMkLst>
            <pc:docMk/>
            <pc:sldMk cId="53050356" sldId="257"/>
            <ac:picMk id="8" creationId="{79E9C18F-E50A-47A8-804B-68369E283B74}"/>
          </ac:picMkLst>
        </pc:picChg>
        <pc:picChg chg="add mod">
          <ac:chgData name="RODRIGO MORENO PALACIOS" userId="a11957b5-b5c9-407d-926d-14fd60bb9ea3" providerId="ADAL" clId="{797B815E-AAE8-44E0-9DA6-EE42910F7728}" dt="2023-11-06T19:02:55.857" v="53" actId="1076"/>
          <ac:picMkLst>
            <pc:docMk/>
            <pc:sldMk cId="53050356" sldId="257"/>
            <ac:picMk id="9" creationId="{C2BB35FA-77D5-4DAD-8CA2-80C44BC44B68}"/>
          </ac:picMkLst>
        </pc:picChg>
      </pc:sldChg>
      <pc:sldChg chg="addSp delSp modSp add">
        <pc:chgData name="RODRIGO MORENO PALACIOS" userId="a11957b5-b5c9-407d-926d-14fd60bb9ea3" providerId="ADAL" clId="{797B815E-AAE8-44E0-9DA6-EE42910F7728}" dt="2023-11-07T19:26:48.641" v="57" actId="1076"/>
        <pc:sldMkLst>
          <pc:docMk/>
          <pc:sldMk cId="1705240208" sldId="258"/>
        </pc:sldMkLst>
        <pc:spChg chg="del">
          <ac:chgData name="RODRIGO MORENO PALACIOS" userId="a11957b5-b5c9-407d-926d-14fd60bb9ea3" providerId="ADAL" clId="{797B815E-AAE8-44E0-9DA6-EE42910F7728}" dt="2023-11-07T19:26:46.072" v="56"/>
          <ac:spMkLst>
            <pc:docMk/>
            <pc:sldMk cId="1705240208" sldId="258"/>
            <ac:spMk id="2" creationId="{B9C6563A-0166-45F8-8ECA-D025F0967753}"/>
          </ac:spMkLst>
        </pc:spChg>
        <pc:spChg chg="del">
          <ac:chgData name="RODRIGO MORENO PALACIOS" userId="a11957b5-b5c9-407d-926d-14fd60bb9ea3" providerId="ADAL" clId="{797B815E-AAE8-44E0-9DA6-EE42910F7728}" dt="2023-11-07T19:26:42.864" v="55"/>
          <ac:spMkLst>
            <pc:docMk/>
            <pc:sldMk cId="1705240208" sldId="258"/>
            <ac:spMk id="3" creationId="{3C1B0400-3B54-43DD-8051-BCC88462BA2F}"/>
          </ac:spMkLst>
        </pc:spChg>
        <pc:picChg chg="add mod">
          <ac:chgData name="RODRIGO MORENO PALACIOS" userId="a11957b5-b5c9-407d-926d-14fd60bb9ea3" providerId="ADAL" clId="{797B815E-AAE8-44E0-9DA6-EE42910F7728}" dt="2023-11-07T19:26:48.641" v="57" actId="1076"/>
          <ac:picMkLst>
            <pc:docMk/>
            <pc:sldMk cId="1705240208" sldId="258"/>
            <ac:picMk id="4" creationId="{594F5F61-FE5A-43D5-BAD0-E8B2FF58D4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4A3FA-B139-4D87-BC4E-53A79C330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B7567C-A179-4B33-AC1B-63D46260D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9AE891-783E-4469-84FA-FAAA03C7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6488-9F7A-4485-8BA2-7344D292AB5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0CDF1-A9F4-43A2-B27B-2F7BD31A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343127-6109-4EAD-A429-9202FC5E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80C3-37D3-4627-AC22-A9883549A1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09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52923-F98F-49B5-B946-32DED201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DE5A7F-F486-4AD6-A96F-E0D3499A4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93B805-AC65-48F6-AE4E-AF002450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6488-9F7A-4485-8BA2-7344D292AB5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DDBDC4-3B5B-4E05-A28B-7B6BE933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82C81E-AB36-417E-99ED-FBFCF180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80C3-37D3-4627-AC22-A9883549A1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27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050925-C7D0-4C4E-9484-B98F0C31D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3D68BA-0865-49C0-88A4-A35B26FE3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0F80EF-4A01-4061-AE9A-E0D03E44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6488-9F7A-4485-8BA2-7344D292AB5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3158D4-4C68-48E0-A25A-CB4D988C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B6EC94-6D1C-49CD-B1B0-62E15B03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80C3-37D3-4627-AC22-A9883549A1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24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BD4D9-A214-4E42-B2E8-7E79F4F6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D7031-1439-44BF-B880-349A9365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84B196-956D-4DC6-A902-D1AB485F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6488-9F7A-4485-8BA2-7344D292AB5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4E83B4-805C-42A7-B786-C63F8112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B42057-1674-427A-994E-64AFF2BD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80C3-37D3-4627-AC22-A9883549A1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42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4A2C6-ABFF-4F37-91F2-B230D789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B4E00A-9B01-48DC-9CC5-4A4250D75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CABFC9-FE37-49B8-A4CE-9242BDD5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6488-9F7A-4485-8BA2-7344D292AB5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F0793-9AA5-4B41-97F7-B9B1A17A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7BA879-A4F1-4451-958C-88D45ABD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80C3-37D3-4627-AC22-A9883549A1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9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73AE4-8DEB-476E-AD34-83C7C8C1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0C081-D518-44C7-A412-907E2E0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0F5BD4-D47B-453D-AECF-0B51ED023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D4E0A-F203-4754-B894-C47360E7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6488-9F7A-4485-8BA2-7344D292AB5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67E738-FD07-4648-B367-67AA8228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507BEF-CCCA-45A3-9285-11BC3204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80C3-37D3-4627-AC22-A9883549A1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7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D7494-D850-46FD-A870-9DBD0945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7573C7-1DC6-4D86-AFE3-FD2801616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0C44DC-CE79-4CF8-89C8-30DA24944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6C8B1C-9CB9-40CD-9C1A-F457AF5B0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08E841-D4F0-409E-A5CE-0338ABEAF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2B419F-3A25-4259-8C7A-7F51CEED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6488-9F7A-4485-8BA2-7344D292AB5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A190C9-1DB4-4F22-AFB8-5DA065D0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475987-B062-4942-B6AE-DB2B57ED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80C3-37D3-4627-AC22-A9883549A1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29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20D56-DC09-4002-8968-CED138D1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B519BC-EA83-443B-A67B-EC4E27F0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6488-9F7A-4485-8BA2-7344D292AB5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6E2FED-10A3-4142-9996-9E0FB969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01C55D-2BF9-466C-8C10-0C92D3A6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80C3-37D3-4627-AC22-A9883549A1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45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2D51E4-711C-4BA6-BE80-4D8CE350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6488-9F7A-4485-8BA2-7344D292AB5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119D8B-3BC9-404B-9859-AA537541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81927A-2C7C-4BA3-82AB-8BF3A9EB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80C3-37D3-4627-AC22-A9883549A1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41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83104-EF11-4A5B-AF1A-D8009DAA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A9A03-DD97-42C4-A17D-AAD4D348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88A334-82B2-400A-B0BB-1D46F9F2E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FB307-FF06-4A78-A499-04527F06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6488-9F7A-4485-8BA2-7344D292AB5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147693-0762-4406-A9D2-E0AAAD44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9F3425-C1C1-4E8B-BB83-44AC1BCF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80C3-37D3-4627-AC22-A9883549A1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22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BE421-5104-45D8-ACFB-6C7209F6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80393F-C639-4918-AFDD-007BE1245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338ACD-15A5-45DF-BEEB-FA60F7A96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BD84D0-CDCA-45E0-940C-F46288E6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6488-9F7A-4485-8BA2-7344D292AB5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84657E-511A-4A2B-BF07-0BA9A7C5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9B4A9D-0B3B-42C2-BDC6-79DF0460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80C3-37D3-4627-AC22-A9883549A1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02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BFCEF2-75D0-4DE0-807C-DFC7A81C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53809F-0633-4FCE-BC1F-AE20A3A33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D3CA9F-BA93-466F-A418-D309BBA62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6488-9F7A-4485-8BA2-7344D292AB5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26F50A-CF97-4F1C-88F7-32B2D7D9A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86C4CD-3270-4516-AFC9-39BFF0AF0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880C3-37D3-4627-AC22-A9883549A1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63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7CDE08B-60B8-426E-824C-C5D3E034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5" y="252456"/>
            <a:ext cx="2614639" cy="420209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C060E37-9B23-4D4F-8F2D-41E991144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432" y="542050"/>
            <a:ext cx="1942033" cy="37374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0AC9EB8-5BD9-4766-AA0D-2F70FB85D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20" y="603222"/>
            <a:ext cx="2163224" cy="37374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3CA1B99-DD37-4E20-9D98-D749FDC2C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799" y="562026"/>
            <a:ext cx="2279844" cy="38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B643B8D-7873-4DE9-9028-BA74B383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083" y="633773"/>
            <a:ext cx="2029932" cy="36926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942060-AEC5-4704-ABA4-B52EC5F64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33" y="564911"/>
            <a:ext cx="2187540" cy="37615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9E9C18F-E50A-47A8-804B-68369E283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138" y="580263"/>
            <a:ext cx="2062968" cy="38355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BB35FA-77D5-4DAD-8CA2-80C44BC4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7879" y="580263"/>
            <a:ext cx="2007835" cy="38355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AF2286-4727-41AF-A307-7680A1DD4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114" y="625381"/>
            <a:ext cx="1928927" cy="37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94F5F61-FE5A-43D5-BAD0-E8B2FF58D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990" y="382718"/>
            <a:ext cx="2261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40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c7bacf3-ab86-4618-89a3-b0352e8c279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E234DB460E7094783E0E8F897D7ACC3" ma:contentTypeVersion="13" ma:contentTypeDescription="Crear nuevo documento." ma:contentTypeScope="" ma:versionID="ff0d75d4cdd2fae82ef59cc12ba6933a">
  <xsd:schema xmlns:xsd="http://www.w3.org/2001/XMLSchema" xmlns:xs="http://www.w3.org/2001/XMLSchema" xmlns:p="http://schemas.microsoft.com/office/2006/metadata/properties" xmlns:ns3="ec7bacf3-ab86-4618-89a3-b0352e8c2799" xmlns:ns4="4c4d2cb9-e4e9-457e-a9b7-b8d294f27c92" targetNamespace="http://schemas.microsoft.com/office/2006/metadata/properties" ma:root="true" ma:fieldsID="08db9e59b13d1f1c9e26fbaed43a315d" ns3:_="" ns4:_="">
    <xsd:import namespace="ec7bacf3-ab86-4618-89a3-b0352e8c2799"/>
    <xsd:import namespace="4c4d2cb9-e4e9-457e-a9b7-b8d294f27c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bacf3-ab86-4618-89a3-b0352e8c27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4d2cb9-e4e9-457e-a9b7-b8d294f27c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3729F6-7771-4466-8824-D9F12FFEE312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ec7bacf3-ab86-4618-89a3-b0352e8c2799"/>
    <ds:schemaRef ds:uri="4c4d2cb9-e4e9-457e-a9b7-b8d294f27c9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F8EE22D-F5C0-479B-933C-81FE39815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C4311-184B-4F48-87FC-AE6660F8FA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7bacf3-ab86-4618-89a3-b0352e8c2799"/>
    <ds:schemaRef ds:uri="4c4d2cb9-e4e9-457e-a9b7-b8d294f27c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MORENO PALACIOS</dc:creator>
  <cp:lastModifiedBy>RODRIGO MORENO PALACIOS</cp:lastModifiedBy>
  <cp:revision>5</cp:revision>
  <dcterms:created xsi:type="dcterms:W3CDTF">2023-11-06T17:57:07Z</dcterms:created>
  <dcterms:modified xsi:type="dcterms:W3CDTF">2023-11-07T19:35:12Z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0x0101000E234DB460E7094783E0E8F897D7ACC3</vt:lpwstr>
  </property>
</Properties>
</file>