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Glacial Indifference" charset="1" panose="00000000000000000000"/>
      <p:regular r:id="rId14"/>
    </p:embeddedFont>
    <p:embeddedFont>
      <p:font typeface="Glacial Indifference Bold" charset="1" panose="00000800000000000000"/>
      <p:regular r:id="rId15"/>
    </p:embeddedFont>
    <p:embeddedFont>
      <p:font typeface="Open Sans" charset="1" panose="020B0606030504020204"/>
      <p:regular r:id="rId16"/>
    </p:embeddedFont>
    <p:embeddedFont>
      <p:font typeface="Open Sans Bold" charset="1" panose="020B08060305040202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png" Type="http://schemas.openxmlformats.org/officeDocument/2006/relationships/image"/><Relationship Id="rId12" Target="../media/image21.png" Type="http://schemas.openxmlformats.org/officeDocument/2006/relationships/image"/><Relationship Id="rId13" Target="../media/image22.pn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5.png" Type="http://schemas.openxmlformats.org/officeDocument/2006/relationships/image"/><Relationship Id="rId7" Target="../media/image16.png" Type="http://schemas.openxmlformats.org/officeDocument/2006/relationships/image"/><Relationship Id="rId8" Target="../media/image17.jpe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6.png" Type="http://schemas.openxmlformats.org/officeDocument/2006/relationships/image"/><Relationship Id="rId7" Target="../media/image17.jpeg" Type="http://schemas.openxmlformats.org/officeDocument/2006/relationships/image"/><Relationship Id="rId8" Target="../media/image22.png" Type="http://schemas.openxmlformats.org/officeDocument/2006/relationships/image"/><Relationship Id="rId9" Target="../media/image2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982806">
            <a:off x="720300" y="6421716"/>
            <a:ext cx="8842272" cy="11861584"/>
          </a:xfrm>
          <a:custGeom>
            <a:avLst/>
            <a:gdLst/>
            <a:ahLst/>
            <a:cxnLst/>
            <a:rect r="r" b="b" t="t" l="l"/>
            <a:pathLst>
              <a:path h="11861584" w="8842272">
                <a:moveTo>
                  <a:pt x="0" y="0"/>
                </a:moveTo>
                <a:lnTo>
                  <a:pt x="8842272" y="0"/>
                </a:lnTo>
                <a:lnTo>
                  <a:pt x="8842272" y="11861584"/>
                </a:lnTo>
                <a:lnTo>
                  <a:pt x="0" y="118615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5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6501204">
            <a:off x="11046831" y="-5088864"/>
            <a:ext cx="8807178" cy="11814508"/>
          </a:xfrm>
          <a:custGeom>
            <a:avLst/>
            <a:gdLst/>
            <a:ahLst/>
            <a:cxnLst/>
            <a:rect r="r" b="b" t="t" l="l"/>
            <a:pathLst>
              <a:path h="11814508" w="8807178">
                <a:moveTo>
                  <a:pt x="0" y="0"/>
                </a:moveTo>
                <a:lnTo>
                  <a:pt x="8807178" y="0"/>
                </a:lnTo>
                <a:lnTo>
                  <a:pt x="8807178" y="11814507"/>
                </a:lnTo>
                <a:lnTo>
                  <a:pt x="0" y="118145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5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10571821">
            <a:off x="10628437" y="8363453"/>
            <a:ext cx="5947318" cy="7978109"/>
          </a:xfrm>
          <a:custGeom>
            <a:avLst/>
            <a:gdLst/>
            <a:ahLst/>
            <a:cxnLst/>
            <a:rect r="r" b="b" t="t" l="l"/>
            <a:pathLst>
              <a:path h="7978109" w="5947318">
                <a:moveTo>
                  <a:pt x="0" y="0"/>
                </a:moveTo>
                <a:lnTo>
                  <a:pt x="5947318" y="0"/>
                </a:lnTo>
                <a:lnTo>
                  <a:pt x="5947318" y="7978110"/>
                </a:lnTo>
                <a:lnTo>
                  <a:pt x="0" y="79781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-5114765">
            <a:off x="11561828" y="5146485"/>
            <a:ext cx="8542938" cy="7393525"/>
          </a:xfrm>
          <a:custGeom>
            <a:avLst/>
            <a:gdLst/>
            <a:ahLst/>
            <a:cxnLst/>
            <a:rect r="r" b="b" t="t" l="l"/>
            <a:pathLst>
              <a:path h="7393525" w="8542938">
                <a:moveTo>
                  <a:pt x="0" y="0"/>
                </a:moveTo>
                <a:lnTo>
                  <a:pt x="8542938" y="0"/>
                </a:lnTo>
                <a:lnTo>
                  <a:pt x="8542938" y="7393525"/>
                </a:lnTo>
                <a:lnTo>
                  <a:pt x="0" y="73935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5058328">
            <a:off x="13255544" y="-4131370"/>
            <a:ext cx="7156478" cy="6935278"/>
          </a:xfrm>
          <a:custGeom>
            <a:avLst/>
            <a:gdLst/>
            <a:ahLst/>
            <a:cxnLst/>
            <a:rect r="r" b="b" t="t" l="l"/>
            <a:pathLst>
              <a:path h="6935278" w="7156478">
                <a:moveTo>
                  <a:pt x="0" y="0"/>
                </a:moveTo>
                <a:lnTo>
                  <a:pt x="7156479" y="0"/>
                </a:lnTo>
                <a:lnTo>
                  <a:pt x="7156479" y="6935279"/>
                </a:lnTo>
                <a:lnTo>
                  <a:pt x="0" y="69352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3318101">
            <a:off x="-3880130" y="6803731"/>
            <a:ext cx="10117864" cy="10062676"/>
          </a:xfrm>
          <a:custGeom>
            <a:avLst/>
            <a:gdLst/>
            <a:ahLst/>
            <a:cxnLst/>
            <a:rect r="r" b="b" t="t" l="l"/>
            <a:pathLst>
              <a:path h="10062676" w="10117864">
                <a:moveTo>
                  <a:pt x="0" y="0"/>
                </a:moveTo>
                <a:lnTo>
                  <a:pt x="10117864" y="0"/>
                </a:lnTo>
                <a:lnTo>
                  <a:pt x="10117864" y="10062675"/>
                </a:lnTo>
                <a:lnTo>
                  <a:pt x="0" y="100626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6800871">
            <a:off x="-1846725" y="-2878373"/>
            <a:ext cx="8542938" cy="7393525"/>
          </a:xfrm>
          <a:custGeom>
            <a:avLst/>
            <a:gdLst/>
            <a:ahLst/>
            <a:cxnLst/>
            <a:rect r="r" b="b" t="t" l="l"/>
            <a:pathLst>
              <a:path h="7393525" w="8542938">
                <a:moveTo>
                  <a:pt x="0" y="0"/>
                </a:moveTo>
                <a:lnTo>
                  <a:pt x="8542938" y="0"/>
                </a:lnTo>
                <a:lnTo>
                  <a:pt x="8542938" y="7393525"/>
                </a:lnTo>
                <a:lnTo>
                  <a:pt x="0" y="73935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9" id="9"/>
          <p:cNvSpPr txBox="true"/>
          <p:nvPr/>
        </p:nvSpPr>
        <p:spPr>
          <a:xfrm rot="0">
            <a:off x="5141436" y="6374086"/>
            <a:ext cx="8005127" cy="1208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808"/>
              </a:lnSpc>
              <a:spcBef>
                <a:spcPct val="0"/>
              </a:spcBef>
            </a:pPr>
            <a:r>
              <a:rPr lang="en-US" sz="3434" spc="75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Realizado por Rodrigo, Víctor, Álvaro y Llanillo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-179573" y="4409356"/>
            <a:ext cx="17438873" cy="2040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57"/>
              </a:lnSpc>
            </a:pPr>
            <a:r>
              <a:rPr lang="en-US" b="true" sz="11898" spc="1118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LIGA SOLIDARIA FP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490215" y="3766424"/>
            <a:ext cx="7307570" cy="1086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84"/>
              </a:lnSpc>
              <a:spcBef>
                <a:spcPct val="0"/>
              </a:spcBef>
            </a:pPr>
            <a:r>
              <a:rPr lang="en-US" sz="6345" spc="596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PROYECTO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501204">
            <a:off x="-4899086" y="-8147683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2" y="0"/>
                </a:lnTo>
                <a:lnTo>
                  <a:pt x="9798172" y="13143889"/>
                </a:lnTo>
                <a:lnTo>
                  <a:pt x="0" y="13143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8798399">
            <a:off x="11434890" y="2417332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2" y="0"/>
                </a:lnTo>
                <a:lnTo>
                  <a:pt x="9798172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10301337">
            <a:off x="9883234" y="-2150579"/>
            <a:ext cx="12901483" cy="11165647"/>
          </a:xfrm>
          <a:custGeom>
            <a:avLst/>
            <a:gdLst/>
            <a:ahLst/>
            <a:cxnLst/>
            <a:rect r="r" b="b" t="t" l="l"/>
            <a:pathLst>
              <a:path h="11165647" w="12901483">
                <a:moveTo>
                  <a:pt x="0" y="0"/>
                </a:moveTo>
                <a:lnTo>
                  <a:pt x="12901483" y="0"/>
                </a:lnTo>
                <a:lnTo>
                  <a:pt x="12901483" y="11165647"/>
                </a:lnTo>
                <a:lnTo>
                  <a:pt x="0" y="111656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458160">
            <a:off x="-3775194" y="6616870"/>
            <a:ext cx="8481393" cy="7340260"/>
          </a:xfrm>
          <a:custGeom>
            <a:avLst/>
            <a:gdLst/>
            <a:ahLst/>
            <a:cxnLst/>
            <a:rect r="r" b="b" t="t" l="l"/>
            <a:pathLst>
              <a:path h="7340260" w="8481393">
                <a:moveTo>
                  <a:pt x="0" y="0"/>
                </a:moveTo>
                <a:lnTo>
                  <a:pt x="8481393" y="0"/>
                </a:lnTo>
                <a:lnTo>
                  <a:pt x="8481393" y="7340260"/>
                </a:lnTo>
                <a:lnTo>
                  <a:pt x="0" y="73402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2344704" y="1943183"/>
            <a:ext cx="6411555" cy="1319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26"/>
              </a:lnSpc>
            </a:pPr>
            <a:r>
              <a:rPr lang="en-US" b="true" sz="7662" spc="72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CONTENIDO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344704" y="1115260"/>
            <a:ext cx="4756100" cy="980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57"/>
              </a:lnSpc>
            </a:pPr>
            <a:r>
              <a:rPr lang="en-US" sz="5683" spc="53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TABLA DE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344704" y="3590866"/>
            <a:ext cx="5799806" cy="3036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1495" indent="-370748" lvl="1">
              <a:lnSpc>
                <a:spcPts val="4808"/>
              </a:lnSpc>
              <a:buFont typeface="Arial"/>
              <a:buChar char="•"/>
            </a:pPr>
            <a:r>
              <a:rPr lang="en-US" sz="3434" spc="75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Objetivos del proyecto</a:t>
            </a:r>
          </a:p>
          <a:p>
            <a:pPr algn="l" marL="741495" indent="-370748" lvl="1">
              <a:lnSpc>
                <a:spcPts val="4808"/>
              </a:lnSpc>
              <a:buFont typeface="Arial"/>
              <a:buChar char="•"/>
            </a:pPr>
            <a:r>
              <a:rPr lang="en-US" sz="3434" spc="75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Tecnologías</a:t>
            </a:r>
          </a:p>
          <a:p>
            <a:pPr algn="l" marL="741495" indent="-370748" lvl="1">
              <a:lnSpc>
                <a:spcPts val="4808"/>
              </a:lnSpc>
              <a:buFont typeface="Arial"/>
              <a:buChar char="•"/>
            </a:pPr>
            <a:r>
              <a:rPr lang="en-US" sz="3434" spc="75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Funcionalidades</a:t>
            </a:r>
          </a:p>
          <a:p>
            <a:pPr algn="l" marL="741495" indent="-370748" lvl="1">
              <a:lnSpc>
                <a:spcPts val="4808"/>
              </a:lnSpc>
              <a:buFont typeface="Arial"/>
              <a:buChar char="•"/>
            </a:pPr>
            <a:r>
              <a:rPr lang="en-US" sz="3434" spc="75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Organización</a:t>
            </a:r>
          </a:p>
          <a:p>
            <a:pPr algn="l" marL="741495" indent="-370748" lvl="1">
              <a:lnSpc>
                <a:spcPts val="4808"/>
              </a:lnSpc>
              <a:buFont typeface="Arial"/>
              <a:buChar char="•"/>
            </a:pPr>
            <a:r>
              <a:rPr lang="en-US" sz="3434" spc="75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Planificación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330048" y="3590866"/>
            <a:ext cx="813952" cy="3646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8"/>
              </a:lnSpc>
            </a:pPr>
            <a:r>
              <a:rPr lang="en-US" b="true" sz="3434" spc="75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01</a:t>
            </a:r>
          </a:p>
          <a:p>
            <a:pPr algn="ctr">
              <a:lnSpc>
                <a:spcPts val="4808"/>
              </a:lnSpc>
            </a:pPr>
            <a:r>
              <a:rPr lang="en-US" b="true" sz="3434" spc="75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02</a:t>
            </a:r>
          </a:p>
          <a:p>
            <a:pPr algn="ctr">
              <a:lnSpc>
                <a:spcPts val="4808"/>
              </a:lnSpc>
            </a:pPr>
            <a:r>
              <a:rPr lang="en-US" b="true" sz="3434" spc="75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03</a:t>
            </a:r>
          </a:p>
          <a:p>
            <a:pPr algn="ctr">
              <a:lnSpc>
                <a:spcPts val="4808"/>
              </a:lnSpc>
            </a:pPr>
            <a:r>
              <a:rPr lang="en-US" b="true" sz="3434" spc="75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04</a:t>
            </a:r>
          </a:p>
          <a:p>
            <a:pPr algn="ctr">
              <a:lnSpc>
                <a:spcPts val="4808"/>
              </a:lnSpc>
            </a:pPr>
            <a:r>
              <a:rPr lang="en-US" b="true" sz="3434" spc="75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05</a:t>
            </a:r>
          </a:p>
          <a:p>
            <a:pPr algn="ctr" marL="0" indent="0" lvl="0">
              <a:lnSpc>
                <a:spcPts val="480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06947" y="4364203"/>
            <a:ext cx="5141050" cy="4238108"/>
            <a:chOff x="0" y="0"/>
            <a:chExt cx="812800" cy="6700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670045"/>
            </a:xfrm>
            <a:custGeom>
              <a:avLst/>
              <a:gdLst/>
              <a:ahLst/>
              <a:cxnLst/>
              <a:rect r="r" b="b" t="t" l="l"/>
              <a:pathLst>
                <a:path h="670045" w="812800">
                  <a:moveTo>
                    <a:pt x="39153" y="0"/>
                  </a:moveTo>
                  <a:lnTo>
                    <a:pt x="773647" y="0"/>
                  </a:lnTo>
                  <a:cubicBezTo>
                    <a:pt x="784031" y="0"/>
                    <a:pt x="793990" y="4125"/>
                    <a:pt x="801332" y="11468"/>
                  </a:cubicBezTo>
                  <a:cubicBezTo>
                    <a:pt x="808675" y="18810"/>
                    <a:pt x="812800" y="28769"/>
                    <a:pt x="812800" y="39153"/>
                  </a:cubicBezTo>
                  <a:lnTo>
                    <a:pt x="812800" y="630891"/>
                  </a:lnTo>
                  <a:cubicBezTo>
                    <a:pt x="812800" y="641276"/>
                    <a:pt x="808675" y="651234"/>
                    <a:pt x="801332" y="658577"/>
                  </a:cubicBezTo>
                  <a:cubicBezTo>
                    <a:pt x="793990" y="665920"/>
                    <a:pt x="784031" y="670045"/>
                    <a:pt x="773647" y="670045"/>
                  </a:cubicBezTo>
                  <a:lnTo>
                    <a:pt x="39153" y="670045"/>
                  </a:lnTo>
                  <a:cubicBezTo>
                    <a:pt x="28769" y="670045"/>
                    <a:pt x="18810" y="665920"/>
                    <a:pt x="11468" y="658577"/>
                  </a:cubicBezTo>
                  <a:cubicBezTo>
                    <a:pt x="4125" y="651234"/>
                    <a:pt x="0" y="641276"/>
                    <a:pt x="0" y="630891"/>
                  </a:cubicBezTo>
                  <a:lnTo>
                    <a:pt x="0" y="39153"/>
                  </a:lnTo>
                  <a:cubicBezTo>
                    <a:pt x="0" y="28769"/>
                    <a:pt x="4125" y="18810"/>
                    <a:pt x="11468" y="11468"/>
                  </a:cubicBezTo>
                  <a:cubicBezTo>
                    <a:pt x="18810" y="4125"/>
                    <a:pt x="28769" y="0"/>
                    <a:pt x="39153" y="0"/>
                  </a:cubicBezTo>
                  <a:close/>
                </a:path>
              </a:pathLst>
            </a:custGeom>
            <a:solidFill>
              <a:srgbClr val="EDE8E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812800" cy="6605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575103" y="4364203"/>
            <a:ext cx="5141050" cy="4238108"/>
            <a:chOff x="0" y="0"/>
            <a:chExt cx="812800" cy="67004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670045"/>
            </a:xfrm>
            <a:custGeom>
              <a:avLst/>
              <a:gdLst/>
              <a:ahLst/>
              <a:cxnLst/>
              <a:rect r="r" b="b" t="t" l="l"/>
              <a:pathLst>
                <a:path h="670045" w="812800">
                  <a:moveTo>
                    <a:pt x="39153" y="0"/>
                  </a:moveTo>
                  <a:lnTo>
                    <a:pt x="773647" y="0"/>
                  </a:lnTo>
                  <a:cubicBezTo>
                    <a:pt x="784031" y="0"/>
                    <a:pt x="793990" y="4125"/>
                    <a:pt x="801332" y="11468"/>
                  </a:cubicBezTo>
                  <a:cubicBezTo>
                    <a:pt x="808675" y="18810"/>
                    <a:pt x="812800" y="28769"/>
                    <a:pt x="812800" y="39153"/>
                  </a:cubicBezTo>
                  <a:lnTo>
                    <a:pt x="812800" y="630891"/>
                  </a:lnTo>
                  <a:cubicBezTo>
                    <a:pt x="812800" y="641276"/>
                    <a:pt x="808675" y="651234"/>
                    <a:pt x="801332" y="658577"/>
                  </a:cubicBezTo>
                  <a:cubicBezTo>
                    <a:pt x="793990" y="665920"/>
                    <a:pt x="784031" y="670045"/>
                    <a:pt x="773647" y="670045"/>
                  </a:cubicBezTo>
                  <a:lnTo>
                    <a:pt x="39153" y="670045"/>
                  </a:lnTo>
                  <a:cubicBezTo>
                    <a:pt x="28769" y="670045"/>
                    <a:pt x="18810" y="665920"/>
                    <a:pt x="11468" y="658577"/>
                  </a:cubicBezTo>
                  <a:cubicBezTo>
                    <a:pt x="4125" y="651234"/>
                    <a:pt x="0" y="641276"/>
                    <a:pt x="0" y="630891"/>
                  </a:cubicBezTo>
                  <a:lnTo>
                    <a:pt x="0" y="39153"/>
                  </a:lnTo>
                  <a:cubicBezTo>
                    <a:pt x="0" y="28769"/>
                    <a:pt x="4125" y="18810"/>
                    <a:pt x="11468" y="11468"/>
                  </a:cubicBezTo>
                  <a:cubicBezTo>
                    <a:pt x="18810" y="4125"/>
                    <a:pt x="28769" y="0"/>
                    <a:pt x="39153" y="0"/>
                  </a:cubicBezTo>
                  <a:close/>
                </a:path>
              </a:pathLst>
            </a:custGeom>
            <a:solidFill>
              <a:srgbClr val="EDE8E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9525"/>
              <a:ext cx="812800" cy="6605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040003" y="4364203"/>
            <a:ext cx="5141050" cy="4238108"/>
            <a:chOff x="0" y="0"/>
            <a:chExt cx="812800" cy="67004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670045"/>
            </a:xfrm>
            <a:custGeom>
              <a:avLst/>
              <a:gdLst/>
              <a:ahLst/>
              <a:cxnLst/>
              <a:rect r="r" b="b" t="t" l="l"/>
              <a:pathLst>
                <a:path h="670045" w="812800">
                  <a:moveTo>
                    <a:pt x="39153" y="0"/>
                  </a:moveTo>
                  <a:lnTo>
                    <a:pt x="773647" y="0"/>
                  </a:lnTo>
                  <a:cubicBezTo>
                    <a:pt x="784031" y="0"/>
                    <a:pt x="793990" y="4125"/>
                    <a:pt x="801332" y="11468"/>
                  </a:cubicBezTo>
                  <a:cubicBezTo>
                    <a:pt x="808675" y="18810"/>
                    <a:pt x="812800" y="28769"/>
                    <a:pt x="812800" y="39153"/>
                  </a:cubicBezTo>
                  <a:lnTo>
                    <a:pt x="812800" y="630891"/>
                  </a:lnTo>
                  <a:cubicBezTo>
                    <a:pt x="812800" y="641276"/>
                    <a:pt x="808675" y="651234"/>
                    <a:pt x="801332" y="658577"/>
                  </a:cubicBezTo>
                  <a:cubicBezTo>
                    <a:pt x="793990" y="665920"/>
                    <a:pt x="784031" y="670045"/>
                    <a:pt x="773647" y="670045"/>
                  </a:cubicBezTo>
                  <a:lnTo>
                    <a:pt x="39153" y="670045"/>
                  </a:lnTo>
                  <a:cubicBezTo>
                    <a:pt x="28769" y="670045"/>
                    <a:pt x="18810" y="665920"/>
                    <a:pt x="11468" y="658577"/>
                  </a:cubicBezTo>
                  <a:cubicBezTo>
                    <a:pt x="4125" y="651234"/>
                    <a:pt x="0" y="641276"/>
                    <a:pt x="0" y="630891"/>
                  </a:cubicBezTo>
                  <a:lnTo>
                    <a:pt x="0" y="39153"/>
                  </a:lnTo>
                  <a:cubicBezTo>
                    <a:pt x="0" y="28769"/>
                    <a:pt x="4125" y="18810"/>
                    <a:pt x="11468" y="11468"/>
                  </a:cubicBezTo>
                  <a:cubicBezTo>
                    <a:pt x="18810" y="4125"/>
                    <a:pt x="28769" y="0"/>
                    <a:pt x="39153" y="0"/>
                  </a:cubicBezTo>
                  <a:close/>
                </a:path>
              </a:pathLst>
            </a:custGeom>
            <a:solidFill>
              <a:srgbClr val="EDE8E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9525"/>
              <a:ext cx="812800" cy="6605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4981655" y="1654009"/>
            <a:ext cx="8324690" cy="1252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58"/>
              </a:lnSpc>
            </a:pPr>
            <a:r>
              <a:rPr lang="en-US" b="true" sz="7327" spc="688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OBJETIVOS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85110" y="4836772"/>
            <a:ext cx="4384724" cy="673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3"/>
              </a:lnSpc>
            </a:pPr>
            <a:r>
              <a:rPr lang="en-US" b="true" sz="3859" spc="38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Objetivo 01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953266" y="4836772"/>
            <a:ext cx="4384724" cy="673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3"/>
              </a:lnSpc>
            </a:pPr>
            <a:r>
              <a:rPr lang="en-US" b="true" sz="3859" spc="38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Objetivo 02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418166" y="4836772"/>
            <a:ext cx="4384724" cy="673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3"/>
              </a:lnSpc>
            </a:pPr>
            <a:r>
              <a:rPr lang="en-US" b="true" sz="3859" spc="38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Objetivo 03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673248" y="3180151"/>
            <a:ext cx="2008447" cy="1983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139"/>
              </a:lnSpc>
            </a:pPr>
            <a:r>
              <a:rPr lang="en-US" b="true" sz="11528" spc="1083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141405" y="3180151"/>
            <a:ext cx="2008447" cy="1983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139"/>
              </a:lnSpc>
            </a:pPr>
            <a:r>
              <a:rPr lang="en-US" b="true" sz="11528" spc="1083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606305" y="3180151"/>
            <a:ext cx="2008447" cy="1983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139"/>
              </a:lnSpc>
            </a:pPr>
            <a:r>
              <a:rPr lang="en-US" b="true" sz="11528" spc="1083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03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95766" y="5974636"/>
            <a:ext cx="4563411" cy="1358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8"/>
              </a:lnSpc>
            </a:pPr>
            <a:r>
              <a:rPr lang="en-US" sz="2605" spc="57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Aplicación funcional utilizando lo aprendido a lo largo del curso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863922" y="5974636"/>
            <a:ext cx="4563411" cy="90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8"/>
              </a:lnSpc>
            </a:pPr>
            <a:r>
              <a:rPr lang="en-US" sz="2605" spc="57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Trabajo en Equipo y aprender de forma autodidacta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328823" y="5974636"/>
            <a:ext cx="4563411" cy="1358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8"/>
              </a:lnSpc>
            </a:pPr>
            <a:r>
              <a:rPr lang="en-US" sz="2605" spc="57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Aplicación no solo funcional, sino una aplicación los mas competitiva posible</a:t>
            </a:r>
          </a:p>
        </p:txBody>
      </p:sp>
      <p:sp>
        <p:nvSpPr>
          <p:cNvPr name="AutoShape 21" id="21"/>
          <p:cNvSpPr/>
          <p:nvPr/>
        </p:nvSpPr>
        <p:spPr>
          <a:xfrm flipV="true">
            <a:off x="1311213" y="5754241"/>
            <a:ext cx="4732518" cy="0"/>
          </a:xfrm>
          <a:prstGeom prst="line">
            <a:avLst/>
          </a:prstGeom>
          <a:ln cap="flat" w="38100">
            <a:solidFill>
              <a:srgbClr val="2537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 flipV="true">
            <a:off x="6779369" y="5754241"/>
            <a:ext cx="4732518" cy="0"/>
          </a:xfrm>
          <a:prstGeom prst="line">
            <a:avLst/>
          </a:prstGeom>
          <a:ln cap="flat" w="38100">
            <a:solidFill>
              <a:srgbClr val="2537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3" id="23"/>
          <p:cNvSpPr/>
          <p:nvPr/>
        </p:nvSpPr>
        <p:spPr>
          <a:xfrm flipV="true">
            <a:off x="12244269" y="5754241"/>
            <a:ext cx="4732518" cy="0"/>
          </a:xfrm>
          <a:prstGeom prst="line">
            <a:avLst/>
          </a:prstGeom>
          <a:ln cap="flat" w="38100">
            <a:solidFill>
              <a:srgbClr val="2537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4" id="24"/>
          <p:cNvSpPr/>
          <p:nvPr/>
        </p:nvSpPr>
        <p:spPr>
          <a:xfrm flipH="false" flipV="false" rot="0">
            <a:off x="16321534" y="-285545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5" id="25"/>
          <p:cNvSpPr/>
          <p:nvPr/>
        </p:nvSpPr>
        <p:spPr>
          <a:xfrm flipH="false" flipV="false" rot="0">
            <a:off x="17304767" y="854768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6" id="26"/>
          <p:cNvSpPr/>
          <p:nvPr/>
        </p:nvSpPr>
        <p:spPr>
          <a:xfrm flipH="false" flipV="false" rot="0">
            <a:off x="0" y="9258300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7" id="27"/>
          <p:cNvSpPr/>
          <p:nvPr/>
        </p:nvSpPr>
        <p:spPr>
          <a:xfrm flipH="false" flipV="false" rot="0">
            <a:off x="-937766" y="8402769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8" id="28"/>
          <p:cNvSpPr/>
          <p:nvPr/>
        </p:nvSpPr>
        <p:spPr>
          <a:xfrm flipH="false" flipV="false" rot="672866">
            <a:off x="-1045588" y="-1783519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9" id="29"/>
          <p:cNvSpPr/>
          <p:nvPr/>
        </p:nvSpPr>
        <p:spPr>
          <a:xfrm flipH="false" flipV="false" rot="-10799999">
            <a:off x="12715117" y="7583041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89227" y="1559064"/>
            <a:ext cx="14109545" cy="1252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258"/>
              </a:lnSpc>
              <a:spcBef>
                <a:spcPct val="0"/>
              </a:spcBef>
            </a:pPr>
            <a:r>
              <a:rPr lang="en-US" b="true" sz="7327" spc="688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TECNOLOGÍAS USADAS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290950" y="-2033784"/>
            <a:ext cx="5544196" cy="5181303"/>
          </a:xfrm>
          <a:custGeom>
            <a:avLst/>
            <a:gdLst/>
            <a:ahLst/>
            <a:cxnLst/>
            <a:rect r="r" b="b" t="t" l="l"/>
            <a:pathLst>
              <a:path h="5181303" w="5544196">
                <a:moveTo>
                  <a:pt x="0" y="0"/>
                </a:moveTo>
                <a:lnTo>
                  <a:pt x="5544196" y="0"/>
                </a:lnTo>
                <a:lnTo>
                  <a:pt x="5544196" y="5181303"/>
                </a:lnTo>
                <a:lnTo>
                  <a:pt x="0" y="51813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9354559">
            <a:off x="12207201" y="5475509"/>
            <a:ext cx="8367389" cy="7819705"/>
          </a:xfrm>
          <a:custGeom>
            <a:avLst/>
            <a:gdLst/>
            <a:ahLst/>
            <a:cxnLst/>
            <a:rect r="r" b="b" t="t" l="l"/>
            <a:pathLst>
              <a:path h="7819705" w="8367389">
                <a:moveTo>
                  <a:pt x="0" y="0"/>
                </a:moveTo>
                <a:lnTo>
                  <a:pt x="8367389" y="0"/>
                </a:lnTo>
                <a:lnTo>
                  <a:pt x="8367389" y="7819705"/>
                </a:lnTo>
                <a:lnTo>
                  <a:pt x="0" y="7819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5400000">
            <a:off x="13112837" y="-1659911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5521968">
            <a:off x="-1614569" y="6194806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7" id="7"/>
          <p:cNvGrpSpPr/>
          <p:nvPr/>
        </p:nvGrpSpPr>
        <p:grpSpPr>
          <a:xfrm rot="0">
            <a:off x="1663489" y="5369884"/>
            <a:ext cx="2677953" cy="601913"/>
            <a:chOff x="0" y="0"/>
            <a:chExt cx="812800" cy="18269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182690"/>
            </a:xfrm>
            <a:custGeom>
              <a:avLst/>
              <a:gdLst/>
              <a:ahLst/>
              <a:cxnLst/>
              <a:rect r="r" b="b" t="t" l="l"/>
              <a:pathLst>
                <a:path h="182690" w="812800">
                  <a:moveTo>
                    <a:pt x="91345" y="0"/>
                  </a:moveTo>
                  <a:lnTo>
                    <a:pt x="721455" y="0"/>
                  </a:lnTo>
                  <a:cubicBezTo>
                    <a:pt x="745681" y="0"/>
                    <a:pt x="768915" y="9624"/>
                    <a:pt x="786046" y="26754"/>
                  </a:cubicBezTo>
                  <a:cubicBezTo>
                    <a:pt x="803176" y="43885"/>
                    <a:pt x="812800" y="67119"/>
                    <a:pt x="812800" y="91345"/>
                  </a:cubicBezTo>
                  <a:lnTo>
                    <a:pt x="812800" y="91345"/>
                  </a:lnTo>
                  <a:cubicBezTo>
                    <a:pt x="812800" y="141793"/>
                    <a:pt x="771903" y="182690"/>
                    <a:pt x="721455" y="182690"/>
                  </a:cubicBezTo>
                  <a:lnTo>
                    <a:pt x="91345" y="182690"/>
                  </a:lnTo>
                  <a:cubicBezTo>
                    <a:pt x="67119" y="182690"/>
                    <a:pt x="43885" y="173066"/>
                    <a:pt x="26754" y="155936"/>
                  </a:cubicBezTo>
                  <a:cubicBezTo>
                    <a:pt x="9624" y="138805"/>
                    <a:pt x="0" y="115571"/>
                    <a:pt x="0" y="91345"/>
                  </a:cubicBezTo>
                  <a:lnTo>
                    <a:pt x="0" y="91345"/>
                  </a:lnTo>
                  <a:cubicBezTo>
                    <a:pt x="0" y="67119"/>
                    <a:pt x="9624" y="43885"/>
                    <a:pt x="26754" y="26754"/>
                  </a:cubicBezTo>
                  <a:cubicBezTo>
                    <a:pt x="43885" y="9624"/>
                    <a:pt x="67119" y="0"/>
                    <a:pt x="9134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253754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812800" cy="23031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548"/>
                </a:lnSpc>
                <a:spcBef>
                  <a:spcPct val="0"/>
                </a:spcBef>
              </a:pPr>
              <a:r>
                <a:rPr lang="en-US" sz="2534">
                  <a:solidFill>
                    <a:srgbClr val="25375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PHP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688216" y="5304534"/>
            <a:ext cx="2677953" cy="601913"/>
            <a:chOff x="0" y="0"/>
            <a:chExt cx="812800" cy="18269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182690"/>
            </a:xfrm>
            <a:custGeom>
              <a:avLst/>
              <a:gdLst/>
              <a:ahLst/>
              <a:cxnLst/>
              <a:rect r="r" b="b" t="t" l="l"/>
              <a:pathLst>
                <a:path h="182690" w="812800">
                  <a:moveTo>
                    <a:pt x="91345" y="0"/>
                  </a:moveTo>
                  <a:lnTo>
                    <a:pt x="721455" y="0"/>
                  </a:lnTo>
                  <a:cubicBezTo>
                    <a:pt x="745681" y="0"/>
                    <a:pt x="768915" y="9624"/>
                    <a:pt x="786046" y="26754"/>
                  </a:cubicBezTo>
                  <a:cubicBezTo>
                    <a:pt x="803176" y="43885"/>
                    <a:pt x="812800" y="67119"/>
                    <a:pt x="812800" y="91345"/>
                  </a:cubicBezTo>
                  <a:lnTo>
                    <a:pt x="812800" y="91345"/>
                  </a:lnTo>
                  <a:cubicBezTo>
                    <a:pt x="812800" y="141793"/>
                    <a:pt x="771903" y="182690"/>
                    <a:pt x="721455" y="182690"/>
                  </a:cubicBezTo>
                  <a:lnTo>
                    <a:pt x="91345" y="182690"/>
                  </a:lnTo>
                  <a:cubicBezTo>
                    <a:pt x="67119" y="182690"/>
                    <a:pt x="43885" y="173066"/>
                    <a:pt x="26754" y="155936"/>
                  </a:cubicBezTo>
                  <a:cubicBezTo>
                    <a:pt x="9624" y="138805"/>
                    <a:pt x="0" y="115571"/>
                    <a:pt x="0" y="91345"/>
                  </a:cubicBezTo>
                  <a:lnTo>
                    <a:pt x="0" y="91345"/>
                  </a:lnTo>
                  <a:cubicBezTo>
                    <a:pt x="0" y="67119"/>
                    <a:pt x="9624" y="43885"/>
                    <a:pt x="26754" y="26754"/>
                  </a:cubicBezTo>
                  <a:cubicBezTo>
                    <a:pt x="43885" y="9624"/>
                    <a:pt x="67119" y="0"/>
                    <a:pt x="9134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253754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812800" cy="23031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548"/>
                </a:lnSpc>
                <a:spcBef>
                  <a:spcPct val="0"/>
                </a:spcBef>
              </a:pPr>
              <a:r>
                <a:rPr lang="en-US" sz="2534">
                  <a:solidFill>
                    <a:srgbClr val="25375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BootStrap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3569077" y="5304534"/>
            <a:ext cx="2677953" cy="601913"/>
            <a:chOff x="0" y="0"/>
            <a:chExt cx="812800" cy="18269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182690"/>
            </a:xfrm>
            <a:custGeom>
              <a:avLst/>
              <a:gdLst/>
              <a:ahLst/>
              <a:cxnLst/>
              <a:rect r="r" b="b" t="t" l="l"/>
              <a:pathLst>
                <a:path h="182690" w="812800">
                  <a:moveTo>
                    <a:pt x="91345" y="0"/>
                  </a:moveTo>
                  <a:lnTo>
                    <a:pt x="721455" y="0"/>
                  </a:lnTo>
                  <a:cubicBezTo>
                    <a:pt x="745681" y="0"/>
                    <a:pt x="768915" y="9624"/>
                    <a:pt x="786046" y="26754"/>
                  </a:cubicBezTo>
                  <a:cubicBezTo>
                    <a:pt x="803176" y="43885"/>
                    <a:pt x="812800" y="67119"/>
                    <a:pt x="812800" y="91345"/>
                  </a:cubicBezTo>
                  <a:lnTo>
                    <a:pt x="812800" y="91345"/>
                  </a:lnTo>
                  <a:cubicBezTo>
                    <a:pt x="812800" y="141793"/>
                    <a:pt x="771903" y="182690"/>
                    <a:pt x="721455" y="182690"/>
                  </a:cubicBezTo>
                  <a:lnTo>
                    <a:pt x="91345" y="182690"/>
                  </a:lnTo>
                  <a:cubicBezTo>
                    <a:pt x="67119" y="182690"/>
                    <a:pt x="43885" y="173066"/>
                    <a:pt x="26754" y="155936"/>
                  </a:cubicBezTo>
                  <a:cubicBezTo>
                    <a:pt x="9624" y="138805"/>
                    <a:pt x="0" y="115571"/>
                    <a:pt x="0" y="91345"/>
                  </a:cubicBezTo>
                  <a:lnTo>
                    <a:pt x="0" y="91345"/>
                  </a:lnTo>
                  <a:cubicBezTo>
                    <a:pt x="0" y="67119"/>
                    <a:pt x="9624" y="43885"/>
                    <a:pt x="26754" y="26754"/>
                  </a:cubicBezTo>
                  <a:cubicBezTo>
                    <a:pt x="43885" y="9624"/>
                    <a:pt x="67119" y="0"/>
                    <a:pt x="9134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253754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812800" cy="23031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548"/>
                </a:lnSpc>
                <a:spcBef>
                  <a:spcPct val="0"/>
                </a:spcBef>
              </a:pPr>
              <a:r>
                <a:rPr lang="en-US" sz="2534">
                  <a:solidFill>
                    <a:srgbClr val="25375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CSS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4676888" y="5304534"/>
            <a:ext cx="2677953" cy="601913"/>
            <a:chOff x="0" y="0"/>
            <a:chExt cx="812800" cy="18269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182690"/>
            </a:xfrm>
            <a:custGeom>
              <a:avLst/>
              <a:gdLst/>
              <a:ahLst/>
              <a:cxnLst/>
              <a:rect r="r" b="b" t="t" l="l"/>
              <a:pathLst>
                <a:path h="182690" w="812800">
                  <a:moveTo>
                    <a:pt x="91345" y="0"/>
                  </a:moveTo>
                  <a:lnTo>
                    <a:pt x="721455" y="0"/>
                  </a:lnTo>
                  <a:cubicBezTo>
                    <a:pt x="745681" y="0"/>
                    <a:pt x="768915" y="9624"/>
                    <a:pt x="786046" y="26754"/>
                  </a:cubicBezTo>
                  <a:cubicBezTo>
                    <a:pt x="803176" y="43885"/>
                    <a:pt x="812800" y="67119"/>
                    <a:pt x="812800" y="91345"/>
                  </a:cubicBezTo>
                  <a:lnTo>
                    <a:pt x="812800" y="91345"/>
                  </a:lnTo>
                  <a:cubicBezTo>
                    <a:pt x="812800" y="141793"/>
                    <a:pt x="771903" y="182690"/>
                    <a:pt x="721455" y="182690"/>
                  </a:cubicBezTo>
                  <a:lnTo>
                    <a:pt x="91345" y="182690"/>
                  </a:lnTo>
                  <a:cubicBezTo>
                    <a:pt x="67119" y="182690"/>
                    <a:pt x="43885" y="173066"/>
                    <a:pt x="26754" y="155936"/>
                  </a:cubicBezTo>
                  <a:cubicBezTo>
                    <a:pt x="9624" y="138805"/>
                    <a:pt x="0" y="115571"/>
                    <a:pt x="0" y="91345"/>
                  </a:cubicBezTo>
                  <a:lnTo>
                    <a:pt x="0" y="91345"/>
                  </a:lnTo>
                  <a:cubicBezTo>
                    <a:pt x="0" y="67119"/>
                    <a:pt x="9624" y="43885"/>
                    <a:pt x="26754" y="26754"/>
                  </a:cubicBezTo>
                  <a:cubicBezTo>
                    <a:pt x="43885" y="9624"/>
                    <a:pt x="67119" y="0"/>
                    <a:pt x="9134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253754"/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812800" cy="23031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548"/>
                </a:lnSpc>
                <a:spcBef>
                  <a:spcPct val="0"/>
                </a:spcBef>
              </a:pPr>
              <a:r>
                <a:rPr lang="en-US" sz="2534">
                  <a:solidFill>
                    <a:srgbClr val="25375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JavaScript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0562055" y="5304534"/>
            <a:ext cx="2677953" cy="601913"/>
            <a:chOff x="0" y="0"/>
            <a:chExt cx="812800" cy="18269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182690"/>
            </a:xfrm>
            <a:custGeom>
              <a:avLst/>
              <a:gdLst/>
              <a:ahLst/>
              <a:cxnLst/>
              <a:rect r="r" b="b" t="t" l="l"/>
              <a:pathLst>
                <a:path h="182690" w="812800">
                  <a:moveTo>
                    <a:pt x="91345" y="0"/>
                  </a:moveTo>
                  <a:lnTo>
                    <a:pt x="721455" y="0"/>
                  </a:lnTo>
                  <a:cubicBezTo>
                    <a:pt x="745681" y="0"/>
                    <a:pt x="768915" y="9624"/>
                    <a:pt x="786046" y="26754"/>
                  </a:cubicBezTo>
                  <a:cubicBezTo>
                    <a:pt x="803176" y="43885"/>
                    <a:pt x="812800" y="67119"/>
                    <a:pt x="812800" y="91345"/>
                  </a:cubicBezTo>
                  <a:lnTo>
                    <a:pt x="812800" y="91345"/>
                  </a:lnTo>
                  <a:cubicBezTo>
                    <a:pt x="812800" y="141793"/>
                    <a:pt x="771903" y="182690"/>
                    <a:pt x="721455" y="182690"/>
                  </a:cubicBezTo>
                  <a:lnTo>
                    <a:pt x="91345" y="182690"/>
                  </a:lnTo>
                  <a:cubicBezTo>
                    <a:pt x="67119" y="182690"/>
                    <a:pt x="43885" y="173066"/>
                    <a:pt x="26754" y="155936"/>
                  </a:cubicBezTo>
                  <a:cubicBezTo>
                    <a:pt x="9624" y="138805"/>
                    <a:pt x="0" y="115571"/>
                    <a:pt x="0" y="91345"/>
                  </a:cubicBezTo>
                  <a:lnTo>
                    <a:pt x="0" y="91345"/>
                  </a:lnTo>
                  <a:cubicBezTo>
                    <a:pt x="0" y="67119"/>
                    <a:pt x="9624" y="43885"/>
                    <a:pt x="26754" y="26754"/>
                  </a:cubicBezTo>
                  <a:cubicBezTo>
                    <a:pt x="43885" y="9624"/>
                    <a:pt x="67119" y="0"/>
                    <a:pt x="9134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253754"/>
              </a:solidFill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812800" cy="23031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548"/>
                </a:lnSpc>
                <a:spcBef>
                  <a:spcPct val="0"/>
                </a:spcBef>
              </a:pPr>
              <a:r>
                <a:rPr lang="en-US" sz="2534">
                  <a:solidFill>
                    <a:srgbClr val="25375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HTML</a:t>
              </a: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2089227" y="4259811"/>
            <a:ext cx="1562333" cy="843660"/>
          </a:xfrm>
          <a:custGeom>
            <a:avLst/>
            <a:gdLst/>
            <a:ahLst/>
            <a:cxnLst/>
            <a:rect r="r" b="b" t="t" l="l"/>
            <a:pathLst>
              <a:path h="843660" w="1562333">
                <a:moveTo>
                  <a:pt x="0" y="0"/>
                </a:moveTo>
                <a:lnTo>
                  <a:pt x="1562333" y="0"/>
                </a:lnTo>
                <a:lnTo>
                  <a:pt x="1562333" y="843660"/>
                </a:lnTo>
                <a:lnTo>
                  <a:pt x="0" y="84366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5044062" y="3932169"/>
            <a:ext cx="1943605" cy="1211331"/>
          </a:xfrm>
          <a:custGeom>
            <a:avLst/>
            <a:gdLst/>
            <a:ahLst/>
            <a:cxnLst/>
            <a:rect r="r" b="b" t="t" l="l"/>
            <a:pathLst>
              <a:path h="1211331" w="1943605">
                <a:moveTo>
                  <a:pt x="0" y="0"/>
                </a:moveTo>
                <a:lnTo>
                  <a:pt x="1943605" y="0"/>
                </a:lnTo>
                <a:lnTo>
                  <a:pt x="1943605" y="1211331"/>
                </a:lnTo>
                <a:lnTo>
                  <a:pt x="0" y="121133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8289898" y="4041080"/>
            <a:ext cx="1383537" cy="1102420"/>
          </a:xfrm>
          <a:custGeom>
            <a:avLst/>
            <a:gdLst/>
            <a:ahLst/>
            <a:cxnLst/>
            <a:rect r="r" b="b" t="t" l="l"/>
            <a:pathLst>
              <a:path h="1102420" w="1383537">
                <a:moveTo>
                  <a:pt x="0" y="0"/>
                </a:moveTo>
                <a:lnTo>
                  <a:pt x="1383537" y="0"/>
                </a:lnTo>
                <a:lnTo>
                  <a:pt x="1383537" y="1102420"/>
                </a:lnTo>
                <a:lnTo>
                  <a:pt x="0" y="110242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1284471" y="3932169"/>
            <a:ext cx="1233119" cy="1233119"/>
          </a:xfrm>
          <a:custGeom>
            <a:avLst/>
            <a:gdLst/>
            <a:ahLst/>
            <a:cxnLst/>
            <a:rect r="r" b="b" t="t" l="l"/>
            <a:pathLst>
              <a:path h="1233119" w="1233119">
                <a:moveTo>
                  <a:pt x="0" y="0"/>
                </a:moveTo>
                <a:lnTo>
                  <a:pt x="1233120" y="0"/>
                </a:lnTo>
                <a:lnTo>
                  <a:pt x="1233120" y="1233119"/>
                </a:lnTo>
                <a:lnTo>
                  <a:pt x="0" y="123311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4310675" y="3932169"/>
            <a:ext cx="1194756" cy="1194756"/>
          </a:xfrm>
          <a:custGeom>
            <a:avLst/>
            <a:gdLst/>
            <a:ahLst/>
            <a:cxnLst/>
            <a:rect r="r" b="b" t="t" l="l"/>
            <a:pathLst>
              <a:path h="1194756" w="1194756">
                <a:moveTo>
                  <a:pt x="0" y="0"/>
                </a:moveTo>
                <a:lnTo>
                  <a:pt x="1194756" y="0"/>
                </a:lnTo>
                <a:lnTo>
                  <a:pt x="1194756" y="1194756"/>
                </a:lnTo>
                <a:lnTo>
                  <a:pt x="0" y="119475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4676888" y="7825209"/>
            <a:ext cx="2677953" cy="601913"/>
            <a:chOff x="0" y="0"/>
            <a:chExt cx="812800" cy="18269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182690"/>
            </a:xfrm>
            <a:custGeom>
              <a:avLst/>
              <a:gdLst/>
              <a:ahLst/>
              <a:cxnLst/>
              <a:rect r="r" b="b" t="t" l="l"/>
              <a:pathLst>
                <a:path h="182690" w="812800">
                  <a:moveTo>
                    <a:pt x="91345" y="0"/>
                  </a:moveTo>
                  <a:lnTo>
                    <a:pt x="721455" y="0"/>
                  </a:lnTo>
                  <a:cubicBezTo>
                    <a:pt x="745681" y="0"/>
                    <a:pt x="768915" y="9624"/>
                    <a:pt x="786046" y="26754"/>
                  </a:cubicBezTo>
                  <a:cubicBezTo>
                    <a:pt x="803176" y="43885"/>
                    <a:pt x="812800" y="67119"/>
                    <a:pt x="812800" y="91345"/>
                  </a:cubicBezTo>
                  <a:lnTo>
                    <a:pt x="812800" y="91345"/>
                  </a:lnTo>
                  <a:cubicBezTo>
                    <a:pt x="812800" y="141793"/>
                    <a:pt x="771903" y="182690"/>
                    <a:pt x="721455" y="182690"/>
                  </a:cubicBezTo>
                  <a:lnTo>
                    <a:pt x="91345" y="182690"/>
                  </a:lnTo>
                  <a:cubicBezTo>
                    <a:pt x="67119" y="182690"/>
                    <a:pt x="43885" y="173066"/>
                    <a:pt x="26754" y="155936"/>
                  </a:cubicBezTo>
                  <a:cubicBezTo>
                    <a:pt x="9624" y="138805"/>
                    <a:pt x="0" y="115571"/>
                    <a:pt x="0" y="91345"/>
                  </a:cubicBezTo>
                  <a:lnTo>
                    <a:pt x="0" y="91345"/>
                  </a:lnTo>
                  <a:cubicBezTo>
                    <a:pt x="0" y="67119"/>
                    <a:pt x="9624" y="43885"/>
                    <a:pt x="26754" y="26754"/>
                  </a:cubicBezTo>
                  <a:cubicBezTo>
                    <a:pt x="43885" y="9624"/>
                    <a:pt x="67119" y="0"/>
                    <a:pt x="9134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253754"/>
              </a:solidFill>
              <a:prstDash val="solid"/>
              <a:round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47625"/>
              <a:ext cx="812800" cy="23031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548"/>
                </a:lnSpc>
                <a:spcBef>
                  <a:spcPct val="0"/>
                </a:spcBef>
              </a:pPr>
              <a:r>
                <a:rPr lang="en-US" sz="2534">
                  <a:solidFill>
                    <a:srgbClr val="25375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AWS</a:t>
              </a:r>
            </a:p>
          </p:txBody>
        </p:sp>
      </p:grpSp>
      <p:sp>
        <p:nvSpPr>
          <p:cNvPr name="Freeform 30" id="30"/>
          <p:cNvSpPr/>
          <p:nvPr/>
        </p:nvSpPr>
        <p:spPr>
          <a:xfrm flipH="false" flipV="false" rot="0">
            <a:off x="5369808" y="6541132"/>
            <a:ext cx="1292112" cy="848969"/>
          </a:xfrm>
          <a:custGeom>
            <a:avLst/>
            <a:gdLst/>
            <a:ahLst/>
            <a:cxnLst/>
            <a:rect r="r" b="b" t="t" l="l"/>
            <a:pathLst>
              <a:path h="848969" w="1292112">
                <a:moveTo>
                  <a:pt x="0" y="0"/>
                </a:moveTo>
                <a:lnTo>
                  <a:pt x="1292112" y="0"/>
                </a:lnTo>
                <a:lnTo>
                  <a:pt x="1292112" y="848969"/>
                </a:lnTo>
                <a:lnTo>
                  <a:pt x="0" y="84896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0">
            <a:off x="7688216" y="7825209"/>
            <a:ext cx="2677953" cy="601913"/>
            <a:chOff x="0" y="0"/>
            <a:chExt cx="812800" cy="18269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182690"/>
            </a:xfrm>
            <a:custGeom>
              <a:avLst/>
              <a:gdLst/>
              <a:ahLst/>
              <a:cxnLst/>
              <a:rect r="r" b="b" t="t" l="l"/>
              <a:pathLst>
                <a:path h="182690" w="812800">
                  <a:moveTo>
                    <a:pt x="91345" y="0"/>
                  </a:moveTo>
                  <a:lnTo>
                    <a:pt x="721455" y="0"/>
                  </a:lnTo>
                  <a:cubicBezTo>
                    <a:pt x="745681" y="0"/>
                    <a:pt x="768915" y="9624"/>
                    <a:pt x="786046" y="26754"/>
                  </a:cubicBezTo>
                  <a:cubicBezTo>
                    <a:pt x="803176" y="43885"/>
                    <a:pt x="812800" y="67119"/>
                    <a:pt x="812800" y="91345"/>
                  </a:cubicBezTo>
                  <a:lnTo>
                    <a:pt x="812800" y="91345"/>
                  </a:lnTo>
                  <a:cubicBezTo>
                    <a:pt x="812800" y="141793"/>
                    <a:pt x="771903" y="182690"/>
                    <a:pt x="721455" y="182690"/>
                  </a:cubicBezTo>
                  <a:lnTo>
                    <a:pt x="91345" y="182690"/>
                  </a:lnTo>
                  <a:cubicBezTo>
                    <a:pt x="67119" y="182690"/>
                    <a:pt x="43885" y="173066"/>
                    <a:pt x="26754" y="155936"/>
                  </a:cubicBezTo>
                  <a:cubicBezTo>
                    <a:pt x="9624" y="138805"/>
                    <a:pt x="0" y="115571"/>
                    <a:pt x="0" y="91345"/>
                  </a:cubicBezTo>
                  <a:lnTo>
                    <a:pt x="0" y="91345"/>
                  </a:lnTo>
                  <a:cubicBezTo>
                    <a:pt x="0" y="67119"/>
                    <a:pt x="9624" y="43885"/>
                    <a:pt x="26754" y="26754"/>
                  </a:cubicBezTo>
                  <a:cubicBezTo>
                    <a:pt x="43885" y="9624"/>
                    <a:pt x="67119" y="0"/>
                    <a:pt x="9134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253754"/>
              </a:solidFill>
              <a:prstDash val="solid"/>
              <a:round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47625"/>
              <a:ext cx="812800" cy="23031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548"/>
                </a:lnSpc>
                <a:spcBef>
                  <a:spcPct val="0"/>
                </a:spcBef>
              </a:pPr>
              <a:r>
                <a:rPr lang="en-US" sz="2534">
                  <a:solidFill>
                    <a:srgbClr val="25375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Laravel</a:t>
              </a:r>
            </a:p>
          </p:txBody>
        </p:sp>
      </p:grpSp>
      <p:sp>
        <p:nvSpPr>
          <p:cNvPr name="Freeform 34" id="34"/>
          <p:cNvSpPr/>
          <p:nvPr/>
        </p:nvSpPr>
        <p:spPr>
          <a:xfrm flipH="false" flipV="false" rot="0">
            <a:off x="8521172" y="6431434"/>
            <a:ext cx="920989" cy="958666"/>
          </a:xfrm>
          <a:custGeom>
            <a:avLst/>
            <a:gdLst/>
            <a:ahLst/>
            <a:cxnLst/>
            <a:rect r="r" b="b" t="t" l="l"/>
            <a:pathLst>
              <a:path h="958666" w="920989">
                <a:moveTo>
                  <a:pt x="0" y="0"/>
                </a:moveTo>
                <a:lnTo>
                  <a:pt x="920989" y="0"/>
                </a:lnTo>
                <a:lnTo>
                  <a:pt x="920989" y="958667"/>
                </a:lnTo>
                <a:lnTo>
                  <a:pt x="0" y="958667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35" id="35"/>
          <p:cNvGrpSpPr/>
          <p:nvPr/>
        </p:nvGrpSpPr>
        <p:grpSpPr>
          <a:xfrm rot="0">
            <a:off x="10562055" y="7825209"/>
            <a:ext cx="2677953" cy="601913"/>
            <a:chOff x="0" y="0"/>
            <a:chExt cx="812800" cy="18269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182690"/>
            </a:xfrm>
            <a:custGeom>
              <a:avLst/>
              <a:gdLst/>
              <a:ahLst/>
              <a:cxnLst/>
              <a:rect r="r" b="b" t="t" l="l"/>
              <a:pathLst>
                <a:path h="182690" w="812800">
                  <a:moveTo>
                    <a:pt x="91345" y="0"/>
                  </a:moveTo>
                  <a:lnTo>
                    <a:pt x="721455" y="0"/>
                  </a:lnTo>
                  <a:cubicBezTo>
                    <a:pt x="745681" y="0"/>
                    <a:pt x="768915" y="9624"/>
                    <a:pt x="786046" y="26754"/>
                  </a:cubicBezTo>
                  <a:cubicBezTo>
                    <a:pt x="803176" y="43885"/>
                    <a:pt x="812800" y="67119"/>
                    <a:pt x="812800" y="91345"/>
                  </a:cubicBezTo>
                  <a:lnTo>
                    <a:pt x="812800" y="91345"/>
                  </a:lnTo>
                  <a:cubicBezTo>
                    <a:pt x="812800" y="141793"/>
                    <a:pt x="771903" y="182690"/>
                    <a:pt x="721455" y="182690"/>
                  </a:cubicBezTo>
                  <a:lnTo>
                    <a:pt x="91345" y="182690"/>
                  </a:lnTo>
                  <a:cubicBezTo>
                    <a:pt x="67119" y="182690"/>
                    <a:pt x="43885" y="173066"/>
                    <a:pt x="26754" y="155936"/>
                  </a:cubicBezTo>
                  <a:cubicBezTo>
                    <a:pt x="9624" y="138805"/>
                    <a:pt x="0" y="115571"/>
                    <a:pt x="0" y="91345"/>
                  </a:cubicBezTo>
                  <a:lnTo>
                    <a:pt x="0" y="91345"/>
                  </a:lnTo>
                  <a:cubicBezTo>
                    <a:pt x="0" y="67119"/>
                    <a:pt x="9624" y="43885"/>
                    <a:pt x="26754" y="26754"/>
                  </a:cubicBezTo>
                  <a:cubicBezTo>
                    <a:pt x="43885" y="9624"/>
                    <a:pt x="67119" y="0"/>
                    <a:pt x="9134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253754"/>
              </a:solidFill>
              <a:prstDash val="solid"/>
              <a:round/>
            </a:ln>
          </p:spPr>
        </p:sp>
        <p:sp>
          <p:nvSpPr>
            <p:cNvPr name="TextBox 37" id="37"/>
            <p:cNvSpPr txBox="true"/>
            <p:nvPr/>
          </p:nvSpPr>
          <p:spPr>
            <a:xfrm>
              <a:off x="0" y="-47625"/>
              <a:ext cx="812800" cy="23031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548"/>
                </a:lnSpc>
                <a:spcBef>
                  <a:spcPct val="0"/>
                </a:spcBef>
              </a:pPr>
              <a:r>
                <a:rPr lang="en-US" sz="2534">
                  <a:solidFill>
                    <a:srgbClr val="25375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Ubuntu</a:t>
              </a:r>
            </a:p>
          </p:txBody>
        </p:sp>
      </p:grpSp>
      <p:sp>
        <p:nvSpPr>
          <p:cNvPr name="Freeform 38" id="38"/>
          <p:cNvSpPr/>
          <p:nvPr/>
        </p:nvSpPr>
        <p:spPr>
          <a:xfrm flipH="false" flipV="false" rot="0">
            <a:off x="11284471" y="6487341"/>
            <a:ext cx="1512239" cy="846854"/>
          </a:xfrm>
          <a:custGeom>
            <a:avLst/>
            <a:gdLst/>
            <a:ahLst/>
            <a:cxnLst/>
            <a:rect r="r" b="b" t="t" l="l"/>
            <a:pathLst>
              <a:path h="846854" w="1512239">
                <a:moveTo>
                  <a:pt x="0" y="0"/>
                </a:moveTo>
                <a:lnTo>
                  <a:pt x="1512239" y="0"/>
                </a:lnTo>
                <a:lnTo>
                  <a:pt x="1512239" y="846853"/>
                </a:lnTo>
                <a:lnTo>
                  <a:pt x="0" y="846853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2266614"/>
            <a:ext cx="8535602" cy="7976908"/>
          </a:xfrm>
          <a:custGeom>
            <a:avLst/>
            <a:gdLst/>
            <a:ahLst/>
            <a:cxnLst/>
            <a:rect r="r" b="b" t="t" l="l"/>
            <a:pathLst>
              <a:path h="7976908" w="8535602">
                <a:moveTo>
                  <a:pt x="0" y="0"/>
                </a:moveTo>
                <a:lnTo>
                  <a:pt x="8535602" y="0"/>
                </a:lnTo>
                <a:lnTo>
                  <a:pt x="8535602" y="7976908"/>
                </a:lnTo>
                <a:lnTo>
                  <a:pt x="0" y="79769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10151301">
            <a:off x="11164674" y="6546853"/>
            <a:ext cx="8535602" cy="7976908"/>
          </a:xfrm>
          <a:custGeom>
            <a:avLst/>
            <a:gdLst/>
            <a:ahLst/>
            <a:cxnLst/>
            <a:rect r="r" b="b" t="t" l="l"/>
            <a:pathLst>
              <a:path h="7976908" w="8535602">
                <a:moveTo>
                  <a:pt x="0" y="0"/>
                </a:moveTo>
                <a:lnTo>
                  <a:pt x="8535602" y="0"/>
                </a:lnTo>
                <a:lnTo>
                  <a:pt x="8535602" y="7976908"/>
                </a:lnTo>
                <a:lnTo>
                  <a:pt x="0" y="79769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4" id="4"/>
          <p:cNvGrpSpPr/>
          <p:nvPr/>
        </p:nvGrpSpPr>
        <p:grpSpPr>
          <a:xfrm rot="0">
            <a:off x="8731976" y="4455942"/>
            <a:ext cx="2984462" cy="2791925"/>
            <a:chOff x="0" y="0"/>
            <a:chExt cx="997323" cy="93298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97323" cy="932983"/>
            </a:xfrm>
            <a:custGeom>
              <a:avLst/>
              <a:gdLst/>
              <a:ahLst/>
              <a:cxnLst/>
              <a:rect r="r" b="b" t="t" l="l"/>
              <a:pathLst>
                <a:path h="932983" w="997323">
                  <a:moveTo>
                    <a:pt x="153050" y="0"/>
                  </a:moveTo>
                  <a:lnTo>
                    <a:pt x="844273" y="0"/>
                  </a:lnTo>
                  <a:cubicBezTo>
                    <a:pt x="884864" y="0"/>
                    <a:pt x="923793" y="16125"/>
                    <a:pt x="952496" y="44827"/>
                  </a:cubicBezTo>
                  <a:cubicBezTo>
                    <a:pt x="981198" y="73530"/>
                    <a:pt x="997323" y="112459"/>
                    <a:pt x="997323" y="153050"/>
                  </a:cubicBezTo>
                  <a:lnTo>
                    <a:pt x="997323" y="779932"/>
                  </a:lnTo>
                  <a:cubicBezTo>
                    <a:pt x="997323" y="820524"/>
                    <a:pt x="981198" y="859453"/>
                    <a:pt x="952496" y="888155"/>
                  </a:cubicBezTo>
                  <a:cubicBezTo>
                    <a:pt x="923793" y="916858"/>
                    <a:pt x="884864" y="932983"/>
                    <a:pt x="844273" y="932983"/>
                  </a:cubicBezTo>
                  <a:lnTo>
                    <a:pt x="153050" y="932983"/>
                  </a:lnTo>
                  <a:cubicBezTo>
                    <a:pt x="112459" y="932983"/>
                    <a:pt x="73530" y="916858"/>
                    <a:pt x="44827" y="888155"/>
                  </a:cubicBezTo>
                  <a:cubicBezTo>
                    <a:pt x="16125" y="859453"/>
                    <a:pt x="0" y="820524"/>
                    <a:pt x="0" y="779932"/>
                  </a:cubicBezTo>
                  <a:lnTo>
                    <a:pt x="0" y="153050"/>
                  </a:lnTo>
                  <a:cubicBezTo>
                    <a:pt x="0" y="112459"/>
                    <a:pt x="16125" y="73530"/>
                    <a:pt x="44827" y="44827"/>
                  </a:cubicBezTo>
                  <a:cubicBezTo>
                    <a:pt x="73530" y="16125"/>
                    <a:pt x="112459" y="0"/>
                    <a:pt x="15305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E3D8D4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9525"/>
              <a:ext cx="997323" cy="923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  <a:p>
              <a:pPr algn="ctr">
                <a:lnSpc>
                  <a:spcPts val="2121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5514396" y="4455942"/>
            <a:ext cx="2847773" cy="2830252"/>
            <a:chOff x="0" y="0"/>
            <a:chExt cx="634711" cy="63080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4711" cy="630806"/>
            </a:xfrm>
            <a:custGeom>
              <a:avLst/>
              <a:gdLst/>
              <a:ahLst/>
              <a:cxnLst/>
              <a:rect r="r" b="b" t="t" l="l"/>
              <a:pathLst>
                <a:path h="630806" w="634711">
                  <a:moveTo>
                    <a:pt x="160397" y="0"/>
                  </a:moveTo>
                  <a:lnTo>
                    <a:pt x="474314" y="0"/>
                  </a:lnTo>
                  <a:cubicBezTo>
                    <a:pt x="516854" y="0"/>
                    <a:pt x="557652" y="16899"/>
                    <a:pt x="587732" y="46979"/>
                  </a:cubicBezTo>
                  <a:cubicBezTo>
                    <a:pt x="617812" y="77059"/>
                    <a:pt x="634711" y="117857"/>
                    <a:pt x="634711" y="160397"/>
                  </a:cubicBezTo>
                  <a:lnTo>
                    <a:pt x="634711" y="470409"/>
                  </a:lnTo>
                  <a:cubicBezTo>
                    <a:pt x="634711" y="558994"/>
                    <a:pt x="562899" y="630806"/>
                    <a:pt x="474314" y="630806"/>
                  </a:cubicBezTo>
                  <a:lnTo>
                    <a:pt x="160397" y="630806"/>
                  </a:lnTo>
                  <a:cubicBezTo>
                    <a:pt x="71812" y="630806"/>
                    <a:pt x="0" y="558994"/>
                    <a:pt x="0" y="470409"/>
                  </a:cubicBezTo>
                  <a:lnTo>
                    <a:pt x="0" y="160397"/>
                  </a:lnTo>
                  <a:cubicBezTo>
                    <a:pt x="0" y="71812"/>
                    <a:pt x="71812" y="0"/>
                    <a:pt x="16039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E3D8D4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9525"/>
              <a:ext cx="634711" cy="6212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  <a:p>
              <a:pPr algn="ctr">
                <a:lnSpc>
                  <a:spcPts val="2121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738629" y="4455942"/>
            <a:ext cx="3405960" cy="2791925"/>
            <a:chOff x="0" y="0"/>
            <a:chExt cx="759120" cy="62226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59120" cy="622264"/>
            </a:xfrm>
            <a:custGeom>
              <a:avLst/>
              <a:gdLst/>
              <a:ahLst/>
              <a:cxnLst/>
              <a:rect r="r" b="b" t="t" l="l"/>
              <a:pathLst>
                <a:path h="622264" w="759120">
                  <a:moveTo>
                    <a:pt x="134110" y="0"/>
                  </a:moveTo>
                  <a:lnTo>
                    <a:pt x="625010" y="0"/>
                  </a:lnTo>
                  <a:cubicBezTo>
                    <a:pt x="699076" y="0"/>
                    <a:pt x="759120" y="60043"/>
                    <a:pt x="759120" y="134110"/>
                  </a:cubicBezTo>
                  <a:lnTo>
                    <a:pt x="759120" y="488154"/>
                  </a:lnTo>
                  <a:cubicBezTo>
                    <a:pt x="759120" y="562220"/>
                    <a:pt x="699076" y="622264"/>
                    <a:pt x="625010" y="622264"/>
                  </a:cubicBezTo>
                  <a:lnTo>
                    <a:pt x="134110" y="622264"/>
                  </a:lnTo>
                  <a:cubicBezTo>
                    <a:pt x="98542" y="622264"/>
                    <a:pt x="64430" y="608134"/>
                    <a:pt x="39280" y="582984"/>
                  </a:cubicBezTo>
                  <a:cubicBezTo>
                    <a:pt x="14129" y="557833"/>
                    <a:pt x="0" y="523722"/>
                    <a:pt x="0" y="488154"/>
                  </a:cubicBezTo>
                  <a:lnTo>
                    <a:pt x="0" y="134110"/>
                  </a:lnTo>
                  <a:cubicBezTo>
                    <a:pt x="0" y="60043"/>
                    <a:pt x="60043" y="0"/>
                    <a:pt x="13411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E3D8D4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9525"/>
              <a:ext cx="759120" cy="6127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  <a:p>
              <a:pPr algn="ctr">
                <a:lnSpc>
                  <a:spcPts val="2121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8314552" y="1811795"/>
            <a:ext cx="8946257" cy="1211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841"/>
              </a:lnSpc>
            </a:pPr>
            <a:r>
              <a:rPr lang="en-US" sz="7029" spc="660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FUNCIONALIDADES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-10800000">
            <a:off x="8731976" y="4455942"/>
            <a:ext cx="2984462" cy="689521"/>
          </a:xfrm>
          <a:custGeom>
            <a:avLst/>
            <a:gdLst/>
            <a:ahLst/>
            <a:cxnLst/>
            <a:rect r="r" b="b" t="t" l="l"/>
            <a:pathLst>
              <a:path h="689521" w="2984462">
                <a:moveTo>
                  <a:pt x="0" y="0"/>
                </a:moveTo>
                <a:lnTo>
                  <a:pt x="2984462" y="0"/>
                </a:lnTo>
                <a:lnTo>
                  <a:pt x="2984462" y="689521"/>
                </a:lnTo>
                <a:lnTo>
                  <a:pt x="0" y="6895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47362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5514396" y="4455942"/>
            <a:ext cx="2847773" cy="657941"/>
          </a:xfrm>
          <a:custGeom>
            <a:avLst/>
            <a:gdLst/>
            <a:ahLst/>
            <a:cxnLst/>
            <a:rect r="r" b="b" t="t" l="l"/>
            <a:pathLst>
              <a:path h="657941" w="2847773">
                <a:moveTo>
                  <a:pt x="0" y="0"/>
                </a:moveTo>
                <a:lnTo>
                  <a:pt x="2847773" y="0"/>
                </a:lnTo>
                <a:lnTo>
                  <a:pt x="2847773" y="657941"/>
                </a:lnTo>
                <a:lnTo>
                  <a:pt x="0" y="6579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47362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1738629" y="4455942"/>
            <a:ext cx="3405960" cy="786903"/>
          </a:xfrm>
          <a:custGeom>
            <a:avLst/>
            <a:gdLst/>
            <a:ahLst/>
            <a:cxnLst/>
            <a:rect r="r" b="b" t="t" l="l"/>
            <a:pathLst>
              <a:path h="786903" w="3405960">
                <a:moveTo>
                  <a:pt x="0" y="0"/>
                </a:moveTo>
                <a:lnTo>
                  <a:pt x="3405960" y="0"/>
                </a:lnTo>
                <a:lnTo>
                  <a:pt x="3405960" y="786903"/>
                </a:lnTo>
                <a:lnTo>
                  <a:pt x="0" y="7869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47362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9024748" y="4616849"/>
            <a:ext cx="2398918" cy="413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5"/>
              </a:lnSpc>
            </a:pPr>
            <a:r>
              <a:rPr lang="en-US" b="true" sz="2439" spc="102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Usuario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730076" y="4609978"/>
            <a:ext cx="2416413" cy="4014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52"/>
              </a:lnSpc>
            </a:pPr>
            <a:r>
              <a:rPr lang="en-US" b="true" sz="2323" spc="97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Periodistas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019616" y="4584576"/>
            <a:ext cx="2843985" cy="490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48"/>
              </a:lnSpc>
            </a:pPr>
            <a:r>
              <a:rPr lang="en-US" b="true" sz="2892" spc="121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Administrador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866013" y="5255153"/>
            <a:ext cx="2716388" cy="1549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49"/>
              </a:lnSpc>
            </a:pPr>
            <a:r>
              <a:rPr lang="en-US" sz="1463" spc="32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Podrá ver la información publicada en la página, como partidos, equipos, los jugadores de los equipos, publicaciones etc. Sin embargo, este Rol no podrá realizar modificaciones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693842" y="5279167"/>
            <a:ext cx="2452647" cy="1651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7"/>
              </a:lnSpc>
            </a:pPr>
            <a:r>
              <a:rPr lang="en-US" sz="1562" spc="34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Son los encargados de crear las publicaciones. Ademas, se les permite la edición de publicaciones que ellos mismos hayan creado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878202" y="5478586"/>
            <a:ext cx="3126815" cy="1175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41"/>
              </a:lnSpc>
            </a:pPr>
            <a:r>
              <a:rPr lang="en-US" sz="1672" spc="36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Son los encargados de todas las funciones de la página, pudiendo realizar cualquier acción dentro de ella.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-1446812" y="7841762"/>
            <a:ext cx="5482705" cy="4884592"/>
          </a:xfrm>
          <a:custGeom>
            <a:avLst/>
            <a:gdLst/>
            <a:ahLst/>
            <a:cxnLst/>
            <a:rect r="r" b="b" t="t" l="l"/>
            <a:pathLst>
              <a:path h="4884592" w="5482705">
                <a:moveTo>
                  <a:pt x="0" y="0"/>
                </a:moveTo>
                <a:lnTo>
                  <a:pt x="5482705" y="0"/>
                </a:lnTo>
                <a:lnTo>
                  <a:pt x="5482705" y="4884591"/>
                </a:lnTo>
                <a:lnTo>
                  <a:pt x="0" y="48845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4" id="24"/>
          <p:cNvSpPr/>
          <p:nvPr/>
        </p:nvSpPr>
        <p:spPr>
          <a:xfrm flipH="false" flipV="false" rot="10452176">
            <a:off x="15012576" y="-2759682"/>
            <a:ext cx="5482705" cy="4884592"/>
          </a:xfrm>
          <a:custGeom>
            <a:avLst/>
            <a:gdLst/>
            <a:ahLst/>
            <a:cxnLst/>
            <a:rect r="r" b="b" t="t" l="l"/>
            <a:pathLst>
              <a:path h="4884592" w="5482705">
                <a:moveTo>
                  <a:pt x="0" y="0"/>
                </a:moveTo>
                <a:lnTo>
                  <a:pt x="5482705" y="0"/>
                </a:lnTo>
                <a:lnTo>
                  <a:pt x="5482705" y="4884591"/>
                </a:lnTo>
                <a:lnTo>
                  <a:pt x="0" y="48845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25" id="25"/>
          <p:cNvGrpSpPr/>
          <p:nvPr/>
        </p:nvGrpSpPr>
        <p:grpSpPr>
          <a:xfrm rot="0">
            <a:off x="12364138" y="4475105"/>
            <a:ext cx="2984462" cy="2791925"/>
            <a:chOff x="0" y="0"/>
            <a:chExt cx="997323" cy="932983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997323" cy="932983"/>
            </a:xfrm>
            <a:custGeom>
              <a:avLst/>
              <a:gdLst/>
              <a:ahLst/>
              <a:cxnLst/>
              <a:rect r="r" b="b" t="t" l="l"/>
              <a:pathLst>
                <a:path h="932983" w="997323">
                  <a:moveTo>
                    <a:pt x="153050" y="0"/>
                  </a:moveTo>
                  <a:lnTo>
                    <a:pt x="844273" y="0"/>
                  </a:lnTo>
                  <a:cubicBezTo>
                    <a:pt x="884864" y="0"/>
                    <a:pt x="923793" y="16125"/>
                    <a:pt x="952496" y="44827"/>
                  </a:cubicBezTo>
                  <a:cubicBezTo>
                    <a:pt x="981198" y="73530"/>
                    <a:pt x="997323" y="112459"/>
                    <a:pt x="997323" y="153050"/>
                  </a:cubicBezTo>
                  <a:lnTo>
                    <a:pt x="997323" y="779932"/>
                  </a:lnTo>
                  <a:cubicBezTo>
                    <a:pt x="997323" y="820524"/>
                    <a:pt x="981198" y="859453"/>
                    <a:pt x="952496" y="888155"/>
                  </a:cubicBezTo>
                  <a:cubicBezTo>
                    <a:pt x="923793" y="916858"/>
                    <a:pt x="884864" y="932983"/>
                    <a:pt x="844273" y="932983"/>
                  </a:cubicBezTo>
                  <a:lnTo>
                    <a:pt x="153050" y="932983"/>
                  </a:lnTo>
                  <a:cubicBezTo>
                    <a:pt x="112459" y="932983"/>
                    <a:pt x="73530" y="916858"/>
                    <a:pt x="44827" y="888155"/>
                  </a:cubicBezTo>
                  <a:cubicBezTo>
                    <a:pt x="16125" y="859453"/>
                    <a:pt x="0" y="820524"/>
                    <a:pt x="0" y="779932"/>
                  </a:cubicBezTo>
                  <a:lnTo>
                    <a:pt x="0" y="153050"/>
                  </a:lnTo>
                  <a:cubicBezTo>
                    <a:pt x="0" y="112459"/>
                    <a:pt x="16125" y="73530"/>
                    <a:pt x="44827" y="44827"/>
                  </a:cubicBezTo>
                  <a:cubicBezTo>
                    <a:pt x="73530" y="16125"/>
                    <a:pt x="112459" y="0"/>
                    <a:pt x="15305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E3D8D4"/>
              </a:solidFill>
              <a:prstDash val="solid"/>
              <a:round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9525"/>
              <a:ext cx="997323" cy="923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  <a:p>
              <a:pPr algn="ctr">
                <a:lnSpc>
                  <a:spcPts val="2121"/>
                </a:lnSpc>
              </a:pPr>
            </a:p>
          </p:txBody>
        </p:sp>
      </p:grpSp>
      <p:sp>
        <p:nvSpPr>
          <p:cNvPr name="Freeform 28" id="28"/>
          <p:cNvSpPr/>
          <p:nvPr/>
        </p:nvSpPr>
        <p:spPr>
          <a:xfrm flipH="false" flipV="false" rot="-10800000">
            <a:off x="12364138" y="4475105"/>
            <a:ext cx="2984462" cy="689521"/>
          </a:xfrm>
          <a:custGeom>
            <a:avLst/>
            <a:gdLst/>
            <a:ahLst/>
            <a:cxnLst/>
            <a:rect r="r" b="b" t="t" l="l"/>
            <a:pathLst>
              <a:path h="689521" w="2984462">
                <a:moveTo>
                  <a:pt x="0" y="0"/>
                </a:moveTo>
                <a:lnTo>
                  <a:pt x="2984462" y="0"/>
                </a:lnTo>
                <a:lnTo>
                  <a:pt x="2984462" y="689522"/>
                </a:lnTo>
                <a:lnTo>
                  <a:pt x="0" y="6895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47362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2656910" y="4636012"/>
            <a:ext cx="2398918" cy="413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5"/>
              </a:lnSpc>
            </a:pPr>
            <a:r>
              <a:rPr lang="en-US" b="true" sz="2439" spc="102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Director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2440338" y="5478586"/>
            <a:ext cx="2850425" cy="1082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50"/>
              </a:lnSpc>
            </a:pPr>
            <a:r>
              <a:rPr lang="en-US" sz="1536" spc="33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El director, solo dispone de una función de gestión, que es la creación de actas para los partidos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235367" y="1559064"/>
            <a:ext cx="9817265" cy="1252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258"/>
              </a:lnSpc>
              <a:spcBef>
                <a:spcPct val="0"/>
              </a:spcBef>
            </a:pPr>
            <a:r>
              <a:rPr lang="en-US" b="true" sz="7327" spc="688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ORGANIZACIÓN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290950" y="-2033784"/>
            <a:ext cx="5544196" cy="5181303"/>
          </a:xfrm>
          <a:custGeom>
            <a:avLst/>
            <a:gdLst/>
            <a:ahLst/>
            <a:cxnLst/>
            <a:rect r="r" b="b" t="t" l="l"/>
            <a:pathLst>
              <a:path h="5181303" w="5544196">
                <a:moveTo>
                  <a:pt x="0" y="0"/>
                </a:moveTo>
                <a:lnTo>
                  <a:pt x="5544196" y="0"/>
                </a:lnTo>
                <a:lnTo>
                  <a:pt x="5544196" y="5181303"/>
                </a:lnTo>
                <a:lnTo>
                  <a:pt x="0" y="51813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9354559">
            <a:off x="12207201" y="5475509"/>
            <a:ext cx="8367389" cy="7819705"/>
          </a:xfrm>
          <a:custGeom>
            <a:avLst/>
            <a:gdLst/>
            <a:ahLst/>
            <a:cxnLst/>
            <a:rect r="r" b="b" t="t" l="l"/>
            <a:pathLst>
              <a:path h="7819705" w="8367389">
                <a:moveTo>
                  <a:pt x="0" y="0"/>
                </a:moveTo>
                <a:lnTo>
                  <a:pt x="8367389" y="0"/>
                </a:lnTo>
                <a:lnTo>
                  <a:pt x="8367389" y="7819705"/>
                </a:lnTo>
                <a:lnTo>
                  <a:pt x="0" y="7819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5400000">
            <a:off x="13112837" y="-1659911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5521968">
            <a:off x="-1614569" y="6194806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7" id="7"/>
          <p:cNvGrpSpPr/>
          <p:nvPr/>
        </p:nvGrpSpPr>
        <p:grpSpPr>
          <a:xfrm rot="0">
            <a:off x="2575293" y="4925302"/>
            <a:ext cx="2677953" cy="601913"/>
            <a:chOff x="0" y="0"/>
            <a:chExt cx="812800" cy="18269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182690"/>
            </a:xfrm>
            <a:custGeom>
              <a:avLst/>
              <a:gdLst/>
              <a:ahLst/>
              <a:cxnLst/>
              <a:rect r="r" b="b" t="t" l="l"/>
              <a:pathLst>
                <a:path h="182690" w="812800">
                  <a:moveTo>
                    <a:pt x="91345" y="0"/>
                  </a:moveTo>
                  <a:lnTo>
                    <a:pt x="721455" y="0"/>
                  </a:lnTo>
                  <a:cubicBezTo>
                    <a:pt x="745681" y="0"/>
                    <a:pt x="768915" y="9624"/>
                    <a:pt x="786046" y="26754"/>
                  </a:cubicBezTo>
                  <a:cubicBezTo>
                    <a:pt x="803176" y="43885"/>
                    <a:pt x="812800" y="67119"/>
                    <a:pt x="812800" y="91345"/>
                  </a:cubicBezTo>
                  <a:lnTo>
                    <a:pt x="812800" y="91345"/>
                  </a:lnTo>
                  <a:cubicBezTo>
                    <a:pt x="812800" y="141793"/>
                    <a:pt x="771903" y="182690"/>
                    <a:pt x="721455" y="182690"/>
                  </a:cubicBezTo>
                  <a:lnTo>
                    <a:pt x="91345" y="182690"/>
                  </a:lnTo>
                  <a:cubicBezTo>
                    <a:pt x="67119" y="182690"/>
                    <a:pt x="43885" y="173066"/>
                    <a:pt x="26754" y="155936"/>
                  </a:cubicBezTo>
                  <a:cubicBezTo>
                    <a:pt x="9624" y="138805"/>
                    <a:pt x="0" y="115571"/>
                    <a:pt x="0" y="91345"/>
                  </a:cubicBezTo>
                  <a:lnTo>
                    <a:pt x="0" y="91345"/>
                  </a:lnTo>
                  <a:cubicBezTo>
                    <a:pt x="0" y="67119"/>
                    <a:pt x="9624" y="43885"/>
                    <a:pt x="26754" y="26754"/>
                  </a:cubicBezTo>
                  <a:cubicBezTo>
                    <a:pt x="43885" y="9624"/>
                    <a:pt x="67119" y="0"/>
                    <a:pt x="9134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253754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812800" cy="23031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548"/>
                </a:lnSpc>
                <a:spcBef>
                  <a:spcPct val="0"/>
                </a:spcBef>
              </a:pPr>
              <a:r>
                <a:rPr lang="en-US" sz="2534">
                  <a:solidFill>
                    <a:srgbClr val="25375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JavaScript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5879456" y="4925302"/>
            <a:ext cx="2677953" cy="601913"/>
            <a:chOff x="0" y="0"/>
            <a:chExt cx="812800" cy="18269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182690"/>
            </a:xfrm>
            <a:custGeom>
              <a:avLst/>
              <a:gdLst/>
              <a:ahLst/>
              <a:cxnLst/>
              <a:rect r="r" b="b" t="t" l="l"/>
              <a:pathLst>
                <a:path h="182690" w="812800">
                  <a:moveTo>
                    <a:pt x="91345" y="0"/>
                  </a:moveTo>
                  <a:lnTo>
                    <a:pt x="721455" y="0"/>
                  </a:lnTo>
                  <a:cubicBezTo>
                    <a:pt x="745681" y="0"/>
                    <a:pt x="768915" y="9624"/>
                    <a:pt x="786046" y="26754"/>
                  </a:cubicBezTo>
                  <a:cubicBezTo>
                    <a:pt x="803176" y="43885"/>
                    <a:pt x="812800" y="67119"/>
                    <a:pt x="812800" y="91345"/>
                  </a:cubicBezTo>
                  <a:lnTo>
                    <a:pt x="812800" y="91345"/>
                  </a:lnTo>
                  <a:cubicBezTo>
                    <a:pt x="812800" y="141793"/>
                    <a:pt x="771903" y="182690"/>
                    <a:pt x="721455" y="182690"/>
                  </a:cubicBezTo>
                  <a:lnTo>
                    <a:pt x="91345" y="182690"/>
                  </a:lnTo>
                  <a:cubicBezTo>
                    <a:pt x="67119" y="182690"/>
                    <a:pt x="43885" y="173066"/>
                    <a:pt x="26754" y="155936"/>
                  </a:cubicBezTo>
                  <a:cubicBezTo>
                    <a:pt x="9624" y="138805"/>
                    <a:pt x="0" y="115571"/>
                    <a:pt x="0" y="91345"/>
                  </a:cubicBezTo>
                  <a:lnTo>
                    <a:pt x="0" y="91345"/>
                  </a:lnTo>
                  <a:cubicBezTo>
                    <a:pt x="0" y="67119"/>
                    <a:pt x="9624" y="43885"/>
                    <a:pt x="26754" y="26754"/>
                  </a:cubicBezTo>
                  <a:cubicBezTo>
                    <a:pt x="43885" y="9624"/>
                    <a:pt x="67119" y="0"/>
                    <a:pt x="9134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253754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812800" cy="23031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548"/>
                </a:lnSpc>
                <a:spcBef>
                  <a:spcPct val="0"/>
                </a:spcBef>
              </a:pPr>
              <a:r>
                <a:rPr lang="en-US" sz="2534">
                  <a:solidFill>
                    <a:srgbClr val="25375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Bootstrap y css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2910032" y="4992868"/>
            <a:ext cx="2677953" cy="601913"/>
            <a:chOff x="0" y="0"/>
            <a:chExt cx="812800" cy="18269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182690"/>
            </a:xfrm>
            <a:custGeom>
              <a:avLst/>
              <a:gdLst/>
              <a:ahLst/>
              <a:cxnLst/>
              <a:rect r="r" b="b" t="t" l="l"/>
              <a:pathLst>
                <a:path h="182690" w="812800">
                  <a:moveTo>
                    <a:pt x="91345" y="0"/>
                  </a:moveTo>
                  <a:lnTo>
                    <a:pt x="721455" y="0"/>
                  </a:lnTo>
                  <a:cubicBezTo>
                    <a:pt x="745681" y="0"/>
                    <a:pt x="768915" y="9624"/>
                    <a:pt x="786046" y="26754"/>
                  </a:cubicBezTo>
                  <a:cubicBezTo>
                    <a:pt x="803176" y="43885"/>
                    <a:pt x="812800" y="67119"/>
                    <a:pt x="812800" y="91345"/>
                  </a:cubicBezTo>
                  <a:lnTo>
                    <a:pt x="812800" y="91345"/>
                  </a:lnTo>
                  <a:cubicBezTo>
                    <a:pt x="812800" y="141793"/>
                    <a:pt x="771903" y="182690"/>
                    <a:pt x="721455" y="182690"/>
                  </a:cubicBezTo>
                  <a:lnTo>
                    <a:pt x="91345" y="182690"/>
                  </a:lnTo>
                  <a:cubicBezTo>
                    <a:pt x="67119" y="182690"/>
                    <a:pt x="43885" y="173066"/>
                    <a:pt x="26754" y="155936"/>
                  </a:cubicBezTo>
                  <a:cubicBezTo>
                    <a:pt x="9624" y="138805"/>
                    <a:pt x="0" y="115571"/>
                    <a:pt x="0" y="91345"/>
                  </a:cubicBezTo>
                  <a:lnTo>
                    <a:pt x="0" y="91345"/>
                  </a:lnTo>
                  <a:cubicBezTo>
                    <a:pt x="0" y="67119"/>
                    <a:pt x="9624" y="43885"/>
                    <a:pt x="26754" y="26754"/>
                  </a:cubicBezTo>
                  <a:cubicBezTo>
                    <a:pt x="43885" y="9624"/>
                    <a:pt x="67119" y="0"/>
                    <a:pt x="9134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253754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812800" cy="23031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548"/>
                </a:lnSpc>
                <a:spcBef>
                  <a:spcPct val="0"/>
                </a:spcBef>
              </a:pPr>
              <a:r>
                <a:rPr lang="en-US" sz="2534">
                  <a:solidFill>
                    <a:srgbClr val="25375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Laravel y PHP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9603429" y="4992868"/>
            <a:ext cx="2677953" cy="601913"/>
            <a:chOff x="0" y="0"/>
            <a:chExt cx="812800" cy="18269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182690"/>
            </a:xfrm>
            <a:custGeom>
              <a:avLst/>
              <a:gdLst/>
              <a:ahLst/>
              <a:cxnLst/>
              <a:rect r="r" b="b" t="t" l="l"/>
              <a:pathLst>
                <a:path h="182690" w="812800">
                  <a:moveTo>
                    <a:pt x="91345" y="0"/>
                  </a:moveTo>
                  <a:lnTo>
                    <a:pt x="721455" y="0"/>
                  </a:lnTo>
                  <a:cubicBezTo>
                    <a:pt x="745681" y="0"/>
                    <a:pt x="768915" y="9624"/>
                    <a:pt x="786046" y="26754"/>
                  </a:cubicBezTo>
                  <a:cubicBezTo>
                    <a:pt x="803176" y="43885"/>
                    <a:pt x="812800" y="67119"/>
                    <a:pt x="812800" y="91345"/>
                  </a:cubicBezTo>
                  <a:lnTo>
                    <a:pt x="812800" y="91345"/>
                  </a:lnTo>
                  <a:cubicBezTo>
                    <a:pt x="812800" y="141793"/>
                    <a:pt x="771903" y="182690"/>
                    <a:pt x="721455" y="182690"/>
                  </a:cubicBezTo>
                  <a:lnTo>
                    <a:pt x="91345" y="182690"/>
                  </a:lnTo>
                  <a:cubicBezTo>
                    <a:pt x="67119" y="182690"/>
                    <a:pt x="43885" y="173066"/>
                    <a:pt x="26754" y="155936"/>
                  </a:cubicBezTo>
                  <a:cubicBezTo>
                    <a:pt x="9624" y="138805"/>
                    <a:pt x="0" y="115571"/>
                    <a:pt x="0" y="91345"/>
                  </a:cubicBezTo>
                  <a:lnTo>
                    <a:pt x="0" y="91345"/>
                  </a:lnTo>
                  <a:cubicBezTo>
                    <a:pt x="0" y="67119"/>
                    <a:pt x="9624" y="43885"/>
                    <a:pt x="26754" y="26754"/>
                  </a:cubicBezTo>
                  <a:cubicBezTo>
                    <a:pt x="43885" y="9624"/>
                    <a:pt x="67119" y="0"/>
                    <a:pt x="9134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253754"/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812800" cy="23031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548"/>
                </a:lnSpc>
                <a:spcBef>
                  <a:spcPct val="0"/>
                </a:spcBef>
              </a:pPr>
              <a:r>
                <a:rPr lang="en-US" sz="2534">
                  <a:solidFill>
                    <a:srgbClr val="25375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Despliegue</a:t>
              </a: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2897729" y="3505312"/>
            <a:ext cx="1943605" cy="1211331"/>
          </a:xfrm>
          <a:custGeom>
            <a:avLst/>
            <a:gdLst/>
            <a:ahLst/>
            <a:cxnLst/>
            <a:rect r="r" b="b" t="t" l="l"/>
            <a:pathLst>
              <a:path h="1211331" w="1943605">
                <a:moveTo>
                  <a:pt x="0" y="0"/>
                </a:moveTo>
                <a:lnTo>
                  <a:pt x="1943605" y="0"/>
                </a:lnTo>
                <a:lnTo>
                  <a:pt x="1943605" y="1211331"/>
                </a:lnTo>
                <a:lnTo>
                  <a:pt x="0" y="121133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6526664" y="3559767"/>
            <a:ext cx="1383537" cy="1102420"/>
          </a:xfrm>
          <a:custGeom>
            <a:avLst/>
            <a:gdLst/>
            <a:ahLst/>
            <a:cxnLst/>
            <a:rect r="r" b="b" t="t" l="l"/>
            <a:pathLst>
              <a:path h="1102420" w="1383537">
                <a:moveTo>
                  <a:pt x="0" y="0"/>
                </a:moveTo>
                <a:lnTo>
                  <a:pt x="1383537" y="0"/>
                </a:lnTo>
                <a:lnTo>
                  <a:pt x="1383537" y="1102420"/>
                </a:lnTo>
                <a:lnTo>
                  <a:pt x="0" y="110242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0048862" y="3687551"/>
            <a:ext cx="1512239" cy="846854"/>
          </a:xfrm>
          <a:custGeom>
            <a:avLst/>
            <a:gdLst/>
            <a:ahLst/>
            <a:cxnLst/>
            <a:rect r="r" b="b" t="t" l="l"/>
            <a:pathLst>
              <a:path h="846854" w="1512239">
                <a:moveTo>
                  <a:pt x="0" y="0"/>
                </a:moveTo>
                <a:lnTo>
                  <a:pt x="1512239" y="0"/>
                </a:lnTo>
                <a:lnTo>
                  <a:pt x="1512239" y="846853"/>
                </a:lnTo>
                <a:lnTo>
                  <a:pt x="0" y="84685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3704226" y="3687551"/>
            <a:ext cx="920989" cy="958666"/>
          </a:xfrm>
          <a:custGeom>
            <a:avLst/>
            <a:gdLst/>
            <a:ahLst/>
            <a:cxnLst/>
            <a:rect r="r" b="b" t="t" l="l"/>
            <a:pathLst>
              <a:path h="958666" w="920989">
                <a:moveTo>
                  <a:pt x="0" y="0"/>
                </a:moveTo>
                <a:lnTo>
                  <a:pt x="920989" y="0"/>
                </a:lnTo>
                <a:lnTo>
                  <a:pt x="920989" y="958666"/>
                </a:lnTo>
                <a:lnTo>
                  <a:pt x="0" y="95866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2306115" y="5698665"/>
            <a:ext cx="3216309" cy="3702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7"/>
              </a:lnSpc>
            </a:pPr>
            <a:r>
              <a:rPr lang="en-US" sz="2198">
                <a:solidFill>
                  <a:srgbClr val="152540"/>
                </a:solidFill>
                <a:latin typeface="Open Sans"/>
                <a:ea typeface="Open Sans"/>
                <a:cs typeface="Open Sans"/>
                <a:sym typeface="Open Sans"/>
              </a:rPr>
              <a:t>Victor,Pablo y Alvaro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879456" y="5698665"/>
            <a:ext cx="3216309" cy="3702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7"/>
              </a:lnSpc>
            </a:pPr>
            <a:r>
              <a:rPr lang="en-US" sz="2198">
                <a:solidFill>
                  <a:srgbClr val="152540"/>
                </a:solidFill>
                <a:latin typeface="Open Sans"/>
                <a:ea typeface="Open Sans"/>
                <a:cs typeface="Open Sans"/>
                <a:sym typeface="Open Sans"/>
              </a:rPr>
              <a:t>Victor,Pablo y Alvaro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448190" y="5698665"/>
            <a:ext cx="3216309" cy="3702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7"/>
              </a:lnSpc>
            </a:pPr>
            <a:r>
              <a:rPr lang="en-US" sz="2198">
                <a:solidFill>
                  <a:srgbClr val="152540"/>
                </a:solidFill>
                <a:latin typeface="Open Sans"/>
                <a:ea typeface="Open Sans"/>
                <a:cs typeface="Open Sans"/>
                <a:sym typeface="Open Sans"/>
              </a:rPr>
              <a:t>Rodrigo y Alvaro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664498" y="5698665"/>
            <a:ext cx="3216309" cy="3702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7"/>
              </a:lnSpc>
            </a:pPr>
            <a:r>
              <a:rPr lang="en-US" sz="2198">
                <a:solidFill>
                  <a:srgbClr val="152540"/>
                </a:solidFill>
                <a:latin typeface="Open Sans"/>
                <a:ea typeface="Open Sans"/>
                <a:cs typeface="Open Sans"/>
                <a:sym typeface="Open Sans"/>
              </a:rPr>
              <a:t>Llanillo y Rodrigo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68500" y="3406189"/>
            <a:ext cx="13150999" cy="5523420"/>
          </a:xfrm>
          <a:custGeom>
            <a:avLst/>
            <a:gdLst/>
            <a:ahLst/>
            <a:cxnLst/>
            <a:rect r="r" b="b" t="t" l="l"/>
            <a:pathLst>
              <a:path h="5523420" w="13150999">
                <a:moveTo>
                  <a:pt x="0" y="0"/>
                </a:moveTo>
                <a:lnTo>
                  <a:pt x="13151000" y="0"/>
                </a:lnTo>
                <a:lnTo>
                  <a:pt x="13151000" y="5523420"/>
                </a:lnTo>
                <a:lnTo>
                  <a:pt x="0" y="55234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297781" y="1435050"/>
            <a:ext cx="1321117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Planificación Frontend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61269" y="2746237"/>
            <a:ext cx="13007344" cy="6178488"/>
          </a:xfrm>
          <a:custGeom>
            <a:avLst/>
            <a:gdLst/>
            <a:ahLst/>
            <a:cxnLst/>
            <a:rect r="r" b="b" t="t" l="l"/>
            <a:pathLst>
              <a:path h="6178488" w="13007344">
                <a:moveTo>
                  <a:pt x="0" y="0"/>
                </a:moveTo>
                <a:lnTo>
                  <a:pt x="13007343" y="0"/>
                </a:lnTo>
                <a:lnTo>
                  <a:pt x="13007343" y="6178488"/>
                </a:lnTo>
                <a:lnTo>
                  <a:pt x="0" y="61784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19388" y="512200"/>
            <a:ext cx="1284922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Planificación Backend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DAGg83QuZlM</dc:identifier>
  <dcterms:modified xsi:type="dcterms:W3CDTF">2011-08-01T06:04:30Z</dcterms:modified>
  <cp:revision>1</cp:revision>
  <dc:title>Presentación proyecto de negocio formas orgánicas profesional azul y beis</dc:title>
</cp:coreProperties>
</file>