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65" r:id="rId7"/>
    <p:sldId id="266" r:id="rId8"/>
    <p:sldId id="259" r:id="rId9"/>
    <p:sldId id="260" r:id="rId10"/>
    <p:sldId id="261" r:id="rId11"/>
    <p:sldId id="262" r:id="rId12"/>
    <p:sldId id="263" r:id="rId13"/>
    <p:sldId id="270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F0A31-C548-64E2-E576-92D886AA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A1C5F-1497-796C-51DD-79A8EE447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366993-CBE4-7983-D202-FF07117F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5509E-B90F-4CD6-41DE-B979D1BC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45AF7-0BBD-1712-7AF1-16A83546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71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02D9-BCE6-254F-45A9-7BDEB59D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345EEE-B84E-BCE1-683E-632D924B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A8009-0A51-EEC0-F39F-5FBF088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602F4-C74A-0D61-DC8F-B2D34FA0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BCCE7-CC05-981F-EBCC-14B296D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C6F84-2A12-86C9-CCE3-F9686616D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51A338-EF9D-553C-BC31-7D9953A8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4DB4A-B0FB-E3BF-8F12-F4C7DEBC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5868A-C2DE-60AD-DF7A-E99DD26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76F9F-EE1C-ECBD-47CA-14534D2C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8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A668C-81BD-AC21-2D0B-15B4F528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C73C1-D607-03CA-9638-0F626C25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A7865-9B39-7E65-52AE-CFBB279B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2447F-4C61-82DF-E4A6-3B90F1BC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310C9-BD4A-A2A6-28B0-1FDA6D65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F87A6-FC2F-E581-E3F6-B9F67CF1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400E3-E9B2-BFBA-E4A7-15326EC9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70503-C641-158E-07FD-5D9942FD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C9066-97BE-C69C-B7CF-1D9A281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B0992-9733-09B5-77AD-F0C688F6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EE83A-1ED2-6ED7-995F-C6E376BE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2403F-FF4C-6FBD-B03E-54C9D64CD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FEA543-9746-C60E-FBB1-E8EB960D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134CD-5072-747C-E854-EE36EA95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4CABBA-89D4-E465-B3C1-7B132C4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8B52A-3F85-84D2-822B-D4541BC5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0334-DDDD-C3BB-1E12-D0F8772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8D2851-82FC-229D-FBD1-017241CE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61141-DCFF-44EB-1607-5272763F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664E6-8780-E8F8-75F9-343FDA355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3ED9AD-792C-0ED9-6906-B41BF7E3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8B6FD9-A71A-D27B-DF6E-22BACE2C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F51A9A-E99D-A1CF-E7A0-8F8D5BC4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705028-BFF3-6301-783F-1A1D1F01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5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7730-2D73-B255-237E-91419B4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7B5EED-06F2-052C-95EB-8AB63CAB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A426D4-D915-8593-F44A-0F3A0DED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63F27-E9EE-ADC6-F373-38B3071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28EA3A-A186-FE50-18C0-D09697C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0A4E9F-F2F6-80DE-B178-7B41B1D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8C2998-3FB4-71DA-D912-8CA13457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9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86992-9B83-0ECA-B98C-8D7DB846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1CF60-48F5-B478-9647-1937E238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CC8A50-6803-07B4-E652-A136FD66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15C8C-D11F-AFF7-5555-0C2F61A7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4112E-E1BC-6C98-8697-A5E25D7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DE81F-D464-BFE9-40F3-41D6D34C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5508-F64C-CC6A-E188-45DED33A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12F14A-9556-9CBD-42A8-C93898C1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75752-40EC-2C1D-BD82-B40B2FC5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E3B656-6837-C7E0-3CA6-3B7D38FC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7740E8-321F-9CA3-BE9E-3F0A461B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D918C-E6D6-9E47-2FC1-28A5038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8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75CDD9-9A79-2761-837E-DAE2835F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022B5-E81F-87E4-6A2B-37273CA1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E8DE8-CDD8-7081-DEFA-D3A251BA1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2624A-30C3-D9EA-B67C-B6BBF8522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DBC6E-8167-4824-00AE-56BD9A18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6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Lupa mostrando declínio de desempenho">
            <a:extLst>
              <a:ext uri="{FF2B5EF4-FFF2-40B4-BE49-F238E27FC236}">
                <a16:creationId xmlns:a16="http://schemas.microsoft.com/office/drawing/2014/main" id="{CDAA9AD9-FAD9-B099-1EF0-06022DEC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8" r="7659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B9622-BF00-1E04-4B05-78CAF1DF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9" y="625683"/>
            <a:ext cx="4128247" cy="3700814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Otimização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Operações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em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Sorveterias</a:t>
            </a:r>
            <a:b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</a:br>
            <a:r>
              <a:rPr lang="en-US" sz="18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Específico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 Resolver:</a:t>
            </a:r>
            <a:b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Principal: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Queda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sazonal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nas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sorvetes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durante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meses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mais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frios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a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necessidade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potencializar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outros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produtos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como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sundaes e milkshakes nesses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períodos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b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ABBB4-0947-A20A-239B-5F53096C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Rodrigo de Almeida Rodrigues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6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7A769-B22D-4F0D-42C8-C6F04CDB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3ºAnálise de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55EB5F5-AC0B-F5CE-9890-8CE16333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63" y="1990463"/>
            <a:ext cx="11055474" cy="39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04B8A-2363-862B-473A-B8D29CE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4ºDesempenho dos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uncionários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AF75FC-C054-DF12-6E93-EC364690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61" y="1750505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F4438-F0E1-CC48-D5FE-E014B1C9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5ºAnálise de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liente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Frequentes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007321-C6F4-5116-CFFF-F8E516B9B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F4438-F0E1-CC48-D5FE-E014B1C9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ºImpactos das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Promoções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Meses de Frio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1B5CE8D-5BC2-B6C9-F3D2-FB0BE3C9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129"/>
            <a:ext cx="10515600" cy="4178330"/>
          </a:xfrm>
        </p:spPr>
      </p:pic>
    </p:spTree>
    <p:extLst>
      <p:ext uri="{BB962C8B-B14F-4D97-AF65-F5344CB8AC3E}">
        <p14:creationId xmlns:p14="http://schemas.microsoft.com/office/powerpoint/2010/main" val="63322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64DD1-25CB-B1C2-0EE1-59283286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3E1281-5269-301D-2330-F4D0E79D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Fatec Itapira – DSM – 2024/1</a:t>
            </a:r>
          </a:p>
          <a:p>
            <a:pPr marL="0" indent="0" algn="ctr">
              <a:buNone/>
            </a:pPr>
            <a:r>
              <a:rPr lang="pt-BR" dirty="0"/>
              <a:t>3ºsemestre – Banco de Dados Não Relacional</a:t>
            </a:r>
          </a:p>
          <a:p>
            <a:pPr marL="0" indent="0" algn="ctr">
              <a:buNone/>
            </a:pPr>
            <a:r>
              <a:rPr lang="pt-BR" dirty="0"/>
              <a:t>Rodrigo de Almeida Rodrigues</a:t>
            </a:r>
          </a:p>
        </p:txBody>
      </p:sp>
    </p:spTree>
    <p:extLst>
      <p:ext uri="{BB962C8B-B14F-4D97-AF65-F5344CB8AC3E}">
        <p14:creationId xmlns:p14="http://schemas.microsoft.com/office/powerpoint/2010/main" val="39790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9D92C-2853-746A-5DD4-74CC8EE1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Origem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dos dados: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1786A-4918-E22A-EC2D-9E35A605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988624"/>
            <a:ext cx="5334197" cy="3769835"/>
          </a:xfrm>
        </p:spPr>
        <p:txBody>
          <a:bodyPr anchor="ctr">
            <a:norm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gerador de dados do GPT-4. (Gerador de dados criado por Renan Teixeira)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https://chatgpt.com/g/g-ZyHnynfXN-gerador-de-dados</a:t>
            </a: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B77F9C0D-5112-65A3-6163-E718A84E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7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9D92C-2853-746A-5DD4-74CC8EE1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Aspectos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Específicos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1786A-4918-E22A-EC2D-9E35A605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Identificar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períodos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declínio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associá-los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fatores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variações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sazonais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preferências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consumo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b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Analisar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produtos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que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sorvetes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durante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meses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frios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para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ajustar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estratégias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marketing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promoções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B77F9C0D-5112-65A3-6163-E718A84E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60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B5C21-B050-202E-2444-78D9E7BA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Importância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19AA5-B774-D605-816C-C06D51C2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Resolver esses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só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melhorará</a:t>
            </a:r>
            <a:r>
              <a:rPr lang="en-US" sz="20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experiência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cliente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também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impulsionará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rentabilidade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negócio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Ajustar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ofertas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produtos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acordo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com 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estações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pode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resultar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melhor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utilização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recursos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aumento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durante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períodos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tipicamente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mais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lentos.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27EFE-62CC-78D4-A982-A6D0F605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r="391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13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B5C21-B050-202E-2444-78D9E7BA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7" y="174347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Elaboração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Projeto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19AA5-B774-D605-816C-C06D51C2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7" y="1882589"/>
            <a:ext cx="5334197" cy="4276164"/>
          </a:xfrm>
        </p:spPr>
        <p:txBody>
          <a:bodyPr anchor="ctr"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1ºCriação de um Data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LakeHouse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2ºImportação de Tabelas CSV.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3ºCriação das Tabelas SQL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apartir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dos Dados CSV.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4ºCriação do Data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Werehouse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27EFE-62CC-78D4-A982-A6D0F605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r="391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5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CBD343-0B49-8F5D-8B62-0D32CDA6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2364C12E-B3C0-ECC3-9654-A6C0329C6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99" y="180238"/>
            <a:ext cx="7219469" cy="64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9FB552-AD20-D755-6468-DDFDEE1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613925A-1C1B-8285-2DED-481F989AD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64" y="1396588"/>
            <a:ext cx="7960659" cy="53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9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36F6B-16EE-C78F-C86E-4D776F70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1ºVendas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Totais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A33D17-E240-73AE-0A53-1EBB6CE16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78" y="1625347"/>
            <a:ext cx="11564843" cy="47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290501-D05A-4C0B-5B7F-F263F432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2ºProdutos Mais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Vendidos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BC2297-DCBB-E1DA-49DC-ED1D6262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73" y="1974907"/>
            <a:ext cx="10990497" cy="42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Tema do Office</vt:lpstr>
      <vt:lpstr>Otimização de Operações em Sorveterias Problema Específico a Resolver:  Problema Principal: Queda sazonal nas vendas de sorvetes durante os meses mais frios e a necessidade de potencializar as vendas de outros produtos como sundaes e milkshakes nesses períodos. </vt:lpstr>
      <vt:lpstr>Origem dos dados:</vt:lpstr>
      <vt:lpstr>Aspectos Específicos do Problema:</vt:lpstr>
      <vt:lpstr>Importância do Problema:</vt:lpstr>
      <vt:lpstr>Elaboração do Projeto:</vt:lpstr>
      <vt:lpstr>Star Schema</vt:lpstr>
      <vt:lpstr>Diagrama relacional </vt:lpstr>
      <vt:lpstr>1ºVendas Totais por Mês</vt:lpstr>
      <vt:lpstr>2ºProdutos Mais Vendidos</vt:lpstr>
      <vt:lpstr>3ºAnálise de Vendas por Categorias de Produtos</vt:lpstr>
      <vt:lpstr>4ºDesempenho dos Funcionários</vt:lpstr>
      <vt:lpstr>5ºAnálise de Cliente Frequentes</vt:lpstr>
      <vt:lpstr>6ºImpactos das Promoções nos Meses de Frio</vt:lpstr>
      <vt:lpstr>Obrigado pela Atenção.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de Operações em Sorveterias Problema Específico a Resolver:  Problema Principal: Queda sazonal nas vendas de sorvetes durante os meses mais frios e a necessidade de potencializar as vendas de outros produtos como sundaes e milkshakes nesses períodos. </dc:title>
  <dc:creator>RODRIGO DE ALMEIDA RODRIGUES</dc:creator>
  <cp:lastModifiedBy>RODRIGO DE ALMEIDA RODRIGUES</cp:lastModifiedBy>
  <cp:revision>1</cp:revision>
  <dcterms:created xsi:type="dcterms:W3CDTF">2024-05-08T19:36:49Z</dcterms:created>
  <dcterms:modified xsi:type="dcterms:W3CDTF">2024-05-08T21:03:53Z</dcterms:modified>
</cp:coreProperties>
</file>