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29"/>
    <p:restoredTop sz="96029"/>
  </p:normalViewPr>
  <p:slideViewPr>
    <p:cSldViewPr snapToGrid="0">
      <p:cViewPr>
        <p:scale>
          <a:sx n="55" d="100"/>
          <a:sy n="55" d="100"/>
        </p:scale>
        <p:origin x="276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9:50:46.6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6B1E-A829-9854-1E86-64E6D1FEF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economic factors affect visitors of theme parks?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D6C66-33DA-0EC1-2420-6A0C772B6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Rodrigo Vilar</a:t>
            </a:r>
          </a:p>
          <a:p>
            <a:r>
              <a:rPr lang="en-US" dirty="0"/>
              <a:t>Economic study about Disney World’s parks Visitors</a:t>
            </a:r>
          </a:p>
        </p:txBody>
      </p:sp>
    </p:spTree>
    <p:extLst>
      <p:ext uri="{BB962C8B-B14F-4D97-AF65-F5344CB8AC3E}">
        <p14:creationId xmlns:p14="http://schemas.microsoft.com/office/powerpoint/2010/main" val="229465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Q5: Park differences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19" y="5075795"/>
            <a:ext cx="7315200" cy="1298449"/>
          </a:xfrm>
        </p:spPr>
        <p:txBody>
          <a:bodyPr/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Comparing the different parks, it appears that economic factors are impacting Animal Kingdom more significantly.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0F444D-5513-26DC-663E-74FB544A0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48" y="961291"/>
            <a:ext cx="8706451" cy="42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9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Q6: Family and Thrill 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19" y="5075795"/>
            <a:ext cx="7315200" cy="1298449"/>
          </a:xfrm>
        </p:spPr>
        <p:txBody>
          <a:bodyPr/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graph shows that the economic downturn in 2021, following the pandemic, has had a more severe impact on wait times for thrill rides.</a:t>
            </a:r>
            <a:r>
              <a:rPr lang="en-US" sz="1600" dirty="0">
                <a:effectLst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B625E-8506-CD51-425B-ADAC61313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93" y="284973"/>
            <a:ext cx="8705851" cy="497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9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FDF2-19A8-6713-32F8-4508B75A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B8188-6255-A22B-16AB-052B9C0A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Questions &amp; hypothesis</a:t>
            </a:r>
          </a:p>
          <a:p>
            <a:r>
              <a:rPr lang="en-US" dirty="0"/>
              <a:t>2. Approach and analysis</a:t>
            </a:r>
          </a:p>
          <a:p>
            <a:r>
              <a:rPr lang="en-US" dirty="0"/>
              <a:t>3. Limitations</a:t>
            </a:r>
          </a:p>
          <a:p>
            <a:r>
              <a:rPr lang="en-US" dirty="0"/>
              <a:t>4. Q1. Unemployment</a:t>
            </a:r>
          </a:p>
          <a:p>
            <a:r>
              <a:rPr lang="en-US" dirty="0"/>
              <a:t>5. Q2. Interest Rate</a:t>
            </a:r>
          </a:p>
          <a:p>
            <a:r>
              <a:rPr lang="en-US" dirty="0"/>
              <a:t>6. Q3. Inflation</a:t>
            </a:r>
          </a:p>
          <a:p>
            <a:r>
              <a:rPr lang="en-US" dirty="0"/>
              <a:t>7. Q4. Share price</a:t>
            </a:r>
          </a:p>
          <a:p>
            <a:r>
              <a:rPr lang="en-US" dirty="0"/>
              <a:t>8. Q5. Park differences</a:t>
            </a:r>
          </a:p>
          <a:p>
            <a:r>
              <a:rPr lang="en-US" dirty="0"/>
              <a:t>9. Q6. Family and Thrill rides</a:t>
            </a:r>
          </a:p>
          <a:p>
            <a:r>
              <a:rPr lang="en-US" dirty="0"/>
              <a:t>10. Results</a:t>
            </a:r>
          </a:p>
        </p:txBody>
      </p:sp>
    </p:spTree>
    <p:extLst>
      <p:ext uri="{BB962C8B-B14F-4D97-AF65-F5344CB8AC3E}">
        <p14:creationId xmlns:p14="http://schemas.microsoft.com/office/powerpoint/2010/main" val="32178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067-5BAA-1C2D-DD79-91FBFA92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6019-949A-6D3E-75F1-DD62A230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Questions to be answered:</a:t>
            </a:r>
          </a:p>
          <a:p>
            <a:pPr lvl="1"/>
            <a:r>
              <a:rPr lang="en-US" dirty="0"/>
              <a:t>1. Is Unemployment related to Disney World visitors?</a:t>
            </a:r>
          </a:p>
          <a:p>
            <a:pPr lvl="1"/>
            <a:r>
              <a:rPr lang="en-US" dirty="0"/>
              <a:t>2. Is Interest rate related to Disney World Visitors?</a:t>
            </a:r>
          </a:p>
          <a:p>
            <a:pPr lvl="1"/>
            <a:r>
              <a:rPr lang="en-US" dirty="0"/>
              <a:t>3. Is Inflation related to Disney World Visitors?</a:t>
            </a:r>
          </a:p>
          <a:p>
            <a:pPr lvl="1"/>
            <a:r>
              <a:rPr lang="en-US" dirty="0"/>
              <a:t>4. Is the Disney company share price related to Disney World Visitors?</a:t>
            </a:r>
          </a:p>
          <a:p>
            <a:pPr lvl="1"/>
            <a:r>
              <a:rPr lang="en-US" dirty="0"/>
              <a:t>5. Are the parks having differences in how this affect them?</a:t>
            </a:r>
          </a:p>
          <a:p>
            <a:pPr lvl="1"/>
            <a:r>
              <a:rPr lang="en-US" dirty="0"/>
              <a:t>6. Are these economic factors affect families more than other groups of travelers?</a:t>
            </a:r>
          </a:p>
          <a:p>
            <a:pPr>
              <a:lnSpc>
                <a:spcPct val="150000"/>
              </a:lnSpc>
            </a:pPr>
            <a:r>
              <a:rPr lang="en-US" dirty="0"/>
              <a:t>Hypothesis: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1. Yes, unemployment is one of the factors that affects people’s decision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 I believe it would be a determinant for people’s decision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3. Answered in 2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 Since  it is a highly diversified company, the share price should not be highly affected by how many visitors the theme parks division has.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5. I believe Magic Kingdom will have more noticeable changes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6. Family travelling involves higher expenses which makes them more responsive to economic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53C3-0072-6C8A-EA66-376FFC97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E3DAC-C365-F5A1-A216-CE18AD20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downloaded from </a:t>
            </a:r>
            <a:r>
              <a:rPr lang="en-US" dirty="0" err="1"/>
              <a:t>Touringplans.com</a:t>
            </a:r>
            <a:r>
              <a:rPr lang="en-US" dirty="0"/>
              <a:t>, FRED and NASDAQ</a:t>
            </a:r>
          </a:p>
          <a:p>
            <a:r>
              <a:rPr lang="en-US" dirty="0"/>
              <a:t>Data cleaned and compiled in one file</a:t>
            </a:r>
          </a:p>
          <a:p>
            <a:r>
              <a:rPr lang="en-US" dirty="0"/>
              <a:t>Graphical data visualization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3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A1A1-2730-5072-0E62-8135A093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2633-A414-52C5-2102-CEC9AC93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times might be influenced by other factors (closures, change in operations)</a:t>
            </a:r>
          </a:p>
          <a:p>
            <a:r>
              <a:rPr lang="en-US" dirty="0"/>
              <a:t>Walt Disney Company's stock price may be influenced by external factors beyond the performance of its theme park division </a:t>
            </a:r>
          </a:p>
          <a:p>
            <a:r>
              <a:rPr lang="en-US" dirty="0"/>
              <a:t>There is some data missing from certain months, especially during the COVID-19 Pandemic. </a:t>
            </a:r>
          </a:p>
        </p:txBody>
      </p:sp>
    </p:spTree>
    <p:extLst>
      <p:ext uri="{BB962C8B-B14F-4D97-AF65-F5344CB8AC3E}">
        <p14:creationId xmlns:p14="http://schemas.microsoft.com/office/powerpoint/2010/main" val="6857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Q1: Unemployment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400550"/>
            <a:ext cx="7315200" cy="1584198"/>
          </a:xfrm>
        </p:spPr>
        <p:txBody>
          <a:bodyPr/>
          <a:lstStyle/>
          <a:p>
            <a:r>
              <a:rPr lang="en-US" dirty="0"/>
              <a:t>the trend line showed a noticeable relationship, the correlation was not strong enough to make significant assumptions.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48910-3310-4113-04B2-A05BB0367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380" y="495300"/>
            <a:ext cx="7486088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1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Q2: Interest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86298"/>
            <a:ext cx="7315200" cy="1298449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here is an inverse relationship between the interest rate and the average ride wait times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data shows that a 5.5% interest rate resulted in the highest average ride wait times, even though it was the highest interest rate in the study.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E141D-B88C-180B-BEE3-172B85E99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9" y="372744"/>
            <a:ext cx="7524203" cy="4313555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624693-DED8-76C5-9372-1001BA77FFA0}"/>
                  </a:ext>
                </a:extLst>
              </p14:cNvPr>
              <p14:cNvContentPartPr/>
              <p14:nvPr/>
            </p14:nvContentPartPr>
            <p14:xfrm>
              <a:off x="7566440" y="58308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624693-DED8-76C5-9372-1001BA77FF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0800" y="547080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8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Q3: Inflation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4686298"/>
            <a:ext cx="7315200" cy="1298449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correlation seems to be present, but in a small way. It could have an effect, but not in an abrupt manner.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0FA87-9F37-4B06-B3D0-98ABEEB5FB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19" y="544242"/>
            <a:ext cx="6379631" cy="418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E36D-9D33-7808-3866-668A1F8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33231" cy="4601183"/>
          </a:xfrm>
        </p:spPr>
        <p:txBody>
          <a:bodyPr/>
          <a:lstStyle/>
          <a:p>
            <a:r>
              <a:rPr lang="en-US" dirty="0"/>
              <a:t>Q4: Share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CA77-2536-2B61-7E6D-F1965222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149585"/>
            <a:ext cx="7315200" cy="1298449"/>
          </a:xfrm>
        </p:spPr>
        <p:txBody>
          <a:bodyPr/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relation between Disney visitors and the share price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08264-D143-FFC4-549C-AD4AB8A2B5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10" y="1123837"/>
            <a:ext cx="7776915" cy="255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4073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40</TotalTime>
  <Words>486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Times New Roman</vt:lpstr>
      <vt:lpstr>Wingdings 2</vt:lpstr>
      <vt:lpstr>Frame</vt:lpstr>
      <vt:lpstr>How do economic factors affect visitors of theme parks?</vt:lpstr>
      <vt:lpstr>Content:</vt:lpstr>
      <vt:lpstr>Questions and Hypothesis</vt:lpstr>
      <vt:lpstr>Approach and analysis</vt:lpstr>
      <vt:lpstr>Limitations</vt:lpstr>
      <vt:lpstr>Q1: Unemployment</vt:lpstr>
      <vt:lpstr>Q2: Interest rate</vt:lpstr>
      <vt:lpstr>Q3: Inflation</vt:lpstr>
      <vt:lpstr>Q4: Share price</vt:lpstr>
      <vt:lpstr>Q5: Park differences </vt:lpstr>
      <vt:lpstr>Q6: Family and Thrill rides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economic factors affect visitors of theme parks?</dc:title>
  <dc:creator>Rodrigo Martin Vilar</dc:creator>
  <cp:lastModifiedBy>Rodrigo Martin Vilar</cp:lastModifiedBy>
  <cp:revision>1</cp:revision>
  <dcterms:created xsi:type="dcterms:W3CDTF">2023-03-19T19:19:34Z</dcterms:created>
  <dcterms:modified xsi:type="dcterms:W3CDTF">2023-03-19T19:59:35Z</dcterms:modified>
</cp:coreProperties>
</file>