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b4f1f81-dae6-46fd-b9b2-4fe579e4e7b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1259a98ebb2445d" /><Relationship Type="http://schemas.openxmlformats.org/officeDocument/2006/relationships/slideLayout" Target="/ppt/slideLayouts/slideLayout8.xml" Id="Re95a53aa481d4114" /><Relationship Type="http://schemas.openxmlformats.org/officeDocument/2006/relationships/hyperlink" Target="https://app.powerbi.com/groups/me/reports/fb4f1f81-dae6-46fd-b9b2-4fe579e4e7bb/?pbi_source=PowerPoint" TargetMode="External" Id="RelId0" /><Relationship Type="http://schemas.openxmlformats.org/officeDocument/2006/relationships/image" Target="/ppt/media/image4.png" Id="imgId28447282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6/28/2025 8:29:28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6/28/2025 8:23:00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s ,Sales Qty by Markets ,slicer ,slicer ,Top 5 Customer ,Top 5 Products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44728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71525" y="0"/>
            <a:ext cx="1063942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