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28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840" y="1768680"/>
            <a:ext cx="5493600" cy="43833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840" y="1768680"/>
            <a:ext cx="5493600" cy="4383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3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43833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560" cy="584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43833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3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28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28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840" y="1768680"/>
            <a:ext cx="5493600" cy="43833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840" y="1768680"/>
            <a:ext cx="5493600" cy="4383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3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43833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560" cy="584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43833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3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28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28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2292840" y="1768680"/>
            <a:ext cx="5493600" cy="438336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2292840" y="1768680"/>
            <a:ext cx="5493600" cy="4383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3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43833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3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43833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560" cy="584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43833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3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28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28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2292840" y="1768680"/>
            <a:ext cx="5493600" cy="438336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2292840" y="1768680"/>
            <a:ext cx="5493600" cy="4383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560" cy="584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43833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3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280" cy="20905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3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3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pinuts.de/blog/webstrategie/projektmanagement-wasserfall-gegen-scrum" TargetMode="External"/><Relationship Id="rId2" Type="http://schemas.openxmlformats.org/officeDocument/2006/relationships/hyperlink" Target="https://www.itemis.com/de/agile/scrum/kompakt/grundlagen-des-projektmanagements/wasserfall-modell" TargetMode="External"/><Relationship Id="rId3" Type="http://schemas.openxmlformats.org/officeDocument/2006/relationships/hyperlink" Target="https://www.tu-ilmenau.de/sse/lehre-archiv/sommer-2014/softwareprojekt/vorgehensmodell-wasserfallmodell/" TargetMode="External"/><Relationship Id="rId4" Type="http://schemas.openxmlformats.org/officeDocument/2006/relationships/hyperlink" Target="https://de.wikipedia.org/wiki/Wasserfallmodell" TargetMode="External"/><Relationship Id="rId5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3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Wasserfallmodell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Dennis Anders, Andreas Röder, Marcus Swinka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Gliederung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3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Geschichte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Eigenschaften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Phasen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Vor- und Nachteile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Geschichte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Ursprünglich für Bau- und Produktionsprozesse verwendet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Erste bekannte Adaption für Softwareentwicklung durch Herbert D. Benington 1956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Erste formale Beschreibung von Winston W. Royce 1970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Eigenschaften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Mehrere aufeinanderfolgende Schritte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Reihenfolge ist unveränderlich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 Ende jeder Phase  steht ein Dokument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5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Jeder Schritt muss vor Beginn des nächsten vollständig abgeschlossen sein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Royce-Variante: Rücksprünge sind möglich, aber alle Arbeiten der aktuellen Phase müssen verworfen werden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Phasen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Planung / Analyse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Entwurf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Implementierung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5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Anwendung / Wartung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Vor- und Nachteile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504000" y="1768680"/>
            <a:ext cx="442656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Vorteile: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Sehr präzise Planung wird sichergestellt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Phasen sind klar abgegrenzt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Sehr effizient bei klaren Anforderungen und guter Kosten- und Umfangseinschätzung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5152320" y="1768680"/>
            <a:ext cx="442656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Nachteile: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Hohes Risiko bei späten Anforderungs-änderungen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Steht im Kontrast zur flexiblen Natur von IT-Projekten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Laut Winston Royce nur für einfache Projekte geeignet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Quellen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https://www.pinuts.de/blog/webstrategie/projektmanagement-wasserfall-gegen-scrum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https://www.itemis.com/de/agile/scrum/kompakt/grundlagen-des-projektmanagements/wasserfall-modell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https://www.tu-ilmenau.de/sse/lehre-archiv/sommer-2014/softwareprojekt/vorgehensmodell-wasserfallmodell/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https://de.wikipedia.org/wiki/Wasserfallmodell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LibreOffice/5.1.6.2$Windows_X86_64 LibreOffice_project/07ac168c60a517dba0f0d7bc7540f5afa45f0909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2016-11-24T16:42:46Z</dcterms:created>
  <dc:creator/>
  <dc:description/>
  <dc:language>de-DE</dc:language>
  <cp:lastModifiedBy/>
  <dcterms:modified xsi:type="dcterms:W3CDTF">2016-11-27T13:33:16Z</dcterms:modified>
  <cp:revision>7</cp:revision>
  <dc:subject/>
  <dc:title/>
</cp:coreProperties>
</file>