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92E332A-F26E-4953-9523-973E808B5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0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e-IL" dirty="0"/>
              <a:t>חלק ב</a:t>
            </a:r>
            <a:br>
              <a:rPr lang="he-IL" dirty="0"/>
            </a:br>
            <a:r>
              <a:rPr lang="he-IL" dirty="0"/>
              <a:t>גרפים אלו נבנו ונותחו בתוכנה</a:t>
            </a:r>
            <a:br>
              <a:rPr lang="he-IL" dirty="0"/>
            </a:br>
            <a:r>
              <a:rPr lang="en-US" dirty="0"/>
              <a:t>TABLAU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1">
            <a:extLst>
              <a:ext uri="{FF2B5EF4-FFF2-40B4-BE49-F238E27FC236}">
                <a16:creationId xmlns:a16="http://schemas.microsoft.com/office/drawing/2014/main" id="{B8EFD90C-577B-4801-8F2A-2D86E8336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7" y="0"/>
            <a:ext cx="11341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2">
            <a:extLst>
              <a:ext uri="{FF2B5EF4-FFF2-40B4-BE49-F238E27FC236}">
                <a16:creationId xmlns:a16="http://schemas.microsoft.com/office/drawing/2014/main" id="{101FDF7E-04B4-4B0D-9882-6AF01EB16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03" y="0"/>
            <a:ext cx="11332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3">
            <a:extLst>
              <a:ext uri="{FF2B5EF4-FFF2-40B4-BE49-F238E27FC236}">
                <a16:creationId xmlns:a16="http://schemas.microsoft.com/office/drawing/2014/main" id="{2D4A0262-A8CD-4483-96C9-11D5F1593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4">
            <a:extLst>
              <a:ext uri="{FF2B5EF4-FFF2-40B4-BE49-F238E27FC236}">
                <a16:creationId xmlns:a16="http://schemas.microsoft.com/office/drawing/2014/main" id="{69ACCB06-A3A3-4A22-B8F6-DD3CE1CD7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16" y="0"/>
            <a:ext cx="1145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5">
            <a:extLst>
              <a:ext uri="{FF2B5EF4-FFF2-40B4-BE49-F238E27FC236}">
                <a16:creationId xmlns:a16="http://schemas.microsoft.com/office/drawing/2014/main" id="{1C9E835D-6EFD-4B2A-9F29-D2AB1D510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1" y="0"/>
            <a:ext cx="12154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מסך רחב</PresentationFormat>
  <Paragraphs>1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חלק ב גרפים אלו נבנו ונותחו בתוכנה TABLAU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/>
  <cp:lastModifiedBy>Yossi Kaslasy</cp:lastModifiedBy>
  <cp:revision>2</cp:revision>
  <dcterms:created xsi:type="dcterms:W3CDTF">2022-08-05T12:05:17Z</dcterms:created>
  <dcterms:modified xsi:type="dcterms:W3CDTF">2022-08-07T19:37:35Z</dcterms:modified>
</cp:coreProperties>
</file>