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48AFC-EA88-F10B-4E77-69EF32D8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0231A31-3652-D2E1-1A87-ED15866B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7F214D-1F4E-0EF7-E17E-B74E190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2CCB99-B9D1-DF93-B182-557E69E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32ECFE-AFBF-2706-90EA-9303FDC7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1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3082CA-1C34-E5D3-8BCF-5DFA374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DA305C-85DF-30F3-3BAA-8B031433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F5BAA3-89FE-61C2-146C-30D5885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ACB7C0-1627-6CC7-BFD8-BBC8A29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99D93D-D028-7246-70F0-9C9D1774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8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F11D20-F63C-41DE-7FE0-D5E1FEEF0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9CDE32-2D85-8489-A045-107B00C78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E6E39D-D802-226F-3CF2-E7F17AAF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42FD76-F66A-02FB-6AFC-7F31FB30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D9115B-7FF3-93D1-C8ED-B77764CA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35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3CFA9-F0EA-EC06-9BE2-4F4322ED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D1E738-2B3B-9E0B-5DC7-2DB81B39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991ACD-1763-A1D7-D0C0-F4B3D0A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EB579E-69B7-E373-02BE-062D97A0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903FBD-51A4-7FC9-F3A6-3A285A27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9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C180E0-12E7-4A64-CBDD-21250A6B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638C6A-F159-5320-0E27-952239E6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34DFD3-6CA5-F222-2A2E-379EA61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4AEAB9-BE44-34EF-A5B3-9AC6F208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9E71FC-E913-20FF-4DF8-4BB7BE4A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6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E03384-E605-5015-936D-E1A3E793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7EBDBB-53EE-D448-5072-DE64B450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02E2787-C7AA-301D-542C-B517E277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A64E1F-11DC-3ED3-6DA1-52085093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07DB58-3818-9370-3B26-0A129AB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5DFA96-F757-7ECC-3222-DEE9516A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9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93209D-8DB5-4A82-25EB-186DD1C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ED89F13-3698-DDB4-4418-DF0B8FAD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013D79-74CC-CF50-7F63-B2258EC8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16172F8-8401-67DC-F2B1-FE10516F6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C4DADAE-3B5C-332A-AA8A-245CC797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D3C8553-DF31-574E-4F64-2F2DA786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FEED7D-6093-D033-D807-551448D9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A6CF7F-EFA4-CF65-ED51-574E9FD9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6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8530E8-38A2-822D-2886-4FAC520B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8065550-D720-76F8-AAC4-1271F0D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A26D60-B96E-AAF6-5493-B045CEE6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0D148E-4CDB-40C9-19D7-DF40928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7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FB2C559-7E01-8897-C13A-E33A2562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7A2AD1-E2C6-D5D0-E633-E3FC2C1C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49E0550-487F-48BB-FB25-F35C9195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07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7796CD-DD69-64D6-1F9F-953DA13C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9D6732-5F4D-5624-B786-CB748F1A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160717-E8F9-BFD9-315A-B038882E5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BE9BE1E-2C59-835A-A58E-40F14E8F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22EEBF-AF4A-24B5-0410-A7F1D4B9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EA677-775B-4B15-F407-E2CA3E2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93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5322A-C2E6-ED48-8EDE-103C501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EEF5ACF-9E55-5A73-4E20-7148AB6BE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00D869-9F5E-0FEE-A697-6852948E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A98230-5244-F6FF-B6B3-85AF5616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A808BF-C344-BA4A-A950-78C2CB9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438B27-66E6-45FF-7C91-D477A343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83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3DE177-D4A5-E7AC-3D7A-F2F80A7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89D284-11EF-BF5A-AD77-CDE9A4C0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E2D1CE-EA66-9298-2907-9BC2AC305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8436-1296-4B42-BBC1-F6154AF90C48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F7C0A5-0FE7-1058-37B6-762E8D32D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C94D5B-9F8B-151D-580D-96157D0EB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E364-EFB5-4402-A461-6B6334100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67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E77DC3-90AA-27E8-803F-4198A0B5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2155"/>
            <a:ext cx="9144000" cy="3625645"/>
          </a:xfrm>
        </p:spPr>
        <p:txBody>
          <a:bodyPr>
            <a:normAutofit/>
          </a:bodyPr>
          <a:lstStyle/>
          <a:p>
            <a: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חלק ג</a:t>
            </a:r>
            <a:b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</a:br>
            <a: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גרפים אלו נבנו ונותחו בתוכנה</a:t>
            </a:r>
            <a:b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TABLAU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690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6">
            <a:extLst>
              <a:ext uri="{FF2B5EF4-FFF2-40B4-BE49-F238E27FC236}">
                <a16:creationId xmlns:a16="http://schemas.microsoft.com/office/drawing/2014/main" id="{02594B2B-1710-487C-8A79-5F153504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16"/>
            <a:ext cx="12192000" cy="6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7">
            <a:extLst>
              <a:ext uri="{FF2B5EF4-FFF2-40B4-BE49-F238E27FC236}">
                <a16:creationId xmlns:a16="http://schemas.microsoft.com/office/drawing/2014/main" id="{58D263B6-6042-460D-86A5-49ECCA4E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" y="0"/>
            <a:ext cx="1215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8">
            <a:extLst>
              <a:ext uri="{FF2B5EF4-FFF2-40B4-BE49-F238E27FC236}">
                <a16:creationId xmlns:a16="http://schemas.microsoft.com/office/drawing/2014/main" id="{4B302BF1-CBC0-49FD-9426-6B516AE6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" y="0"/>
            <a:ext cx="1217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9">
            <a:extLst>
              <a:ext uri="{FF2B5EF4-FFF2-40B4-BE49-F238E27FC236}">
                <a16:creationId xmlns:a16="http://schemas.microsoft.com/office/drawing/2014/main" id="{708C8107-CA51-4290-AF77-6F2D5C7AF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" y="0"/>
            <a:ext cx="1216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10">
            <a:extLst>
              <a:ext uri="{FF2B5EF4-FFF2-40B4-BE49-F238E27FC236}">
                <a16:creationId xmlns:a16="http://schemas.microsoft.com/office/drawing/2014/main" id="{0C0279BA-B471-4F05-93FA-A4571402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8" y="0"/>
            <a:ext cx="1523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30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מסך רחב</PresentationFormat>
  <Paragraphs>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roei top</dc:creator>
  <cp:lastModifiedBy>Yossi Kaslasy</cp:lastModifiedBy>
  <cp:revision>2</cp:revision>
  <dcterms:created xsi:type="dcterms:W3CDTF">2022-08-07T12:38:46Z</dcterms:created>
  <dcterms:modified xsi:type="dcterms:W3CDTF">2022-08-07T19:37:21Z</dcterms:modified>
</cp:coreProperties>
</file>