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06" r:id="rId2"/>
    <p:sldMasterId id="2147483660" r:id="rId3"/>
  </p:sldMasterIdLst>
  <p:notesMasterIdLst>
    <p:notesMasterId r:id="rId8"/>
  </p:notesMasterIdLst>
  <p:handoutMasterIdLst>
    <p:handoutMasterId r:id="rId9"/>
  </p:handoutMasterIdLst>
  <p:sldIdLst>
    <p:sldId id="376" r:id="rId4"/>
    <p:sldId id="378" r:id="rId5"/>
    <p:sldId id="379" r:id="rId6"/>
    <p:sldId id="380" r:id="rId7"/>
  </p:sldIdLst>
  <p:sldSz cx="13003213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0" autoAdjust="0"/>
  </p:normalViewPr>
  <p:slideViewPr>
    <p:cSldViewPr snapToGrid="0" snapToObjects="1">
      <p:cViewPr>
        <p:scale>
          <a:sx n="87" d="100"/>
          <a:sy n="87" d="100"/>
        </p:scale>
        <p:origin x="-1248" y="-36"/>
      </p:cViewPr>
      <p:guideLst>
        <p:guide orient="horz" pos="3073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15-3-2017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15-3-2017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11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8893628"/>
            <a:ext cx="13003213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9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02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71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9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0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9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8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9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7235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70BFCD-0652-514D-9DB7-4DCBE1BFC73D}" type="datetime1">
              <a:rPr lang="nl-NL" altLang="nl-NL" smtClean="0"/>
              <a:t>15-3-2017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89205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39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5545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5FDDF3-67EE-D640-A0A7-3AC315FDA609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5545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5545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F94D7E-F237-6D4A-B01C-0BC3B0DEBA43}" type="datetime1">
              <a:rPr lang="nl-NL" altLang="nl-NL" smtClean="0"/>
              <a:t>15-3-2017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37714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F568A-CC5B-A143-99CE-FD1A1EA55BBF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633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15-3-2017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38591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585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2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85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059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247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5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15-3-2017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519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2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55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7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1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533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t>15-3-2017</a:t>
            </a:fld>
            <a:endParaRPr lang="nl-NL" altLang="nl-NL" dirty="0"/>
          </a:p>
        </p:txBody>
      </p:sp>
      <p:cxnSp>
        <p:nvCxnSpPr>
          <p:cNvPr id="3" name="Rechte verbindingslijn 2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  <p:sldLayoutId id="2147483703" r:id="rId5"/>
    <p:sldLayoutId id="2147483704" r:id="rId6"/>
    <p:sldLayoutId id="2147483714" r:id="rId7"/>
    <p:sldLayoutId id="2147483715" r:id="rId8"/>
    <p:sldLayoutId id="2147483700" r:id="rId9"/>
    <p:sldLayoutId id="2147483705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1" fontAlgn="base" hangingPunct="1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15-3-2017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5001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6" r:id="rId7"/>
    <p:sldLayoutId id="2147483717" r:id="rId8"/>
    <p:sldLayoutId id="2147483713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2157413"/>
            <a:ext cx="111601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t>15-3-2017</a:t>
            </a:fld>
            <a:endParaRPr lang="nl-NL" altLang="nl-NL" dirty="0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4" r:id="rId4"/>
    <p:sldLayoutId id="2147483692" r:id="rId5"/>
    <p:sldLayoutId id="2147483695" r:id="rId6"/>
    <p:sldLayoutId id="2147483718" r:id="rId7"/>
    <p:sldLayoutId id="2147483719" r:id="rId8"/>
    <p:sldLayoutId id="2147483721" r:id="rId9"/>
    <p:sldLayoutId id="2147483720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algn="ctr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5338" indent="-341313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5713" indent="-34290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1000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112963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TalkingData challenge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Team: Classified</a:t>
            </a:r>
          </a:p>
          <a:p>
            <a:endParaRPr lang="nl-NL" dirty="0"/>
          </a:p>
          <a:p>
            <a:r>
              <a:rPr lang="nl-NL" dirty="0" smtClean="0"/>
              <a:t>Members:</a:t>
            </a:r>
          </a:p>
          <a:p>
            <a:r>
              <a:rPr lang="nl-NL" dirty="0" smtClean="0"/>
              <a:t>Jordi Beernink – Coordination and pre-processing</a:t>
            </a:r>
          </a:p>
          <a:p>
            <a:r>
              <a:rPr lang="nl-NL" dirty="0" smtClean="0"/>
              <a:t>Gerdriaan Mulder – Pre-processing</a:t>
            </a:r>
          </a:p>
          <a:p>
            <a:r>
              <a:rPr lang="nl-NL" dirty="0" smtClean="0"/>
              <a:t>Thijs Werrij – Deep Learning</a:t>
            </a:r>
          </a:p>
          <a:p>
            <a:r>
              <a:rPr lang="nl-NL" dirty="0" smtClean="0"/>
              <a:t>Jeffrey </a:t>
            </a:r>
            <a:r>
              <a:rPr lang="nl-NL" dirty="0"/>
              <a:t>Luppes </a:t>
            </a:r>
            <a:r>
              <a:rPr lang="nl-NL" dirty="0" smtClean="0"/>
              <a:t>– classification</a:t>
            </a:r>
          </a:p>
          <a:p>
            <a:r>
              <a:rPr lang="nl-NL" dirty="0"/>
              <a:t>Roel Bouman – Pipeline and classification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3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competition: Classify demographic based on mobile phone data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TalkingData is the largest Chinese third party mobile data platform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Predict user demographic per device: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Gender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Age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10 categories: M24-28, F55+, etc.</a:t>
            </a:r>
          </a:p>
          <a:p>
            <a:pPr marL="1253700" lvl="1" indent="-457200">
              <a:buFont typeface="Arial" pitchFamily="34" charset="0"/>
              <a:buChar char="•"/>
            </a:pP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Possible predictors: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Every device has a series of events:</a:t>
            </a:r>
          </a:p>
          <a:p>
            <a:pPr marL="1714500" lvl="2" indent="-457200">
              <a:buFont typeface="Arial" pitchFamily="34" charset="0"/>
              <a:buChar char="•"/>
            </a:pPr>
            <a:r>
              <a:rPr lang="nl-NL" dirty="0" smtClean="0"/>
              <a:t>App used</a:t>
            </a:r>
          </a:p>
          <a:p>
            <a:pPr marL="1714500" lvl="2" indent="-457200">
              <a:buFont typeface="Arial" pitchFamily="34" charset="0"/>
              <a:buChar char="•"/>
            </a:pPr>
            <a:r>
              <a:rPr lang="nl-NL" dirty="0" smtClean="0"/>
              <a:t>Timestamp</a:t>
            </a:r>
          </a:p>
          <a:p>
            <a:pPr marL="1714500" lvl="2" indent="-457200">
              <a:buFont typeface="Arial" pitchFamily="34" charset="0"/>
              <a:buChar char="•"/>
            </a:pPr>
            <a:r>
              <a:rPr lang="nl-NL" dirty="0" smtClean="0"/>
              <a:t>App category</a:t>
            </a:r>
          </a:p>
          <a:p>
            <a:pPr marL="1714500" lvl="2" indent="-457200">
              <a:buFont typeface="Arial" pitchFamily="34" charset="0"/>
              <a:buChar char="•"/>
            </a:pPr>
            <a:r>
              <a:rPr lang="nl-NL" dirty="0" smtClean="0"/>
              <a:t>Location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Phone brand + model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Problem: Missing data, noise, differing #events per device</a:t>
            </a:r>
          </a:p>
          <a:p>
            <a:pPr marL="1253700" lvl="1" indent="-457200">
              <a:buFont typeface="Arial" pitchFamily="34" charset="0"/>
              <a:buChar char="•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32886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Extensive pre-processing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Collect and join all data in a meaningful way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Many empty events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Classify each event -&gt; determine probabilities per event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May work decent, but data is sparse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Feature extraction is needed!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Bag of Apps, Bag of categories, Phone brand, Distance travelled per day, Histogram of time activity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Subsets and the collection all have to be tested</a:t>
            </a:r>
          </a:p>
          <a:p>
            <a:pPr marL="1253700" lvl="1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Classification using Random Forests, XGBoost, Neural Networks and possibly an ensemble of these</a:t>
            </a:r>
          </a:p>
          <a:p>
            <a:pPr marL="1253700" lvl="1" indent="-457200">
              <a:buFont typeface="Arial" pitchFamily="34" charset="0"/>
              <a:buChar char="•"/>
            </a:pPr>
            <a:endParaRPr lang="nl-NL" dirty="0"/>
          </a:p>
          <a:p>
            <a:pPr marL="1253700" lvl="1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737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799998"/>
            <a:ext cx="7264286" cy="70200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Bag of apps features have been tested preliminary with Random Forests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Classifier is performing subpar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Severe class imbalance might hinder classification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This might be related to these specific features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There are still many meaningful things to be tested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6" y="1716086"/>
            <a:ext cx="4730966" cy="41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1794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RU Vervolgpagina's (variant 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23D08B45-5954-D846-9929-9B0FE5D401C8}"/>
    </a:ext>
  </a:extLst>
</a:theme>
</file>

<file path=ppt/theme/theme2.xml><?xml version="1.0" encoding="utf-8"?>
<a:theme xmlns:a="http://schemas.openxmlformats.org/drawingml/2006/main" name="RU Vervolgpagina's (variant 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74A80C64-C312-7D45-AC0F-390CF2F274F6}"/>
    </a:ext>
  </a:extLst>
</a:theme>
</file>

<file path=ppt/theme/theme3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D9D59CB7-FFB0-994D-A0FE-D55D805C5F99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RU_Powerpoint_Sjabloon_1701_01</Template>
  <TotalTime>346</TotalTime>
  <Words>224</Words>
  <Application>Microsoft Office PowerPoint</Application>
  <PresentationFormat>Custom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RU Vervolgpagina's (variant 1)</vt:lpstr>
      <vt:lpstr>RU Vervolgpagina's (variant 2)</vt:lpstr>
      <vt:lpstr>RU Titeldia's</vt:lpstr>
      <vt:lpstr>The TalkingData challenge</vt:lpstr>
      <vt:lpstr>The competition: Classify demographic based on mobile phone data</vt:lpstr>
      <vt:lpstr>Our approach</vt:lpstr>
      <vt:lpstr>Preliminary results</vt:lpstr>
    </vt:vector>
  </TitlesOfParts>
  <Company>Radboud Universiteit Nijmegen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Roel</cp:lastModifiedBy>
  <cp:revision>9</cp:revision>
  <cp:lastPrinted>2017-01-24T09:58:55Z</cp:lastPrinted>
  <dcterms:created xsi:type="dcterms:W3CDTF">2017-01-31T12:33:05Z</dcterms:created>
  <dcterms:modified xsi:type="dcterms:W3CDTF">2017-03-15T19:19:23Z</dcterms:modified>
</cp:coreProperties>
</file>