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06" r:id="rId2"/>
    <p:sldMasterId id="2147483660" r:id="rId3"/>
    <p:sldMasterId id="2147483722" r:id="rId4"/>
  </p:sldMasterIdLst>
  <p:notesMasterIdLst>
    <p:notesMasterId r:id="rId15"/>
  </p:notesMasterIdLst>
  <p:handoutMasterIdLst>
    <p:handoutMasterId r:id="rId16"/>
  </p:handoutMasterIdLst>
  <p:sldIdLst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</p:sldIdLst>
  <p:sldSz cx="13003213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 snapToGrid="0" snapToObjects="1">
      <p:cViewPr>
        <p:scale>
          <a:sx n="51" d="100"/>
          <a:sy n="51" d="100"/>
        </p:scale>
        <p:origin x="-1302" y="-120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13-6-2017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13-6-2017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11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8893628"/>
            <a:ext cx="13003213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9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02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71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8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7235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9205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9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771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33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3859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5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05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4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33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66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56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95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740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2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1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0574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>
                <a:solidFill>
                  <a:prstClr val="white"/>
                </a:solidFill>
              </a:rPr>
              <a:t>Powerpoint</a:t>
            </a:r>
            <a:r>
              <a:rPr lang="nl-NL" dirty="0" smtClean="0">
                <a:solidFill>
                  <a:prstClr val="white"/>
                </a:solidFill>
              </a:rPr>
              <a:t> template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439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2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55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7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t>13-6-2017</a:t>
            </a:fld>
            <a:endParaRPr lang="nl-NL" altLang="nl-NL" dirty="0"/>
          </a:p>
        </p:txBody>
      </p:sp>
      <p:cxnSp>
        <p:nvCxnSpPr>
          <p:cNvPr id="3" name="Rechte verbindingslijn 2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15" r:id="rId8"/>
    <p:sldLayoutId id="2147483700" r:id="rId9"/>
    <p:sldLayoutId id="2147483705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1" fontAlgn="base" hangingPunct="1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13-6-2017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00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6" r:id="rId7"/>
    <p:sldLayoutId id="2147483717" r:id="rId8"/>
    <p:sldLayoutId id="2147483713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t>13-6-2017</a:t>
            </a:fld>
            <a:endParaRPr lang="nl-NL" altLang="nl-NL" dirty="0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4" r:id="rId4"/>
    <p:sldLayoutId id="2147483692" r:id="rId5"/>
    <p:sldLayoutId id="2147483695" r:id="rId6"/>
    <p:sldLayoutId id="2147483718" r:id="rId7"/>
    <p:sldLayoutId id="2147483719" r:id="rId8"/>
    <p:sldLayoutId id="2147483721" r:id="rId9"/>
    <p:sldLayoutId id="2147483720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 dirty="0">
              <a:solidFill>
                <a:prstClr val="white"/>
              </a:solidFill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4000" dirty="0" smtClean="0">
                <a:latin typeface="+mj-lt"/>
              </a:rPr>
              <a:t>Team </a:t>
            </a:r>
            <a:r>
              <a:rPr lang="nl-NL" sz="4000" dirty="0" err="1" smtClean="0">
                <a:latin typeface="+mj-lt"/>
              </a:rPr>
              <a:t>Classified</a:t>
            </a:r>
            <a:endParaRPr lang="nl-NL" sz="4000" dirty="0" smtClean="0">
              <a:latin typeface="+mj-lt"/>
            </a:endParaRPr>
          </a:p>
          <a:p>
            <a:endParaRPr lang="nl-NL" dirty="0"/>
          </a:p>
          <a:p>
            <a:pPr algn="l"/>
            <a:r>
              <a:rPr lang="nl-NL" dirty="0"/>
              <a:t>Jordi </a:t>
            </a:r>
            <a:r>
              <a:rPr lang="nl-NL" dirty="0" err="1" smtClean="0"/>
              <a:t>Beernink</a:t>
            </a:r>
            <a:endParaRPr lang="nl-NL" dirty="0" smtClean="0"/>
          </a:p>
          <a:p>
            <a:pPr algn="l"/>
            <a:r>
              <a:rPr lang="nl-NL" dirty="0" smtClean="0"/>
              <a:t>Roel Bouman</a:t>
            </a:r>
          </a:p>
          <a:p>
            <a:pPr algn="l"/>
            <a:r>
              <a:rPr lang="nl-NL" dirty="0" smtClean="0"/>
              <a:t>Jeffrey </a:t>
            </a:r>
            <a:r>
              <a:rPr lang="nl-NL" dirty="0" err="1" smtClean="0"/>
              <a:t>Luppes</a:t>
            </a:r>
            <a:endParaRPr lang="nl-NL" dirty="0" smtClean="0"/>
          </a:p>
          <a:p>
            <a:pPr algn="l"/>
            <a:r>
              <a:rPr lang="nl-NL" dirty="0" err="1" smtClean="0"/>
              <a:t>Gerdriaan</a:t>
            </a:r>
            <a:r>
              <a:rPr lang="nl-NL" dirty="0" smtClean="0"/>
              <a:t> Mulder</a:t>
            </a:r>
            <a:endParaRPr lang="nl-NL" dirty="0"/>
          </a:p>
          <a:p>
            <a:pPr algn="l"/>
            <a:r>
              <a:rPr lang="nl-NL" dirty="0" smtClean="0"/>
              <a:t>Thijs </a:t>
            </a:r>
            <a:r>
              <a:rPr lang="nl-NL" dirty="0" err="1" smtClean="0"/>
              <a:t>Werrij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4000" dirty="0" smtClean="0">
                <a:latin typeface="+mj-lt"/>
              </a:rPr>
              <a:t>Team </a:t>
            </a:r>
            <a:r>
              <a:rPr lang="nl-NL" sz="4000" dirty="0" err="1" smtClean="0">
                <a:latin typeface="+mj-lt"/>
              </a:rPr>
              <a:t>Classified</a:t>
            </a:r>
            <a:endParaRPr lang="nl-NL" sz="4000" dirty="0" smtClean="0">
              <a:latin typeface="+mj-lt"/>
            </a:endParaRPr>
          </a:p>
          <a:p>
            <a:endParaRPr lang="nl-NL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err="1" smtClean="0"/>
              <a:t>Maybe</a:t>
            </a:r>
            <a:r>
              <a:rPr lang="nl-NL" dirty="0" smtClean="0"/>
              <a:t> a short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/>
              <a:t>Summary of stuff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err="1" smtClean="0"/>
              <a:t>Discussed</a:t>
            </a:r>
            <a:endParaRPr lang="nl-NL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err="1" smtClean="0"/>
              <a:t>Thanks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attention!</a:t>
            </a:r>
          </a:p>
          <a:p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1404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smtClean="0"/>
              <a:t>- </a:t>
            </a:r>
            <a:r>
              <a:rPr lang="nl-NL" dirty="0" smtClean="0"/>
              <a:t>The </a:t>
            </a:r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680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smtClean="0"/>
              <a:t>- </a:t>
            </a:r>
            <a:r>
              <a:rPr lang="nl-NL" dirty="0" smtClean="0"/>
              <a:t>The data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803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Pre-processing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334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329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11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(discuss other things worth mentioning here)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293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233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369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 Vervolgpagina's (variant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23D08B45-5954-D846-9929-9B0FE5D401C8}"/>
    </a:ext>
  </a:extLst>
</a:theme>
</file>

<file path=ppt/theme/theme2.xml><?xml version="1.0" encoding="utf-8"?>
<a:theme xmlns:a="http://schemas.openxmlformats.org/drawingml/2006/main" name="RU Vervolgpagina's (variant 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74A80C64-C312-7D45-AC0F-390CF2F274F6}"/>
    </a:ext>
  </a:extLst>
</a:theme>
</file>

<file path=ppt/theme/theme3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4.xml><?xml version="1.0" encoding="utf-8"?>
<a:theme xmlns:a="http://schemas.openxmlformats.org/drawingml/2006/main" name="1_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RU_Powerpoint_Sjabloon_1701_01</Template>
  <TotalTime>370</TotalTime>
  <Words>64</Words>
  <Application>Microsoft Office PowerPoint</Application>
  <PresentationFormat>Aangepast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4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RU Vervolgpagina's (variant 1)</vt:lpstr>
      <vt:lpstr>RU Vervolgpagina's (variant 2)</vt:lpstr>
      <vt:lpstr>RU Titeldia's</vt:lpstr>
      <vt:lpstr>1_RU Titeldia's</vt:lpstr>
      <vt:lpstr>Sberbank Russian Housing Market</vt:lpstr>
      <vt:lpstr>Introduction - The competition</vt:lpstr>
      <vt:lpstr>Introduction - The data set</vt:lpstr>
      <vt:lpstr>Approach - Pre-processing</vt:lpstr>
      <vt:lpstr>Approach - Methods</vt:lpstr>
      <vt:lpstr>Results</vt:lpstr>
      <vt:lpstr>PowerPoint-presentatie</vt:lpstr>
      <vt:lpstr>Further work</vt:lpstr>
      <vt:lpstr>Conclusion</vt:lpstr>
      <vt:lpstr>Sberbank Russian Housing Market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Thijs Werrij</cp:lastModifiedBy>
  <cp:revision>28</cp:revision>
  <cp:lastPrinted>2017-01-24T09:58:55Z</cp:lastPrinted>
  <dcterms:created xsi:type="dcterms:W3CDTF">2017-01-31T12:33:05Z</dcterms:created>
  <dcterms:modified xsi:type="dcterms:W3CDTF">2017-06-13T13:00:26Z</dcterms:modified>
</cp:coreProperties>
</file>