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  <p:sldMasterId id="2147483706" r:id="rId2"/>
    <p:sldMasterId id="2147483660" r:id="rId3"/>
    <p:sldMasterId id="2147483722" r:id="rId4"/>
  </p:sldMasterIdLst>
  <p:notesMasterIdLst>
    <p:notesMasterId r:id="rId14"/>
  </p:notesMasterIdLst>
  <p:handoutMasterIdLst>
    <p:handoutMasterId r:id="rId15"/>
  </p:handoutMasterIdLst>
  <p:sldIdLst>
    <p:sldId id="376" r:id="rId5"/>
    <p:sldId id="377" r:id="rId6"/>
    <p:sldId id="379" r:id="rId7"/>
    <p:sldId id="380" r:id="rId8"/>
    <p:sldId id="381" r:id="rId9"/>
    <p:sldId id="382" r:id="rId10"/>
    <p:sldId id="383" r:id="rId11"/>
    <p:sldId id="384" r:id="rId12"/>
    <p:sldId id="385" r:id="rId13"/>
  </p:sldIdLst>
  <p:sldSz cx="13003213" cy="9756775"/>
  <p:notesSz cx="6858000" cy="9144000"/>
  <p:defaultTextStyle>
    <a:defPPr>
      <a:defRPr lang="nl-NL"/>
    </a:defPPr>
    <a:lvl1pPr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649288" indent="-192088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1300163" indent="-385763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949450" indent="-577850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2600325" indent="-771525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73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2922"/>
    <a:srgbClr val="BE2E1A"/>
    <a:srgbClr val="BF2E1B"/>
    <a:srgbClr val="B72E1B"/>
    <a:srgbClr val="B3011B"/>
    <a:srgbClr val="A8011B"/>
    <a:srgbClr val="00332B"/>
    <a:srgbClr val="E8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7722" autoAdjust="0"/>
  </p:normalViewPr>
  <p:slideViewPr>
    <p:cSldViewPr snapToGrid="0" snapToObjects="1">
      <p:cViewPr>
        <p:scale>
          <a:sx n="51" d="100"/>
          <a:sy n="51" d="100"/>
        </p:scale>
        <p:origin x="-1302" y="-72"/>
      </p:cViewPr>
      <p:guideLst>
        <p:guide orient="horz" pos="3073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2" d="100"/>
          <a:sy n="162" d="100"/>
        </p:scale>
        <p:origin x="6544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7A39E9D-B438-D94D-AF2A-93757548558C}" type="datetime1">
              <a:rPr lang="nl-NL" altLang="nl-NL"/>
              <a:pPr/>
              <a:t>13-6-2017</a:t>
            </a:fld>
            <a:endParaRPr lang="nl-NL" alt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8A9EAD0-9E80-4D48-BD70-0B8751B7105E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16391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3AA95554-0BC3-EC48-BCE0-DB850053191D}" type="datetime1">
              <a:rPr lang="nl-NL" altLang="nl-NL"/>
              <a:pPr/>
              <a:t>13-6-2017</a:t>
            </a:fld>
            <a:endParaRPr lang="nl-NL" alt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99F9E045-9CC3-1D4F-BC0B-726384831F88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77474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9288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0163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9450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0325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1378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653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929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2204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4928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train.csv </a:t>
            </a:r>
            <a:r>
              <a:rPr lang="en-US" dirty="0" smtClean="0"/>
              <a:t>(build year, material, number of floors, etc.)</a:t>
            </a:r>
          </a:p>
          <a:p>
            <a:pPr marL="0" marR="0" indent="0" algn="l" defTabSz="64928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macro.csv (e.g. employment, salary, mortality)</a:t>
            </a:r>
          </a:p>
        </p:txBody>
      </p:sp>
    </p:spTree>
    <p:extLst>
      <p:ext uri="{BB962C8B-B14F-4D97-AF65-F5344CB8AC3E}">
        <p14:creationId xmlns:p14="http://schemas.microsoft.com/office/powerpoint/2010/main" val="134893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L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9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510068-CF9F-1546-A962-438E155E6626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E1ED08B-741D-9E48-95DA-82644AB503BC}" type="datetime1">
              <a:rPr lang="nl-NL" altLang="nl-NL" smtClean="0"/>
              <a:t>13-6-2017</a:t>
            </a:fld>
            <a:endParaRPr lang="nl-NL" altLang="nl-NL"/>
          </a:p>
        </p:txBody>
      </p:sp>
      <p:pic>
        <p:nvPicPr>
          <p:cNvPr id="9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82177" y="9147198"/>
            <a:ext cx="2377823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0117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Rechthoek 4"/>
          <p:cNvSpPr/>
          <p:nvPr userDrawn="1"/>
        </p:nvSpPr>
        <p:spPr>
          <a:xfrm>
            <a:off x="0" y="8893628"/>
            <a:ext cx="13003213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32973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L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9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510068-CF9F-1546-A962-438E155E6626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E1ED08B-741D-9E48-95DA-82644AB503BC}" type="datetime1">
              <a:rPr lang="nl-NL" altLang="nl-NL" smtClean="0"/>
              <a:t>13-6-2017</a:t>
            </a:fld>
            <a:endParaRPr lang="nl-NL" altLang="nl-NL"/>
          </a:p>
        </p:txBody>
      </p:sp>
      <p:pic>
        <p:nvPicPr>
          <p:cNvPr id="9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38" y="9147198"/>
            <a:ext cx="2382562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6026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L_C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D27247-FE7F-764B-A698-0F5682167A28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8F782F-1D95-9A4C-AD3D-D316CA9BDFD5}" type="datetime1">
              <a:rPr lang="nl-NL" altLang="nl-NL" smtClean="0"/>
              <a:t>13-6-2017</a:t>
            </a:fld>
            <a:endParaRPr lang="nl-NL" altLang="nl-NL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349691"/>
            <a:ext cx="1606019" cy="196785"/>
          </a:xfrm>
          <a:prstGeom prst="rect">
            <a:avLst/>
          </a:prstGeom>
        </p:spPr>
      </p:pic>
      <p:pic>
        <p:nvPicPr>
          <p:cNvPr id="10" name="Afbeelding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38" y="9147198"/>
            <a:ext cx="2382562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6718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9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86F204-EE71-294A-9EFB-2A6023F11312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18C17E9-359A-1148-9DEA-7F27ED0F3E46}" type="datetime1">
              <a:rPr lang="nl-NL" altLang="nl-NL" smtClean="0"/>
              <a:t>13-6-2017</a:t>
            </a:fld>
            <a:endParaRPr lang="nl-NL" altLang="nl-NL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477" y="9147198"/>
            <a:ext cx="2229523" cy="50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898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_C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CDCF74-0B77-C943-B490-3820EB65FEC9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F8B8386-A974-FF4E-BD29-537F8262CB7C}" type="datetime1">
              <a:rPr lang="nl-NL" altLang="nl-NL" smtClean="0"/>
              <a:t>13-6-2017</a:t>
            </a:fld>
            <a:endParaRPr lang="nl-NL" altLang="nl-NL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349691"/>
            <a:ext cx="1606019" cy="196785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477" y="9147198"/>
            <a:ext cx="2229523" cy="50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008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NL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9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27F144-FB9F-4645-9305-F9119387A5D2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CBE605D-6213-F84A-AE4E-12C54CCD99AB}" type="datetime1">
              <a:rPr lang="nl-NL" altLang="nl-NL" smtClean="0"/>
              <a:t>13-6-2017</a:t>
            </a:fld>
            <a:endParaRPr lang="nl-NL" altLang="nl-NL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493" y="9147198"/>
            <a:ext cx="3251507" cy="50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793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NL_C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B765D3-F8DF-1A41-B314-53BF1E20E5CA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87A5597-2394-0B4C-AF7E-484AD05A228C}" type="datetime1">
              <a:rPr lang="nl-NL" altLang="nl-NL" smtClean="0"/>
              <a:t>13-6-2017</a:t>
            </a:fld>
            <a:endParaRPr lang="nl-NL" altLang="nl-NL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349691"/>
            <a:ext cx="1606019" cy="196785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493" y="9147198"/>
            <a:ext cx="3251507" cy="50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054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ENG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9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27F144-FB9F-4645-9305-F9119387A5D2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CBE605D-6213-F84A-AE4E-12C54CCD99AB}" type="datetime1">
              <a:rPr lang="nl-NL" altLang="nl-NL" smtClean="0"/>
              <a:t>13-6-2017</a:t>
            </a:fld>
            <a:endParaRPr lang="nl-NL" altLang="nl-NL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414" y="9147198"/>
            <a:ext cx="3176701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985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ENG_C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B765D3-F8DF-1A41-B314-53BF1E20E5CA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87A5597-2394-0B4C-AF7E-484AD05A228C}" type="datetime1">
              <a:rPr lang="nl-NL" altLang="nl-NL" smtClean="0"/>
              <a:t>13-6-2017</a:t>
            </a:fld>
            <a:endParaRPr lang="nl-NL" altLang="nl-NL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349691"/>
            <a:ext cx="1606019" cy="196785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414" y="9147198"/>
            <a:ext cx="3176701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799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ut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D27247-FE7F-764B-A698-0F5682167A28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7831E05-92AA-4C47-B967-94E2C38C4046}" type="datetime1">
              <a:rPr lang="nl-NL" altLang="nl-NL" smtClean="0"/>
              <a:t>13-6-2017</a:t>
            </a:fld>
            <a:endParaRPr lang="nl-NL" altLang="nl-NL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8388738" y="9172347"/>
            <a:ext cx="3671500" cy="519112"/>
          </a:xfrm>
        </p:spPr>
        <p:txBody>
          <a:bodyPr/>
          <a:lstStyle>
            <a:lvl1pPr algn="r">
              <a:defRPr sz="1400"/>
            </a:lvl1pPr>
            <a:lvl2pPr algn="r">
              <a:defRPr sz="1400"/>
            </a:lvl2pPr>
            <a:lvl3pPr algn="r">
              <a:defRPr sz="1400"/>
            </a:lvl3pPr>
            <a:lvl4pPr algn="r">
              <a:defRPr sz="1400"/>
            </a:lvl4pPr>
            <a:lvl5pPr algn="r">
              <a:defRPr sz="1400"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72357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L_C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D27247-FE7F-764B-A698-0F5682167A28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8F782F-1D95-9A4C-AD3D-D316CA9BDFD5}" type="datetime1">
              <a:rPr lang="nl-NL" altLang="nl-NL" smtClean="0"/>
              <a:t>13-6-2017</a:t>
            </a:fld>
            <a:endParaRPr lang="nl-NL" altLang="nl-NL"/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349691"/>
            <a:ext cx="1606019" cy="196785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82177" y="9147198"/>
            <a:ext cx="2377823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6014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L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38" y="9147198"/>
            <a:ext cx="2382562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2157046"/>
            <a:ext cx="11160000" cy="5762954"/>
          </a:xfrm>
        </p:spPr>
        <p:txBody>
          <a:bodyPr/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C70BFCD-0652-514D-9DB7-4DCBE1BFC73D}" type="datetime1">
              <a:rPr lang="nl-NL" altLang="nl-NL" smtClean="0"/>
              <a:t>13-6-2017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689205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L_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13-6-2017</a:t>
            </a:fld>
            <a:endParaRPr lang="nl-NL" altLang="nl-NL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00113" y="3352800"/>
            <a:ext cx="11160125" cy="50292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900113" y="2157047"/>
            <a:ext cx="11160125" cy="97301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pic>
        <p:nvPicPr>
          <p:cNvPr id="11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38" y="9147198"/>
            <a:ext cx="2382562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8394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692" y="9147198"/>
            <a:ext cx="2234308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2157046"/>
            <a:ext cx="11160000" cy="5762954"/>
          </a:xfrm>
        </p:spPr>
        <p:txBody>
          <a:bodyPr/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5545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55FDDF3-67EE-D640-A0A7-3AC315FDA609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5545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5545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8F94D7E-F237-6D4A-B01C-0BC3B0DEBA43}" type="datetime1">
              <a:rPr lang="nl-NL" altLang="nl-NL" smtClean="0"/>
              <a:t>13-6-2017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7377141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_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8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AF568A-CC5B-A143-99CE-FD1A1EA55BBF}" type="datetime1">
              <a:rPr lang="nl-NL" altLang="nl-NL" smtClean="0"/>
              <a:t>13-6-2017</a:t>
            </a:fld>
            <a:endParaRPr lang="nl-NL" altLang="nl-NL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00113" y="3352800"/>
            <a:ext cx="11160125" cy="50292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900113" y="2157047"/>
            <a:ext cx="11160125" cy="97301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pic>
        <p:nvPicPr>
          <p:cNvPr id="11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692" y="9147198"/>
            <a:ext cx="2234308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6330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NL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033" y="9147198"/>
            <a:ext cx="3258967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2157046"/>
            <a:ext cx="11160000" cy="5762954"/>
          </a:xfrm>
        </p:spPr>
        <p:txBody>
          <a:bodyPr/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53C2B74-C506-CB4C-8E5B-6FA56F1A842F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800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16CF90-EC29-5643-A08A-299EE863C059}" type="datetime1">
              <a:rPr lang="nl-NL" altLang="nl-NL" smtClean="0"/>
              <a:t>13-6-2017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3385913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NL_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4516684-1511-F141-8022-D870829764D0}" type="datetime1">
              <a:rPr lang="nl-NL" altLang="nl-NL" smtClean="0"/>
              <a:t>13-6-2017</a:t>
            </a:fld>
            <a:endParaRPr lang="nl-NL" altLang="nl-NL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00113" y="3352800"/>
            <a:ext cx="11160125" cy="50292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900113" y="2157047"/>
            <a:ext cx="11160125" cy="97301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pic>
        <p:nvPicPr>
          <p:cNvPr id="11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033" y="9147198"/>
            <a:ext cx="3258967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95853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ENG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2157046"/>
            <a:ext cx="11160000" cy="5762954"/>
          </a:xfrm>
        </p:spPr>
        <p:txBody>
          <a:bodyPr/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53C2B74-C506-CB4C-8E5B-6FA56F1A842F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16CF90-EC29-5643-A08A-299EE863C059}" type="datetime1">
              <a:rPr lang="nl-NL" altLang="nl-NL" smtClean="0"/>
              <a:t>13-6-2017</a:t>
            </a:fld>
            <a:endParaRPr lang="nl-NL" altLang="nl-NL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414" y="9147198"/>
            <a:ext cx="3176701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580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ENG_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800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4516684-1511-F141-8022-D870829764D0}" type="datetime1">
              <a:rPr lang="nl-NL" altLang="nl-NL" smtClean="0"/>
              <a:t>13-6-2017</a:t>
            </a:fld>
            <a:endParaRPr lang="nl-NL" altLang="nl-NL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00113" y="3352800"/>
            <a:ext cx="11160125" cy="50292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900113" y="2157047"/>
            <a:ext cx="11160125" cy="97301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414" y="9147198"/>
            <a:ext cx="3176701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328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ut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2157046"/>
            <a:ext cx="11160000" cy="5762954"/>
          </a:xfrm>
        </p:spPr>
        <p:txBody>
          <a:bodyPr/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53C2B74-C506-CB4C-8E5B-6FA56F1A842F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16CF90-EC29-5643-A08A-299EE863C059}" type="datetime1">
              <a:rPr lang="nl-NL" altLang="nl-NL" smtClean="0"/>
              <a:t>13-6-2017</a:t>
            </a:fld>
            <a:endParaRPr lang="nl-NL" altLang="nl-NL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8388738" y="9172347"/>
            <a:ext cx="3671500" cy="519112"/>
          </a:xfrm>
        </p:spPr>
        <p:txBody>
          <a:bodyPr/>
          <a:lstStyle>
            <a:lvl1pPr algn="r">
              <a:defRPr sz="1400"/>
            </a:lvl1pPr>
            <a:lvl2pPr algn="r">
              <a:defRPr sz="1400"/>
            </a:lvl2pPr>
            <a:lvl3pPr algn="r">
              <a:defRPr sz="1400"/>
            </a:lvl3pPr>
            <a:lvl4pPr algn="r">
              <a:defRPr sz="1400"/>
            </a:lvl4pPr>
            <a:lvl5pPr algn="r">
              <a:defRPr sz="1400"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8522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ut_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8388738" y="9172347"/>
            <a:ext cx="3671500" cy="519112"/>
          </a:xfrm>
        </p:spPr>
        <p:txBody>
          <a:bodyPr/>
          <a:lstStyle>
            <a:lvl1pPr algn="r">
              <a:defRPr sz="1400"/>
            </a:lvl1pPr>
            <a:lvl2pPr algn="r">
              <a:defRPr sz="1400"/>
            </a:lvl2pPr>
            <a:lvl3pPr algn="r">
              <a:defRPr sz="1400"/>
            </a:lvl3pPr>
            <a:lvl4pPr algn="r">
              <a:defRPr sz="1400"/>
            </a:lvl4pPr>
            <a:lvl5pPr algn="r">
              <a:defRPr sz="1400"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800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 err="1" smtClean="0"/>
              <a:t>Powerpoint</a:t>
            </a:r>
            <a:r>
              <a:rPr lang="nl-NL" dirty="0" smtClean="0"/>
              <a:t> template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4516684-1511-F141-8022-D870829764D0}" type="datetime1">
              <a:rPr lang="nl-NL" altLang="nl-NL" smtClean="0"/>
              <a:t>13-6-2017</a:t>
            </a:fld>
            <a:endParaRPr lang="nl-NL" altLang="nl-NL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00113" y="3352800"/>
            <a:ext cx="11160125" cy="50292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900113" y="2157047"/>
            <a:ext cx="11160125" cy="97301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30598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9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86F204-EE71-294A-9EFB-2A6023F11312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18C17E9-359A-1148-9DEA-7F27ED0F3E46}" type="datetime1">
              <a:rPr lang="nl-NL" altLang="nl-NL" smtClean="0"/>
              <a:t>13-6-2017</a:t>
            </a:fld>
            <a:endParaRPr lang="nl-NL" altLang="nl-NL"/>
          </a:p>
        </p:txBody>
      </p:sp>
      <p:pic>
        <p:nvPicPr>
          <p:cNvPr id="13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0477" y="9147198"/>
            <a:ext cx="2229523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42473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L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38" y="9147198"/>
            <a:ext cx="2382562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2157046"/>
            <a:ext cx="11160000" cy="5762954"/>
          </a:xfrm>
        </p:spPr>
        <p:txBody>
          <a:bodyPr/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>
                <a:solidFill>
                  <a:prstClr val="white"/>
                </a:solidFill>
              </a:rPr>
              <a:pPr/>
              <a:t>‹nr.›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>
                <a:solidFill>
                  <a:prstClr val="white"/>
                </a:solidFill>
              </a:rPr>
              <a:t>Powerpoint template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C70BFCD-0652-514D-9DB7-4DCBE1BFC73D}" type="datetime1">
              <a:rPr lang="nl-NL" altLang="nl-NL" smtClean="0">
                <a:solidFill>
                  <a:prstClr val="white"/>
                </a:solidFill>
              </a:rPr>
              <a:pPr/>
              <a:t>13-6-2017</a:t>
            </a:fld>
            <a:endParaRPr lang="nl-NL" altLang="nl-N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8338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L_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>
                <a:solidFill>
                  <a:prstClr val="white"/>
                </a:solidFill>
              </a:rPr>
              <a:pPr/>
              <a:t>‹nr.›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>
                <a:solidFill>
                  <a:prstClr val="white"/>
                </a:solidFill>
              </a:rPr>
              <a:t>Powerpoint template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>
                <a:solidFill>
                  <a:prstClr val="white"/>
                </a:solidFill>
              </a:rPr>
              <a:pPr/>
              <a:t>13-6-2017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00113" y="3352800"/>
            <a:ext cx="11160125" cy="50292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900113" y="2157047"/>
            <a:ext cx="11160125" cy="97301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pic>
        <p:nvPicPr>
          <p:cNvPr id="11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38" y="9147198"/>
            <a:ext cx="2382562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1668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692" y="9147198"/>
            <a:ext cx="2234308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2157046"/>
            <a:ext cx="11160000" cy="5762954"/>
          </a:xfrm>
        </p:spPr>
        <p:txBody>
          <a:bodyPr/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5545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55FDDF3-67EE-D640-A0A7-3AC315FDA609}" type="slidenum">
              <a:rPr lang="nl-NL" altLang="nl-NL">
                <a:solidFill>
                  <a:prstClr val="white"/>
                </a:solidFill>
              </a:rPr>
              <a:pPr/>
              <a:t>‹nr.›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5545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>
                <a:solidFill>
                  <a:prstClr val="white"/>
                </a:solidFill>
              </a:rPr>
              <a:t>Powerpoint template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5545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8F94D7E-F237-6D4A-B01C-0BC3B0DEBA43}" type="datetime1">
              <a:rPr lang="nl-NL" altLang="nl-NL" smtClean="0">
                <a:solidFill>
                  <a:prstClr val="white"/>
                </a:solidFill>
              </a:rPr>
              <a:pPr/>
              <a:t>13-6-2017</a:t>
            </a:fld>
            <a:endParaRPr lang="nl-NL" altLang="nl-N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5560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_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>
                <a:solidFill>
                  <a:prstClr val="white"/>
                </a:solidFill>
              </a:rPr>
              <a:pPr/>
              <a:t>‹nr.›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8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>
                <a:solidFill>
                  <a:prstClr val="white"/>
                </a:solidFill>
              </a:rPr>
              <a:t>Powerpoint template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AF568A-CC5B-A143-99CE-FD1A1EA55BBF}" type="datetime1">
              <a:rPr lang="nl-NL" altLang="nl-NL" smtClean="0">
                <a:solidFill>
                  <a:prstClr val="white"/>
                </a:solidFill>
              </a:rPr>
              <a:pPr/>
              <a:t>13-6-2017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00113" y="3352800"/>
            <a:ext cx="11160125" cy="50292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900113" y="2157047"/>
            <a:ext cx="11160125" cy="97301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pic>
        <p:nvPicPr>
          <p:cNvPr id="11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692" y="9147198"/>
            <a:ext cx="2234308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5684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NL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033" y="9147198"/>
            <a:ext cx="3258967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2157046"/>
            <a:ext cx="11160000" cy="5762954"/>
          </a:xfrm>
        </p:spPr>
        <p:txBody>
          <a:bodyPr/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53C2B74-C506-CB4C-8E5B-6FA56F1A842F}" type="slidenum">
              <a:rPr lang="nl-NL" altLang="nl-NL">
                <a:solidFill>
                  <a:prstClr val="white"/>
                </a:solidFill>
              </a:rPr>
              <a:pPr/>
              <a:t>‹nr.›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800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>
                <a:solidFill>
                  <a:prstClr val="white"/>
                </a:solidFill>
              </a:rPr>
              <a:t>Powerpoint template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16CF90-EC29-5643-A08A-299EE863C059}" type="datetime1">
              <a:rPr lang="nl-NL" altLang="nl-NL" smtClean="0">
                <a:solidFill>
                  <a:prstClr val="white"/>
                </a:solidFill>
              </a:rPr>
              <a:pPr/>
              <a:t>13-6-2017</a:t>
            </a:fld>
            <a:endParaRPr lang="nl-NL" altLang="nl-N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6958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NL_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>
                <a:solidFill>
                  <a:prstClr val="white"/>
                </a:solidFill>
              </a:rPr>
              <a:pPr/>
              <a:t>‹nr.›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>
                <a:solidFill>
                  <a:prstClr val="white"/>
                </a:solidFill>
              </a:rPr>
              <a:t>Powerpoint template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4516684-1511-F141-8022-D870829764D0}" type="datetime1">
              <a:rPr lang="nl-NL" altLang="nl-NL" smtClean="0">
                <a:solidFill>
                  <a:prstClr val="white"/>
                </a:solidFill>
              </a:rPr>
              <a:pPr/>
              <a:t>13-6-2017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00113" y="3352800"/>
            <a:ext cx="11160125" cy="50292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900113" y="2157047"/>
            <a:ext cx="11160125" cy="97301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pic>
        <p:nvPicPr>
          <p:cNvPr id="11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033" y="9147198"/>
            <a:ext cx="3258967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7405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ENG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2157046"/>
            <a:ext cx="11160000" cy="5762954"/>
          </a:xfrm>
        </p:spPr>
        <p:txBody>
          <a:bodyPr/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53C2B74-C506-CB4C-8E5B-6FA56F1A842F}" type="slidenum">
              <a:rPr lang="nl-NL" altLang="nl-NL">
                <a:solidFill>
                  <a:prstClr val="white"/>
                </a:solidFill>
              </a:rPr>
              <a:pPr/>
              <a:t>‹nr.›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>
                <a:solidFill>
                  <a:prstClr val="white"/>
                </a:solidFill>
              </a:rPr>
              <a:t>Powerpoint template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16CF90-EC29-5643-A08A-299EE863C059}" type="datetime1">
              <a:rPr lang="nl-NL" altLang="nl-NL" smtClean="0">
                <a:solidFill>
                  <a:prstClr val="white"/>
                </a:solidFill>
              </a:rPr>
              <a:pPr/>
              <a:t>13-6-2017</a:t>
            </a:fld>
            <a:endParaRPr lang="nl-NL" altLang="nl-NL">
              <a:solidFill>
                <a:prstClr val="white"/>
              </a:solidFill>
            </a:endParaRPr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414" y="9147198"/>
            <a:ext cx="3176701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224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ENG_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>
                <a:solidFill>
                  <a:prstClr val="white"/>
                </a:solidFill>
              </a:rPr>
              <a:pPr/>
              <a:t>‹nr.›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800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>
                <a:solidFill>
                  <a:prstClr val="white"/>
                </a:solidFill>
              </a:rPr>
              <a:t>Powerpoint template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4516684-1511-F141-8022-D870829764D0}" type="datetime1">
              <a:rPr lang="nl-NL" altLang="nl-NL" smtClean="0">
                <a:solidFill>
                  <a:prstClr val="white"/>
                </a:solidFill>
              </a:rPr>
              <a:pPr/>
              <a:t>13-6-2017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00113" y="3352800"/>
            <a:ext cx="11160125" cy="50292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900113" y="2157047"/>
            <a:ext cx="11160125" cy="97301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414" y="9147198"/>
            <a:ext cx="3176701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012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ut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2157046"/>
            <a:ext cx="11160000" cy="5762954"/>
          </a:xfrm>
        </p:spPr>
        <p:txBody>
          <a:bodyPr/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53C2B74-C506-CB4C-8E5B-6FA56F1A842F}" type="slidenum">
              <a:rPr lang="nl-NL" altLang="nl-NL">
                <a:solidFill>
                  <a:prstClr val="white"/>
                </a:solidFill>
              </a:rPr>
              <a:pPr/>
              <a:t>‹nr.›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>
                <a:solidFill>
                  <a:prstClr val="white"/>
                </a:solidFill>
              </a:rPr>
              <a:t>Powerpoint template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16CF90-EC29-5643-A08A-299EE863C059}" type="datetime1">
              <a:rPr lang="nl-NL" altLang="nl-NL" smtClean="0">
                <a:solidFill>
                  <a:prstClr val="white"/>
                </a:solidFill>
              </a:rPr>
              <a:pPr/>
              <a:t>13-6-2017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8388738" y="9172347"/>
            <a:ext cx="3671500" cy="519112"/>
          </a:xfrm>
        </p:spPr>
        <p:txBody>
          <a:bodyPr/>
          <a:lstStyle>
            <a:lvl1pPr algn="r">
              <a:defRPr sz="1400"/>
            </a:lvl1pPr>
            <a:lvl2pPr algn="r">
              <a:defRPr sz="1400"/>
            </a:lvl2pPr>
            <a:lvl3pPr algn="r">
              <a:defRPr sz="1400"/>
            </a:lvl3pPr>
            <a:lvl4pPr algn="r">
              <a:defRPr sz="1400"/>
            </a:lvl4pPr>
            <a:lvl5pPr algn="r">
              <a:defRPr sz="1400"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105744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ut_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8388738" y="9172347"/>
            <a:ext cx="3671500" cy="519112"/>
          </a:xfrm>
        </p:spPr>
        <p:txBody>
          <a:bodyPr/>
          <a:lstStyle>
            <a:lvl1pPr algn="r">
              <a:defRPr sz="1400"/>
            </a:lvl1pPr>
            <a:lvl2pPr algn="r">
              <a:defRPr sz="1400"/>
            </a:lvl2pPr>
            <a:lvl3pPr algn="r">
              <a:defRPr sz="1400"/>
            </a:lvl3pPr>
            <a:lvl4pPr algn="r">
              <a:defRPr sz="1400"/>
            </a:lvl4pPr>
            <a:lvl5pPr algn="r">
              <a:defRPr sz="1400"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>
                <a:solidFill>
                  <a:prstClr val="white"/>
                </a:solidFill>
              </a:rPr>
              <a:pPr/>
              <a:t>‹nr.›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800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 err="1" smtClean="0">
                <a:solidFill>
                  <a:prstClr val="white"/>
                </a:solidFill>
              </a:rPr>
              <a:t>Powerpoint</a:t>
            </a:r>
            <a:r>
              <a:rPr lang="nl-NL" dirty="0" smtClean="0">
                <a:solidFill>
                  <a:prstClr val="white"/>
                </a:solidFill>
              </a:rPr>
              <a:t> template</a:t>
            </a:r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4516684-1511-F141-8022-D870829764D0}" type="datetime1">
              <a:rPr lang="nl-NL" altLang="nl-NL" smtClean="0">
                <a:solidFill>
                  <a:prstClr val="white"/>
                </a:solidFill>
              </a:rPr>
              <a:pPr/>
              <a:t>13-6-2017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00113" y="3352800"/>
            <a:ext cx="11160125" cy="50292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900113" y="2157047"/>
            <a:ext cx="11160125" cy="97301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34395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_C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CDCF74-0B77-C943-B490-3820EB65FEC9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F8B8386-A974-FF4E-BD29-537F8262CB7C}" type="datetime1">
              <a:rPr lang="nl-NL" altLang="nl-NL" smtClean="0"/>
              <a:t>13-6-2017</a:t>
            </a:fld>
            <a:endParaRPr lang="nl-NL" altLang="nl-NL"/>
          </a:p>
        </p:txBody>
      </p:sp>
      <p:pic>
        <p:nvPicPr>
          <p:cNvPr id="10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0477" y="9147198"/>
            <a:ext cx="2229523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349691"/>
            <a:ext cx="1606019" cy="19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58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NL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08493" y="9147198"/>
            <a:ext cx="3251507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9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27F144-FB9F-4645-9305-F9119387A5D2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CBE605D-6213-F84A-AE4E-12C54CCD99AB}" type="datetime1">
              <a:rPr lang="nl-NL" altLang="nl-NL" smtClean="0"/>
              <a:t>13-6-2017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45194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NL_C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B765D3-F8DF-1A41-B314-53BF1E20E5CA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87A5597-2394-0B4C-AF7E-484AD05A228C}" type="datetime1">
              <a:rPr lang="nl-NL" altLang="nl-NL" smtClean="0"/>
              <a:t>13-6-2017</a:t>
            </a:fld>
            <a:endParaRPr lang="nl-NL" altLang="nl-NL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349691"/>
            <a:ext cx="1606019" cy="196785"/>
          </a:xfrm>
          <a:prstGeom prst="rect">
            <a:avLst/>
          </a:prstGeom>
        </p:spPr>
      </p:pic>
      <p:pic>
        <p:nvPicPr>
          <p:cNvPr id="12" name="Afbeelding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08493" y="9147198"/>
            <a:ext cx="3251507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5554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ENG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9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27F144-FB9F-4645-9305-F9119387A5D2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CBE605D-6213-F84A-AE4E-12C54CCD99AB}" type="datetime1">
              <a:rPr lang="nl-NL" altLang="nl-NL" smtClean="0"/>
              <a:t>13-6-2017</a:t>
            </a:fld>
            <a:endParaRPr lang="nl-NL" altLang="nl-NL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414" y="9147198"/>
            <a:ext cx="3176702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579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ENG_C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B765D3-F8DF-1A41-B314-53BF1E20E5CA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87A5597-2394-0B4C-AF7E-484AD05A228C}" type="datetime1">
              <a:rPr lang="nl-NL" altLang="nl-NL" smtClean="0"/>
              <a:t>13-6-2017</a:t>
            </a:fld>
            <a:endParaRPr lang="nl-NL" altLang="nl-NL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349691"/>
            <a:ext cx="1606019" cy="196785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414" y="9147198"/>
            <a:ext cx="3176702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318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ut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D27247-FE7F-764B-A698-0F5682167A28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7831E05-92AA-4C47-B967-94E2C38C4046}" type="datetime1">
              <a:rPr lang="nl-NL" altLang="nl-NL" smtClean="0"/>
              <a:t>13-6-2017</a:t>
            </a:fld>
            <a:endParaRPr lang="nl-NL" altLang="nl-NL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8388738" y="9172347"/>
            <a:ext cx="3671500" cy="519112"/>
          </a:xfrm>
        </p:spPr>
        <p:txBody>
          <a:bodyPr/>
          <a:lstStyle>
            <a:lvl1pPr algn="r">
              <a:defRPr sz="1400"/>
            </a:lvl1pPr>
            <a:lvl2pPr algn="r">
              <a:defRPr sz="1400"/>
            </a:lvl2pPr>
            <a:lvl3pPr algn="r">
              <a:defRPr sz="1400"/>
            </a:lvl3pPr>
            <a:lvl4pPr algn="r">
              <a:defRPr sz="1400"/>
            </a:lvl4pPr>
            <a:lvl5pPr algn="r">
              <a:defRPr sz="14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85333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6.jp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image" Target="../media/image12.jpe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image" Target="../media/image12.jpeg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900113" y="720725"/>
            <a:ext cx="111601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900113" y="1800224"/>
            <a:ext cx="11160125" cy="70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tekststijl van het model te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‹nr.›</a:t>
            </a:fld>
            <a:endParaRPr lang="nl-NL" altLang="nl-NL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762045" y="9172347"/>
            <a:ext cx="253080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 dirty="0" err="1" smtClean="0"/>
              <a:t>Powerpoint</a:t>
            </a:r>
            <a:r>
              <a:rPr lang="nl-NL" dirty="0" smtClean="0"/>
              <a:t> template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  <a:latin typeface="Calibri" charset="0"/>
              </a:defRPr>
            </a:lvl1pPr>
          </a:lstStyle>
          <a:p>
            <a:fld id="{B3873A8C-A209-FC40-86BC-D3E9A671FD81}" type="datetime1">
              <a:rPr lang="nl-NL" altLang="nl-NL" smtClean="0"/>
              <a:t>13-6-2017</a:t>
            </a:fld>
            <a:endParaRPr lang="nl-NL" altLang="nl-NL" dirty="0"/>
          </a:p>
        </p:txBody>
      </p:sp>
      <p:cxnSp>
        <p:nvCxnSpPr>
          <p:cNvPr id="3" name="Rechte verbindingslijn 2"/>
          <p:cNvCxnSpPr/>
          <p:nvPr userDrawn="1"/>
        </p:nvCxnSpPr>
        <p:spPr>
          <a:xfrm>
            <a:off x="900113" y="8980714"/>
            <a:ext cx="11160125" cy="0"/>
          </a:xfrm>
          <a:prstGeom prst="line">
            <a:avLst/>
          </a:prstGeom>
          <a:ln w="19050">
            <a:solidFill>
              <a:srgbClr val="BE2E1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03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1" r:id="rId3"/>
    <p:sldLayoutId id="2147483702" r:id="rId4"/>
    <p:sldLayoutId id="2147483703" r:id="rId5"/>
    <p:sldLayoutId id="2147483704" r:id="rId6"/>
    <p:sldLayoutId id="2147483714" r:id="rId7"/>
    <p:sldLayoutId id="2147483715" r:id="rId8"/>
    <p:sldLayoutId id="2147483700" r:id="rId9"/>
    <p:sldLayoutId id="2147483705" r:id="rId10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649288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BE2E1A"/>
          </a:solidFill>
          <a:latin typeface="+mj-lt"/>
          <a:ea typeface="+mj-ea"/>
          <a:cs typeface="+mj-cs"/>
        </a:defRPr>
      </a:lvl1pPr>
      <a:lvl2pPr algn="l" defTabSz="649288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BE2E1A"/>
          </a:solidFill>
          <a:latin typeface="Calibri" charset="0"/>
        </a:defRPr>
      </a:lvl2pPr>
      <a:lvl3pPr algn="l" defTabSz="649288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BE2E1A"/>
          </a:solidFill>
          <a:latin typeface="Calibri" charset="0"/>
        </a:defRPr>
      </a:lvl3pPr>
      <a:lvl4pPr algn="l" defTabSz="649288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BE2E1A"/>
          </a:solidFill>
          <a:latin typeface="Calibri" charset="0"/>
        </a:defRPr>
      </a:lvl4pPr>
      <a:lvl5pPr algn="l" defTabSz="649288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BE2E1A"/>
          </a:solidFill>
          <a:latin typeface="Calibri" charset="0"/>
        </a:defRPr>
      </a:lvl5pPr>
      <a:lvl6pPr marL="457200"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</a:defRPr>
      </a:lvl6pPr>
      <a:lvl7pPr marL="914400"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</a:defRPr>
      </a:lvl7pPr>
      <a:lvl8pPr marL="1371600"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</a:defRPr>
      </a:lvl8pPr>
      <a:lvl9pPr marL="1828800"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</a:defRPr>
      </a:lvl9pPr>
    </p:titleStyle>
    <p:bodyStyle>
      <a:lvl1pPr algn="l" defTabSz="649288" rtl="0" eaLnBrk="1" fontAlgn="base" hangingPunct="1">
        <a:spcBef>
          <a:spcPct val="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95338" indent="-342900" algn="l" defTabSz="649288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649288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2588" indent="-285750" algn="l" defTabSz="649288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649288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516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791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7067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7342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76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551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827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1102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378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653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929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2204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900113" y="720725"/>
            <a:ext cx="111601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900113" y="1800224"/>
            <a:ext cx="11160125" cy="70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tekststijl van het model te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1"/>
                </a:solidFill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‹nr.›</a:t>
            </a:fld>
            <a:endParaRPr lang="nl-NL" altLang="nl-NL" dirty="0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762045" y="9172347"/>
            <a:ext cx="253080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 dirty="0" err="1" smtClean="0"/>
              <a:t>Powerpoint</a:t>
            </a:r>
            <a:r>
              <a:rPr lang="nl-NL" dirty="0" smtClean="0"/>
              <a:t> template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1"/>
                </a:solidFill>
                <a:latin typeface="Calibri" charset="0"/>
              </a:defRPr>
            </a:lvl1pPr>
          </a:lstStyle>
          <a:p>
            <a:fld id="{B3873A8C-A209-FC40-86BC-D3E9A671FD81}" type="datetime1">
              <a:rPr lang="nl-NL" altLang="nl-NL" smtClean="0"/>
              <a:pPr/>
              <a:t>13-6-2017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50015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6" r:id="rId7"/>
    <p:sldLayoutId id="2147483717" r:id="rId8"/>
    <p:sldLayoutId id="2147483713" r:id="rId9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649288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BE2E1A"/>
          </a:solidFill>
          <a:latin typeface="+mj-lt"/>
          <a:ea typeface="+mj-ea"/>
          <a:cs typeface="+mj-cs"/>
        </a:defRPr>
      </a:lvl1pPr>
      <a:lvl2pPr algn="l" defTabSz="649288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BE2E1A"/>
          </a:solidFill>
          <a:latin typeface="Calibri" charset="0"/>
        </a:defRPr>
      </a:lvl2pPr>
      <a:lvl3pPr algn="l" defTabSz="649288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BE2E1A"/>
          </a:solidFill>
          <a:latin typeface="Calibri" charset="0"/>
        </a:defRPr>
      </a:lvl3pPr>
      <a:lvl4pPr algn="l" defTabSz="649288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BE2E1A"/>
          </a:solidFill>
          <a:latin typeface="Calibri" charset="0"/>
        </a:defRPr>
      </a:lvl4pPr>
      <a:lvl5pPr algn="l" defTabSz="649288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BE2E1A"/>
          </a:solidFill>
          <a:latin typeface="Calibri" charset="0"/>
        </a:defRPr>
      </a:lvl5pPr>
      <a:lvl6pPr marL="457200" algn="l" defTabSz="649288" rtl="0" fontAlgn="base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</a:defRPr>
      </a:lvl6pPr>
      <a:lvl7pPr marL="914400" algn="l" defTabSz="649288" rtl="0" fontAlgn="base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</a:defRPr>
      </a:lvl7pPr>
      <a:lvl8pPr marL="1371600" algn="l" defTabSz="649288" rtl="0" fontAlgn="base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</a:defRPr>
      </a:lvl8pPr>
      <a:lvl9pPr marL="1828800" algn="l" defTabSz="649288" rtl="0" fontAlgn="base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</a:defRPr>
      </a:lvl9pPr>
    </p:titleStyle>
    <p:bodyStyle>
      <a:lvl1pPr algn="l" defTabSz="649288" rtl="0" eaLnBrk="0" fontAlgn="base" hangingPunct="0">
        <a:spcBef>
          <a:spcPct val="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95338" indent="-342900" algn="l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2588" indent="-285750" algn="l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516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791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7067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7342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76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551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827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1102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378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653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929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2204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900113" y="720725"/>
            <a:ext cx="111601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Titelstijl van model bewerken</a:t>
            </a:r>
          </a:p>
        </p:txBody>
      </p:sp>
      <p:sp>
        <p:nvSpPr>
          <p:cNvPr id="8195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900113" y="2157413"/>
            <a:ext cx="11160125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tekststijl van het model te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1"/>
                </a:solidFill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‹nr.›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762045" y="9172347"/>
            <a:ext cx="253080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1"/>
                </a:solidFill>
                <a:latin typeface="Calibri" charset="0"/>
              </a:defRPr>
            </a:lvl1pPr>
          </a:lstStyle>
          <a:p>
            <a:fld id="{FB5CF2AB-20FF-5442-9E53-3C6EDD7FBCEA}" type="datetime1">
              <a:rPr lang="nl-NL" altLang="nl-NL" smtClean="0"/>
              <a:t>13-6-2017</a:t>
            </a:fld>
            <a:endParaRPr lang="nl-NL" altLang="nl-NL" dirty="0"/>
          </a:p>
        </p:txBody>
      </p:sp>
      <p:cxnSp>
        <p:nvCxnSpPr>
          <p:cNvPr id="10" name="Rechte verbindingslijn 9"/>
          <p:cNvCxnSpPr/>
          <p:nvPr userDrawn="1"/>
        </p:nvCxnSpPr>
        <p:spPr>
          <a:xfrm>
            <a:off x="900113" y="8980714"/>
            <a:ext cx="11160125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3" r:id="rId2"/>
    <p:sldLayoutId id="2147483691" r:id="rId3"/>
    <p:sldLayoutId id="2147483694" r:id="rId4"/>
    <p:sldLayoutId id="2147483692" r:id="rId5"/>
    <p:sldLayoutId id="2147483695" r:id="rId6"/>
    <p:sldLayoutId id="2147483718" r:id="rId7"/>
    <p:sldLayoutId id="2147483719" r:id="rId8"/>
    <p:sldLayoutId id="2147483721" r:id="rId9"/>
    <p:sldLayoutId id="2147483720" r:id="rId10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649288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Calibri" charset="0"/>
        </a:defRPr>
      </a:lvl2pPr>
      <a:lvl3pPr algn="ctr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Calibri" charset="0"/>
        </a:defRPr>
      </a:lvl3pPr>
      <a:lvl4pPr algn="ctr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Calibri" charset="0"/>
        </a:defRPr>
      </a:lvl4pPr>
      <a:lvl5pPr algn="ctr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Calibri" charset="0"/>
        </a:defRPr>
      </a:lvl5pPr>
      <a:lvl6pPr marL="4572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</a:defRPr>
      </a:lvl6pPr>
      <a:lvl7pPr marL="9144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</a:defRPr>
      </a:lvl7pPr>
      <a:lvl8pPr marL="13716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</a:defRPr>
      </a:lvl8pPr>
      <a:lvl9pPr marL="18288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</a:defRPr>
      </a:lvl9pPr>
    </p:titleStyle>
    <p:bodyStyle>
      <a:lvl1pPr algn="ctr" defTabSz="649288" rtl="0" eaLnBrk="0" fontAlgn="base" hangingPunct="0">
        <a:spcBef>
          <a:spcPct val="0"/>
        </a:spcBef>
        <a:spcAft>
          <a:spcPct val="0"/>
        </a:spcAft>
        <a:buFont typeface="Arial" charset="0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95338" indent="-341313" algn="ctr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5713" indent="-342900" algn="ctr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1000" indent="-285750" algn="ctr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112963" indent="-285750" algn="ctr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3576516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791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7067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7342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76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551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827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1102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378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653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929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2204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900113" y="720725"/>
            <a:ext cx="111601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Titelstijl van model bewerken</a:t>
            </a:r>
          </a:p>
        </p:txBody>
      </p:sp>
      <p:sp>
        <p:nvSpPr>
          <p:cNvPr id="8195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900113" y="2157413"/>
            <a:ext cx="11160125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tekststijl van het model te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1"/>
                </a:solidFill>
              </a:defRPr>
            </a:lvl1pPr>
          </a:lstStyle>
          <a:p>
            <a:fld id="{132E2AD1-83D9-DF41-A9AF-2F9595B23F20}" type="slidenum">
              <a:rPr lang="nl-NL" altLang="nl-NL" smtClean="0">
                <a:solidFill>
                  <a:prstClr val="white"/>
                </a:solidFill>
              </a:rPr>
              <a:pPr/>
              <a:t>‹nr.›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762045" y="9172347"/>
            <a:ext cx="253080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1"/>
                </a:solidFill>
                <a:latin typeface="Calibri" charset="0"/>
              </a:defRPr>
            </a:lvl1pPr>
          </a:lstStyle>
          <a:p>
            <a:fld id="{FB5CF2AB-20FF-5442-9E53-3C6EDD7FBCEA}" type="datetime1">
              <a:rPr lang="nl-NL" altLang="nl-NL" smtClean="0">
                <a:solidFill>
                  <a:prstClr val="white"/>
                </a:solidFill>
              </a:rPr>
              <a:pPr/>
              <a:t>13-6-2017</a:t>
            </a:fld>
            <a:endParaRPr lang="nl-NL" altLang="nl-NL" dirty="0">
              <a:solidFill>
                <a:prstClr val="white"/>
              </a:solidFill>
            </a:endParaRPr>
          </a:p>
        </p:txBody>
      </p:sp>
      <p:cxnSp>
        <p:nvCxnSpPr>
          <p:cNvPr id="10" name="Rechte verbindingslijn 9"/>
          <p:cNvCxnSpPr/>
          <p:nvPr userDrawn="1"/>
        </p:nvCxnSpPr>
        <p:spPr>
          <a:xfrm>
            <a:off x="900113" y="8980714"/>
            <a:ext cx="11160125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91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649288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Calibri" charset="0"/>
        </a:defRPr>
      </a:lvl2pPr>
      <a:lvl3pPr algn="ctr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Calibri" charset="0"/>
        </a:defRPr>
      </a:lvl3pPr>
      <a:lvl4pPr algn="ctr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Calibri" charset="0"/>
        </a:defRPr>
      </a:lvl4pPr>
      <a:lvl5pPr algn="ctr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Calibri" charset="0"/>
        </a:defRPr>
      </a:lvl5pPr>
      <a:lvl6pPr marL="4572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</a:defRPr>
      </a:lvl6pPr>
      <a:lvl7pPr marL="9144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</a:defRPr>
      </a:lvl7pPr>
      <a:lvl8pPr marL="13716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</a:defRPr>
      </a:lvl8pPr>
      <a:lvl9pPr marL="18288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</a:defRPr>
      </a:lvl9pPr>
    </p:titleStyle>
    <p:bodyStyle>
      <a:lvl1pPr algn="ctr" defTabSz="649288" rtl="0" eaLnBrk="0" fontAlgn="base" hangingPunct="0">
        <a:spcBef>
          <a:spcPct val="0"/>
        </a:spcBef>
        <a:spcAft>
          <a:spcPct val="0"/>
        </a:spcAft>
        <a:buFont typeface="Arial" charset="0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95338" indent="-341313" algn="ctr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5713" indent="-342900" algn="ctr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1000" indent="-285750" algn="ctr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112963" indent="-285750" algn="ctr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3576516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791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7067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7342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76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551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827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1102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378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653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929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2204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Sberbank</a:t>
            </a:r>
            <a:r>
              <a:rPr lang="en-US" dirty="0" smtClean="0"/>
              <a:t> Russian Housing Market</a:t>
            </a:r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>
                <a:latin typeface="+mj-lt"/>
              </a:rPr>
              <a:t>Team Classified</a:t>
            </a:r>
          </a:p>
          <a:p>
            <a:endParaRPr lang="en-US" dirty="0" smtClean="0"/>
          </a:p>
          <a:p>
            <a:pPr algn="l"/>
            <a:r>
              <a:rPr lang="en-US" dirty="0" smtClean="0"/>
              <a:t>Jordi </a:t>
            </a:r>
            <a:r>
              <a:rPr lang="en-US" dirty="0" err="1" smtClean="0"/>
              <a:t>Beernink</a:t>
            </a:r>
            <a:endParaRPr lang="en-US" dirty="0" smtClean="0"/>
          </a:p>
          <a:p>
            <a:pPr algn="l"/>
            <a:r>
              <a:rPr lang="en-US" dirty="0" err="1" smtClean="0"/>
              <a:t>Roel</a:t>
            </a:r>
            <a:r>
              <a:rPr lang="en-US" dirty="0" smtClean="0"/>
              <a:t> </a:t>
            </a:r>
            <a:r>
              <a:rPr lang="en-US" dirty="0" err="1" smtClean="0"/>
              <a:t>Bouman</a:t>
            </a:r>
            <a:endParaRPr lang="en-US" dirty="0" smtClean="0"/>
          </a:p>
          <a:p>
            <a:pPr algn="l"/>
            <a:r>
              <a:rPr lang="en-US" dirty="0" smtClean="0"/>
              <a:t>Jeffrey </a:t>
            </a:r>
            <a:r>
              <a:rPr lang="en-US" dirty="0" err="1" smtClean="0"/>
              <a:t>Luppes</a:t>
            </a:r>
            <a:endParaRPr lang="en-US" dirty="0" smtClean="0"/>
          </a:p>
          <a:p>
            <a:pPr algn="l"/>
            <a:r>
              <a:rPr lang="en-US" dirty="0" err="1" smtClean="0"/>
              <a:t>Gerdriaan</a:t>
            </a:r>
            <a:r>
              <a:rPr lang="en-US" dirty="0" smtClean="0"/>
              <a:t> Mulder</a:t>
            </a:r>
          </a:p>
          <a:p>
            <a:pPr algn="l"/>
            <a:r>
              <a:rPr lang="en-US" dirty="0" smtClean="0"/>
              <a:t>Thijs </a:t>
            </a:r>
            <a:r>
              <a:rPr lang="en-US" dirty="0" err="1" smtClean="0"/>
              <a:t>Werrij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35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- The competition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 prices of housing in Moscow area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 set consists of:</a:t>
            </a:r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</a:t>
            </a:r>
            <a:r>
              <a:rPr lang="en-US" dirty="0" smtClean="0"/>
              <a:t>rain.csv, </a:t>
            </a:r>
            <a:r>
              <a:rPr lang="en-US" dirty="0" smtClean="0"/>
              <a:t>30473 entries with information about houses/apartments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macro.csv, </a:t>
            </a:r>
            <a:r>
              <a:rPr lang="en-US" dirty="0" smtClean="0"/>
              <a:t>data on Russia's </a:t>
            </a:r>
            <a:r>
              <a:rPr lang="en-US" dirty="0" err="1" smtClean="0"/>
              <a:t>macroeconomy</a:t>
            </a:r>
            <a:r>
              <a:rPr lang="en-US" dirty="0" smtClean="0"/>
              <a:t> and financial sector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808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Approach - Pre-processing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33348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Approach - </a:t>
            </a:r>
            <a:r>
              <a:rPr lang="nl-NL" dirty="0" err="1" smtClean="0"/>
              <a:t>Methods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83291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Results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9114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(discuss other things worth mentioning here)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862930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Further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42333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Conclusion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83690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Sberbank</a:t>
            </a:r>
            <a:r>
              <a:rPr lang="nl-NL" dirty="0" smtClean="0"/>
              <a:t> Russian </a:t>
            </a:r>
            <a:r>
              <a:rPr lang="nl-NL" dirty="0" err="1" smtClean="0"/>
              <a:t>Housing</a:t>
            </a:r>
            <a:r>
              <a:rPr lang="nl-NL" dirty="0" smtClean="0"/>
              <a:t> Market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>
                <a:latin typeface="+mj-lt"/>
              </a:rPr>
              <a:t>Team Classified</a:t>
            </a:r>
          </a:p>
          <a:p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Maybe a short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Summary of stuff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Discussed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Thanks for your attention!</a:t>
            </a:r>
          </a:p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045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U Vervolgpagina's (variant 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RU_Powerpoint_Sjabloon_1701_01" id="{828DFFF2-5273-C34C-ABD2-9CECC33A392B}" vid="{23D08B45-5954-D846-9929-9B0FE5D401C8}"/>
    </a:ext>
  </a:extLst>
</a:theme>
</file>

<file path=ppt/theme/theme2.xml><?xml version="1.0" encoding="utf-8"?>
<a:theme xmlns:a="http://schemas.openxmlformats.org/drawingml/2006/main" name="RU Vervolgpagina's (variant 2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RU_Powerpoint_Sjabloon_1701_01" id="{828DFFF2-5273-C34C-ABD2-9CECC33A392B}" vid="{74A80C64-C312-7D45-AC0F-390CF2F274F6}"/>
    </a:ext>
  </a:extLst>
</a:theme>
</file>

<file path=ppt/theme/theme3.xml><?xml version="1.0" encoding="utf-8"?>
<a:theme xmlns:a="http://schemas.openxmlformats.org/drawingml/2006/main" name="RU Titeldia'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RU_Powerpoint_Sjabloon_1701_01" id="{828DFFF2-5273-C34C-ABD2-9CECC33A392B}" vid="{D9D59CB7-FFB0-994D-A0FE-D55D805C5F99}"/>
    </a:ext>
  </a:extLst>
</a:theme>
</file>

<file path=ppt/theme/theme4.xml><?xml version="1.0" encoding="utf-8"?>
<a:theme xmlns:a="http://schemas.openxmlformats.org/drawingml/2006/main" name="1_RU Titeldia'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RU_Powerpoint_Sjabloon_1701_01" id="{828DFFF2-5273-C34C-ABD2-9CECC33A392B}" vid="{D9D59CB7-FFB0-994D-A0FE-D55D805C5F99}"/>
    </a:ext>
  </a:extLst>
</a:theme>
</file>

<file path=ppt/theme/theme5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RU_Powerpoint_Sjabloon_1701_01</Template>
  <TotalTime>415</TotalTime>
  <Words>111</Words>
  <Application>Microsoft Office PowerPoint</Application>
  <PresentationFormat>Aangepast</PresentationFormat>
  <Paragraphs>34</Paragraphs>
  <Slides>9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4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RU Vervolgpagina's (variant 1)</vt:lpstr>
      <vt:lpstr>RU Vervolgpagina's (variant 2)</vt:lpstr>
      <vt:lpstr>RU Titeldia's</vt:lpstr>
      <vt:lpstr>1_RU Titeldia's</vt:lpstr>
      <vt:lpstr>Sberbank Russian Housing Market</vt:lpstr>
      <vt:lpstr>Introduction - The competition</vt:lpstr>
      <vt:lpstr>Approach - Pre-processing</vt:lpstr>
      <vt:lpstr>Approach - Methods</vt:lpstr>
      <vt:lpstr>Results</vt:lpstr>
      <vt:lpstr>PowerPoint-presentatie</vt:lpstr>
      <vt:lpstr>Further work</vt:lpstr>
      <vt:lpstr>Conclusion</vt:lpstr>
      <vt:lpstr>Sberbank Russian Housing Market</vt:lpstr>
    </vt:vector>
  </TitlesOfParts>
  <Company>Radboud Universiteit Nijmegen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Kramer, I.J. (Ilja)</dc:creator>
  <cp:lastModifiedBy>Thijs Werrij</cp:lastModifiedBy>
  <cp:revision>42</cp:revision>
  <cp:lastPrinted>2017-01-24T09:58:55Z</cp:lastPrinted>
  <dcterms:created xsi:type="dcterms:W3CDTF">2017-01-31T12:33:05Z</dcterms:created>
  <dcterms:modified xsi:type="dcterms:W3CDTF">2017-06-13T14:51:39Z</dcterms:modified>
</cp:coreProperties>
</file>