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347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5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67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48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40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885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898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30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79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3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7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608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66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83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9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817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6B4C-F8BB-44EB-92B2-444BBDDD9016}" type="datetimeFigureOut">
              <a:rPr lang="nl-NL" smtClean="0"/>
              <a:t>26-1-2017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8709F0-C411-4E9E-91B0-576505E34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1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44430"/>
            <a:ext cx="7766936" cy="1646302"/>
          </a:xfrm>
        </p:spPr>
        <p:txBody>
          <a:bodyPr/>
          <a:lstStyle/>
          <a:p>
            <a:pPr algn="ctr"/>
            <a:r>
              <a:rPr lang="nl-NL" sz="6600" dirty="0"/>
              <a:t>Eindpresentatie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6104" y="1917236"/>
            <a:ext cx="7766936" cy="1096899"/>
          </a:xfrm>
        </p:spPr>
        <p:txBody>
          <a:bodyPr/>
          <a:lstStyle/>
          <a:p>
            <a:r>
              <a:rPr lang="nl-NL" dirty="0"/>
              <a:t>De Boterbloempjes - MongoExplorer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931" y="3549340"/>
            <a:ext cx="8741137" cy="16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2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600" dirty="0"/>
              <a:t>Definition of </a:t>
            </a:r>
            <a:r>
              <a:rPr lang="nl-NL" sz="6600" dirty="0" err="1"/>
              <a:t>done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3682" y="2452136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nl-NL" dirty="0"/>
              <a:t>De productbacklog is up-to-date</a:t>
            </a:r>
          </a:p>
          <a:p>
            <a:pPr lvl="0"/>
            <a:r>
              <a:rPr lang="nl-NL" dirty="0"/>
              <a:t>De sprintbacklog is up-to-date</a:t>
            </a:r>
          </a:p>
          <a:p>
            <a:pPr lvl="0"/>
            <a:r>
              <a:rPr lang="nl-NL" dirty="0"/>
              <a:t>Alle taken en user-stories van afgelopen sprint zijn afgerond</a:t>
            </a:r>
          </a:p>
          <a:p>
            <a:pPr lvl="0"/>
            <a:r>
              <a:rPr lang="nl-NL" dirty="0"/>
              <a:t>Niet afgeronde taken zijn besproken met de product owner</a:t>
            </a:r>
          </a:p>
          <a:p>
            <a:pPr lvl="0"/>
            <a:r>
              <a:rPr lang="nl-NL" dirty="0"/>
              <a:t>De applicatie werkt aan de hand van de user-stories</a:t>
            </a:r>
          </a:p>
          <a:p>
            <a:pPr lvl="0"/>
            <a:r>
              <a:rPr lang="nl-NL" dirty="0"/>
              <a:t>De code is geschreven</a:t>
            </a:r>
          </a:p>
          <a:p>
            <a:pPr lvl="0"/>
            <a:r>
              <a:rPr lang="nl-NL" dirty="0"/>
              <a:t>De code compileert</a:t>
            </a:r>
          </a:p>
          <a:p>
            <a:pPr lvl="0"/>
            <a:r>
              <a:rPr lang="nl-NL" dirty="0"/>
              <a:t>De code bevat commentaar </a:t>
            </a:r>
          </a:p>
          <a:p>
            <a:pPr lvl="0"/>
            <a:r>
              <a:rPr lang="nl-NL" dirty="0"/>
              <a:t>Elke </a:t>
            </a:r>
            <a:r>
              <a:rPr lang="nl-NL" dirty="0" err="1"/>
              <a:t>Client-side</a:t>
            </a:r>
            <a:r>
              <a:rPr lang="nl-NL" dirty="0"/>
              <a:t> functie is getest door middel van end-</a:t>
            </a:r>
            <a:r>
              <a:rPr lang="nl-NL" dirty="0" err="1"/>
              <a:t>to</a:t>
            </a:r>
            <a:r>
              <a:rPr lang="nl-NL" dirty="0"/>
              <a:t>-end tests</a:t>
            </a:r>
          </a:p>
          <a:p>
            <a:pPr lvl="0"/>
            <a:r>
              <a:rPr lang="nl-NL" dirty="0"/>
              <a:t>Server-side is getest door middel van unit tests</a:t>
            </a:r>
          </a:p>
          <a:p>
            <a:pPr lvl="0"/>
            <a:r>
              <a:rPr lang="nl-NL" dirty="0"/>
              <a:t>Alle tests slagen</a:t>
            </a:r>
          </a:p>
        </p:txBody>
      </p:sp>
    </p:spTree>
    <p:extLst>
      <p:ext uri="{BB962C8B-B14F-4D97-AF65-F5344CB8AC3E}">
        <p14:creationId xmlns:p14="http://schemas.microsoft.com/office/powerpoint/2010/main" val="3326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600" dirty="0"/>
              <a:t>User-stories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32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/>
              <a:t>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66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/>
              <a:t>Testen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Unit-test</a:t>
            </a:r>
          </a:p>
          <a:p>
            <a:r>
              <a:rPr lang="nl-NL" sz="3200" dirty="0"/>
              <a:t>End-</a:t>
            </a:r>
            <a:r>
              <a:rPr lang="nl-NL" sz="3200" dirty="0" err="1"/>
              <a:t>to</a:t>
            </a:r>
            <a:r>
              <a:rPr lang="nl-NL" sz="3200" dirty="0"/>
              <a:t>-end test</a:t>
            </a:r>
          </a:p>
        </p:txBody>
      </p:sp>
    </p:spTree>
    <p:extLst>
      <p:ext uri="{BB962C8B-B14F-4D97-AF65-F5344CB8AC3E}">
        <p14:creationId xmlns:p14="http://schemas.microsoft.com/office/powerpoint/2010/main" val="3149856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81</Words>
  <Application>Microsoft Office PowerPoint</Application>
  <PresentationFormat>Breedbeeld</PresentationFormat>
  <Paragraphs>19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Eindpresentatie</vt:lpstr>
      <vt:lpstr>Definition of done</vt:lpstr>
      <vt:lpstr>User-stories</vt:lpstr>
      <vt:lpstr>Demo</vt:lpstr>
      <vt:lpstr>Testen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Eindpresentatie</dc:title>
  <dc:creator>Alex Post</dc:creator>
  <cp:lastModifiedBy>Alex Post</cp:lastModifiedBy>
  <cp:revision>5</cp:revision>
  <dcterms:created xsi:type="dcterms:W3CDTF">2017-01-26T10:12:25Z</dcterms:created>
  <dcterms:modified xsi:type="dcterms:W3CDTF">2017-01-26T11:30:20Z</dcterms:modified>
</cp:coreProperties>
</file>