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69" r:id="rId3"/>
    <p:sldId id="272" r:id="rId4"/>
    <p:sldId id="273" r:id="rId5"/>
    <p:sldId id="274" r:id="rId6"/>
    <p:sldId id="275" r:id="rId7"/>
    <p:sldId id="283" r:id="rId8"/>
    <p:sldId id="276" r:id="rId9"/>
    <p:sldId id="278" r:id="rId10"/>
    <p:sldId id="277" r:id="rId11"/>
    <p:sldId id="282" r:id="rId12"/>
    <p:sldId id="279" r:id="rId13"/>
    <p:sldId id="280" r:id="rId14"/>
    <p:sldId id="281" r:id="rId15"/>
    <p:sldId id="270" r:id="rId16"/>
    <p:sldId id="258" r:id="rId17"/>
    <p:sldId id="259" r:id="rId18"/>
    <p:sldId id="260" r:id="rId19"/>
    <p:sldId id="268" r:id="rId20"/>
    <p:sldId id="261" r:id="rId21"/>
    <p:sldId id="262" r:id="rId22"/>
    <p:sldId id="263" r:id="rId23"/>
    <p:sldId id="264" r:id="rId24"/>
    <p:sldId id="265" r:id="rId25"/>
    <p:sldId id="266" r:id="rId26"/>
    <p:sldId id="26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9AE3F-CB6A-254E-9DE5-98CFBCCB1CE7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3AFC6-3635-0B49-B510-FCC6292CE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83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AFC6-3635-0B49-B510-FCC6292CEA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50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AFC6-3635-0B49-B510-FCC6292CEA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78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Boterbloempjes</a:t>
            </a:r>
            <a:endParaRPr lang="nl-NL" dirty="0"/>
          </a:p>
          <a:p>
            <a:pPr algn="ctr"/>
            <a:r>
              <a:rPr lang="nl-NL" dirty="0" smtClean="0"/>
              <a:t>Schermontwerpen en User </a:t>
            </a:r>
            <a:r>
              <a:rPr lang="nl-NL" dirty="0" err="1" smtClean="0"/>
              <a:t>Stories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165" y="754380"/>
            <a:ext cx="3638068" cy="279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2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41" y="800424"/>
            <a:ext cx="8900384" cy="500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9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Optie 3 – Simple </a:t>
            </a:r>
            <a:r>
              <a:rPr lang="nl-NL" dirty="0" err="1" smtClean="0"/>
              <a:t>Dropdown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380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41" y="800424"/>
            <a:ext cx="8900384" cy="5004022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41" y="800424"/>
            <a:ext cx="8900384" cy="500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41" y="800424"/>
            <a:ext cx="8900384" cy="5004022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41" y="800424"/>
            <a:ext cx="8900384" cy="500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2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41" y="800424"/>
            <a:ext cx="8900384" cy="5004022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41" y="802098"/>
            <a:ext cx="8900384" cy="500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6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1883" y="672922"/>
            <a:ext cx="10018713" cy="1752599"/>
          </a:xfrm>
        </p:spPr>
        <p:txBody>
          <a:bodyPr/>
          <a:lstStyle/>
          <a:p>
            <a:r>
              <a:rPr lang="nl-NL" dirty="0" smtClean="0"/>
              <a:t>User </a:t>
            </a:r>
            <a:r>
              <a:rPr lang="nl-NL" dirty="0" err="1" smtClean="0"/>
              <a:t>Stories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3372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3048000" y="362460"/>
            <a:ext cx="6096000" cy="63159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gebruiker kan ik nieuwe connecties maken zodat ik de gemaakte connecties kan toevoegen aan de applicatie.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gebruiker kan ik bestaande connecties openen zodat ik alle databases kan inzien van de huidige connectie.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een gebruiker kan ik een database selecteren zodat ik alle collecties kan inzien van de huidige database.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gebruiker kan ik een collectie selecteren zodat ik alle documenten kan inzien van de huidige collectie.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gebruiker kan ik documenten selecteren zodat ik de onderliggende data kan inzien.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een gebruiker kan ik arrays en/of object selecteren zodat ik onderliggende data kan inzien.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een gebruiker kan ik waardes van een document aanpassen zodat de gewenste data wordt aangepast.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gebruiker kan ik een nieuw tabblad aanmaken zodat ik een ander scherm kan openen zonder mijn werk te verliezen.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gebruiker kan ik een opstaande tabblad sluiten zodat ik het huidige werk kan afsluiten.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gebruiker kan ik wisselen van openstaande tabbladen zodat ik meerdere werkzaamheden parallel kan bewerken. </a:t>
            </a:r>
            <a:endParaRPr lang="nl-N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85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3048000" y="1701540"/>
            <a:ext cx="6096000" cy="34549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Als 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gebruiker kan ik nieuwe connecties maken zodat ik de gemaakte connecties kan toevoegen aan de applicatie.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bij het maken van een connectie als één of meerdere velden leeg zijn wordt een error weergegeven.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bij het maken van een connectie het opgegeven adres en poortnummer al eerder geopend zijn, geef dan een waarschuwing.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Bij het maken van een connectie: als de connectie onsuccesvol is geef dan een error weer.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Bij het maken van een connectie: als de connectie succesvol is wordt de connectie aangemaakt.</a:t>
            </a:r>
            <a:endParaRPr lang="nl-N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25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3048000" y="2114153"/>
            <a:ext cx="6096000" cy="226946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Als 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gebruiker kan ik bestaande connecties openen zodat ik alle databases kan inzien van de huidige connectie.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nl-NL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 moet antwoord gegeven worden op de connectie aanvraag naar de server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Alleen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NoSQL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-databases worden </a:t>
            </a:r>
            <a:r>
              <a:rPr lang="nl-NL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weergegeven.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nl-NL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Wanneer een connectie als bestaat wordt er een error weergegeven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39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3048000" y="2442448"/>
            <a:ext cx="6096000" cy="197310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Als 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een gebruiker kan ik een database selecteren zodat ik alle collecties kan inzien van de huidige database.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 moet een bestaande database </a:t>
            </a:r>
            <a:r>
              <a:rPr lang="nl-NL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zijn op de huidige connectie.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nl-NL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 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wordt een melding weergegeven als er geen collecties bestaan.</a:t>
            </a:r>
            <a:endParaRPr lang="nl-N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87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1883" y="672922"/>
            <a:ext cx="10018713" cy="2675585"/>
          </a:xfrm>
        </p:spPr>
        <p:txBody>
          <a:bodyPr>
            <a:normAutofit/>
          </a:bodyPr>
          <a:lstStyle/>
          <a:p>
            <a:r>
              <a:rPr lang="nl-NL" dirty="0" smtClean="0"/>
              <a:t>Schermontwerpen</a:t>
            </a:r>
            <a:br>
              <a:rPr lang="nl-NL" dirty="0" smtClean="0"/>
            </a:br>
            <a:r>
              <a:rPr lang="nl-NL" dirty="0"/>
              <a:t/>
            </a:r>
            <a:br>
              <a:rPr lang="nl-NL" dirty="0"/>
            </a:br>
            <a:r>
              <a:rPr lang="nl-NL" dirty="0"/>
              <a:t>Optie </a:t>
            </a:r>
            <a:r>
              <a:rPr lang="nl-NL" dirty="0" smtClean="0"/>
              <a:t>1 </a:t>
            </a:r>
            <a:r>
              <a:rPr lang="nl-NL" dirty="0"/>
              <a:t>– </a:t>
            </a:r>
            <a:r>
              <a:rPr lang="nl-NL" dirty="0" err="1" smtClean="0"/>
              <a:t>Float</a:t>
            </a:r>
            <a:r>
              <a:rPr lang="nl-NL" dirty="0" smtClean="0"/>
              <a:t> out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4298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3048000" y="2294267"/>
            <a:ext cx="6096000" cy="226946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Als 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gebruiker kan ik een collectie selecteren zodat ik alle documenten kan inzien van de huidige collectie.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 moet een bestaande collectie zijn.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Documenten zijn uniek.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Een document mag geen code bevatten.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 wordt een melding weergegeven als er geen documenten bestaan.</a:t>
            </a:r>
            <a:endParaRPr lang="nl-N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7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3048000" y="2738811"/>
            <a:ext cx="6096000" cy="138037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nl-NL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Als 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gebruiker kan ik documenten selecteren zodat ik de onderliggende data kan inzien.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 moet een bestaande document zijn.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 moet gevuld zijn.</a:t>
            </a:r>
            <a:endParaRPr lang="nl-N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19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3048000" y="2738811"/>
            <a:ext cx="6096000" cy="138037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nl-NL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Als 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een gebruiker kan ik arrays en/of object selecteren zodat ik onderliggende data kan inzien.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Een document moet een array of object bevatten.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 of object moet gevuld zijn.</a:t>
            </a:r>
            <a:endParaRPr lang="nl-N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42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3048000" y="2590630"/>
            <a:ext cx="6096000" cy="16767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nl-NL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Als 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een gebruiker kan ik waardes van een document aanpassen zodat de gewenste data wordt aangepast.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Nieuwe data mag geen illegale waardes bevatten.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Nieuwe data mag niet leeg zijn. (geen leeg veld)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applicatie herkent de datatypes.</a:t>
            </a:r>
            <a:endParaRPr lang="nl-N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21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3048000" y="3086471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nl-NL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Als 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gebruiker kan ik een nieuw tabblad aanmaken zodat ik een ander scherm kan openen zonder mijn werk te verliezen.</a:t>
            </a:r>
            <a:endParaRPr lang="nl-N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1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3048000" y="2738811"/>
            <a:ext cx="6096000" cy="138037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nl-NL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Als 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gebruiker kan ik een opstaande tabblad sluiten zodat ik het huidige werk kan afsluiten.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 moet een tabblad bestaan.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Bij het sluiten van de enige tab verschijnt er een melding.</a:t>
            </a:r>
            <a:endParaRPr lang="nl-N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59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3048000" y="2886993"/>
            <a:ext cx="6096000" cy="10840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Als 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gebruiker kan ik wisselen van openstaande tabbladen zodat ik meerdere werkzaamheden parallel kan bewerken.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 moet meer dan één tabblad zijn.</a:t>
            </a:r>
            <a:endParaRPr lang="nl-N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52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558" y="656823"/>
            <a:ext cx="8896374" cy="500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4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558" y="734096"/>
            <a:ext cx="8896374" cy="500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6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922" y="731842"/>
            <a:ext cx="8900383" cy="500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2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922" y="708983"/>
            <a:ext cx="8900383" cy="500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8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Optie </a:t>
            </a:r>
            <a:r>
              <a:rPr lang="nl-NL" dirty="0" smtClean="0"/>
              <a:t>2 </a:t>
            </a:r>
            <a:r>
              <a:rPr lang="nl-NL" dirty="0"/>
              <a:t>– </a:t>
            </a:r>
            <a:r>
              <a:rPr lang="nl-NL" dirty="0" err="1" smtClean="0"/>
              <a:t>Reddit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236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921" y="800423"/>
            <a:ext cx="8900383" cy="500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3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41" y="800424"/>
            <a:ext cx="8900384" cy="5004022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42" y="800424"/>
            <a:ext cx="8900384" cy="500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0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177</TotalTime>
  <Words>620</Words>
  <Application>Microsoft Macintosh PowerPoint</Application>
  <PresentationFormat>Widescreen</PresentationFormat>
  <Paragraphs>52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Corbel</vt:lpstr>
      <vt:lpstr>Symbol</vt:lpstr>
      <vt:lpstr>Times New Roman</vt:lpstr>
      <vt:lpstr>Arial</vt:lpstr>
      <vt:lpstr>Parallax</vt:lpstr>
      <vt:lpstr>PowerPoint Presentation</vt:lpstr>
      <vt:lpstr>Schermontwerpen  Optie 1 – Float out</vt:lpstr>
      <vt:lpstr>PowerPoint Presentation</vt:lpstr>
      <vt:lpstr>PowerPoint Presentation</vt:lpstr>
      <vt:lpstr>PowerPoint Presentation</vt:lpstr>
      <vt:lpstr>PowerPoint Presentation</vt:lpstr>
      <vt:lpstr>Optie 2 – Reddit</vt:lpstr>
      <vt:lpstr>PowerPoint Presentation</vt:lpstr>
      <vt:lpstr>PowerPoint Presentation</vt:lpstr>
      <vt:lpstr>PowerPoint Presentation</vt:lpstr>
      <vt:lpstr>Optie 3 – Simple Dropdown</vt:lpstr>
      <vt:lpstr>PowerPoint Presentation</vt:lpstr>
      <vt:lpstr>PowerPoint Presentation</vt:lpstr>
      <vt:lpstr>PowerPoint Presentation</vt:lpstr>
      <vt:lpstr>User Stories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Boterbloempjes</dc:title>
  <dc:creator>Roel de Man</dc:creator>
  <cp:lastModifiedBy>Niels Wijers</cp:lastModifiedBy>
  <cp:revision>9</cp:revision>
  <dcterms:created xsi:type="dcterms:W3CDTF">2016-11-24T10:34:07Z</dcterms:created>
  <dcterms:modified xsi:type="dcterms:W3CDTF">2016-11-25T11:00:12Z</dcterms:modified>
</cp:coreProperties>
</file>