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61D3E-922F-4E20-B573-E73B76B7A68C}" v="50" dt="2021-01-29T14:07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is Kunkeler" userId="8b08f89c40ba9df9" providerId="LiveId" clId="{6D361D3E-922F-4E20-B573-E73B76B7A68C}"/>
    <pc:docChg chg="undo custSel addSld delSld modSld">
      <pc:chgData name="Joris Kunkeler" userId="8b08f89c40ba9df9" providerId="LiveId" clId="{6D361D3E-922F-4E20-B573-E73B76B7A68C}" dt="2021-01-29T14:07:18.631" v="241" actId="20577"/>
      <pc:docMkLst>
        <pc:docMk/>
      </pc:docMkLst>
      <pc:sldChg chg="addSp delSp modSp mod">
        <pc:chgData name="Joris Kunkeler" userId="8b08f89c40ba9df9" providerId="LiveId" clId="{6D361D3E-922F-4E20-B573-E73B76B7A68C}" dt="2021-01-29T14:03:05.024" v="104" actId="1076"/>
        <pc:sldMkLst>
          <pc:docMk/>
          <pc:sldMk cId="2724336143" sldId="257"/>
        </pc:sldMkLst>
        <pc:spChg chg="add del mod">
          <ac:chgData name="Joris Kunkeler" userId="8b08f89c40ba9df9" providerId="LiveId" clId="{6D361D3E-922F-4E20-B573-E73B76B7A68C}" dt="2021-01-29T13:55:24.379" v="21" actId="22"/>
          <ac:spMkLst>
            <pc:docMk/>
            <pc:sldMk cId="2724336143" sldId="257"/>
            <ac:spMk id="4" creationId="{15E72CCD-AD5D-4C25-91DD-DABAC0877CCA}"/>
          </ac:spMkLst>
        </pc:spChg>
        <pc:picChg chg="del">
          <ac:chgData name="Joris Kunkeler" userId="8b08f89c40ba9df9" providerId="LiveId" clId="{6D361D3E-922F-4E20-B573-E73B76B7A68C}" dt="2021-01-29T13:51:04.380" v="0" actId="478"/>
          <ac:picMkLst>
            <pc:docMk/>
            <pc:sldMk cId="2724336143" sldId="257"/>
            <ac:picMk id="6" creationId="{BFEAE5AF-9763-4548-804C-080FCC2F5B6C}"/>
          </ac:picMkLst>
        </pc:picChg>
        <pc:picChg chg="add mod">
          <ac:chgData name="Joris Kunkeler" userId="8b08f89c40ba9df9" providerId="LiveId" clId="{6D361D3E-922F-4E20-B573-E73B76B7A68C}" dt="2021-01-29T14:00:38.114" v="65" actId="1076"/>
          <ac:picMkLst>
            <pc:docMk/>
            <pc:sldMk cId="2724336143" sldId="257"/>
            <ac:picMk id="7" creationId="{250A4A32-319A-4FCA-B5FD-BAB8055103FB}"/>
          </ac:picMkLst>
        </pc:picChg>
        <pc:picChg chg="del">
          <ac:chgData name="Joris Kunkeler" userId="8b08f89c40ba9df9" providerId="LiveId" clId="{6D361D3E-922F-4E20-B573-E73B76B7A68C}" dt="2021-01-29T13:51:07.412" v="2" actId="478"/>
          <ac:picMkLst>
            <pc:docMk/>
            <pc:sldMk cId="2724336143" sldId="257"/>
            <ac:picMk id="9" creationId="{A1020F4D-20F4-4D4D-9A00-6753EEDA54CD}"/>
          </ac:picMkLst>
        </pc:picChg>
        <pc:picChg chg="add mod">
          <ac:chgData name="Joris Kunkeler" userId="8b08f89c40ba9df9" providerId="LiveId" clId="{6D361D3E-922F-4E20-B573-E73B76B7A68C}" dt="2021-01-29T14:01:05.796" v="72" actId="1076"/>
          <ac:picMkLst>
            <pc:docMk/>
            <pc:sldMk cId="2724336143" sldId="257"/>
            <ac:picMk id="10" creationId="{C7C851C8-033B-42F8-BE9B-61D53EDFA6E1}"/>
          </ac:picMkLst>
        </pc:picChg>
        <pc:picChg chg="add mod">
          <ac:chgData name="Joris Kunkeler" userId="8b08f89c40ba9df9" providerId="LiveId" clId="{6D361D3E-922F-4E20-B573-E73B76B7A68C}" dt="2021-01-29T14:01:21.405" v="79" actId="1076"/>
          <ac:picMkLst>
            <pc:docMk/>
            <pc:sldMk cId="2724336143" sldId="257"/>
            <ac:picMk id="12" creationId="{5F60ADB1-7B39-40EA-B8AF-F21E6F9A6987}"/>
          </ac:picMkLst>
        </pc:picChg>
        <pc:picChg chg="del">
          <ac:chgData name="Joris Kunkeler" userId="8b08f89c40ba9df9" providerId="LiveId" clId="{6D361D3E-922F-4E20-B573-E73B76B7A68C}" dt="2021-01-29T13:51:11.106" v="5" actId="478"/>
          <ac:picMkLst>
            <pc:docMk/>
            <pc:sldMk cId="2724336143" sldId="257"/>
            <ac:picMk id="13" creationId="{06A443AD-8997-45CF-99F6-907C5A105990}"/>
          </ac:picMkLst>
        </pc:picChg>
        <pc:picChg chg="del">
          <ac:chgData name="Joris Kunkeler" userId="8b08f89c40ba9df9" providerId="LiveId" clId="{6D361D3E-922F-4E20-B573-E73B76B7A68C}" dt="2021-01-29T13:51:09.586" v="3" actId="478"/>
          <ac:picMkLst>
            <pc:docMk/>
            <pc:sldMk cId="2724336143" sldId="257"/>
            <ac:picMk id="15" creationId="{6A63BECD-A74E-4714-AF34-5AAFBB90D6A1}"/>
          </ac:picMkLst>
        </pc:picChg>
        <pc:picChg chg="add mod">
          <ac:chgData name="Joris Kunkeler" userId="8b08f89c40ba9df9" providerId="LiveId" clId="{6D361D3E-922F-4E20-B573-E73B76B7A68C}" dt="2021-01-29T14:00:47.889" v="68" actId="14100"/>
          <ac:picMkLst>
            <pc:docMk/>
            <pc:sldMk cId="2724336143" sldId="257"/>
            <ac:picMk id="16" creationId="{7BAA0C51-7F58-4CD6-B65A-82FA4E58D15C}"/>
          </ac:picMkLst>
        </pc:picChg>
        <pc:picChg chg="del">
          <ac:chgData name="Joris Kunkeler" userId="8b08f89c40ba9df9" providerId="LiveId" clId="{6D361D3E-922F-4E20-B573-E73B76B7A68C}" dt="2021-01-29T13:51:10.369" v="4" actId="478"/>
          <ac:picMkLst>
            <pc:docMk/>
            <pc:sldMk cId="2724336143" sldId="257"/>
            <ac:picMk id="17" creationId="{F2626689-5F02-4A0D-B2BD-8F67D0920792}"/>
          </ac:picMkLst>
        </pc:picChg>
        <pc:picChg chg="del">
          <ac:chgData name="Joris Kunkeler" userId="8b08f89c40ba9df9" providerId="LiveId" clId="{6D361D3E-922F-4E20-B573-E73B76B7A68C}" dt="2021-01-29T13:51:06.295" v="1" actId="478"/>
          <ac:picMkLst>
            <pc:docMk/>
            <pc:sldMk cId="2724336143" sldId="257"/>
            <ac:picMk id="19" creationId="{DCFEBABE-CBF2-4D2A-989C-D7386244058A}"/>
          </ac:picMkLst>
        </pc:picChg>
        <pc:picChg chg="add mod">
          <ac:chgData name="Joris Kunkeler" userId="8b08f89c40ba9df9" providerId="LiveId" clId="{6D361D3E-922F-4E20-B573-E73B76B7A68C}" dt="2021-01-29T14:00:42.080" v="66" actId="14100"/>
          <ac:picMkLst>
            <pc:docMk/>
            <pc:sldMk cId="2724336143" sldId="257"/>
            <ac:picMk id="20" creationId="{74069944-D270-4FCA-A902-1DC5CF381B10}"/>
          </ac:picMkLst>
        </pc:picChg>
        <pc:picChg chg="add mod ord">
          <ac:chgData name="Joris Kunkeler" userId="8b08f89c40ba9df9" providerId="LiveId" clId="{6D361D3E-922F-4E20-B573-E73B76B7A68C}" dt="2021-01-29T14:01:23.395" v="80" actId="14100"/>
          <ac:picMkLst>
            <pc:docMk/>
            <pc:sldMk cId="2724336143" sldId="257"/>
            <ac:picMk id="22" creationId="{1C8EEDF3-D140-419C-B85A-DB497C67F1ED}"/>
          </ac:picMkLst>
        </pc:picChg>
        <pc:picChg chg="add mod">
          <ac:chgData name="Joris Kunkeler" userId="8b08f89c40ba9df9" providerId="LiveId" clId="{6D361D3E-922F-4E20-B573-E73B76B7A68C}" dt="2021-01-29T14:02:57.788" v="101" actId="1076"/>
          <ac:picMkLst>
            <pc:docMk/>
            <pc:sldMk cId="2724336143" sldId="257"/>
            <ac:picMk id="24" creationId="{E0971235-5D02-4DE2-9C4D-BD2C032895A5}"/>
          </ac:picMkLst>
        </pc:picChg>
        <pc:picChg chg="add mod">
          <ac:chgData name="Joris Kunkeler" userId="8b08f89c40ba9df9" providerId="LiveId" clId="{6D361D3E-922F-4E20-B573-E73B76B7A68C}" dt="2021-01-29T14:01:49.751" v="90" actId="1076"/>
          <ac:picMkLst>
            <pc:docMk/>
            <pc:sldMk cId="2724336143" sldId="257"/>
            <ac:picMk id="26" creationId="{00F77596-3B14-4DA8-94FB-A34C1F3559CF}"/>
          </ac:picMkLst>
        </pc:picChg>
        <pc:picChg chg="add mod">
          <ac:chgData name="Joris Kunkeler" userId="8b08f89c40ba9df9" providerId="LiveId" clId="{6D361D3E-922F-4E20-B573-E73B76B7A68C}" dt="2021-01-29T14:02:32.185" v="96" actId="1076"/>
          <ac:picMkLst>
            <pc:docMk/>
            <pc:sldMk cId="2724336143" sldId="257"/>
            <ac:picMk id="28" creationId="{8E9E2321-5641-458F-A455-A47B58B213D6}"/>
          </ac:picMkLst>
        </pc:picChg>
        <pc:picChg chg="add mod">
          <ac:chgData name="Joris Kunkeler" userId="8b08f89c40ba9df9" providerId="LiveId" clId="{6D361D3E-922F-4E20-B573-E73B76B7A68C}" dt="2021-01-29T14:03:01.954" v="102" actId="1076"/>
          <ac:picMkLst>
            <pc:docMk/>
            <pc:sldMk cId="2724336143" sldId="257"/>
            <ac:picMk id="30" creationId="{1C4C2294-423D-4593-BE2B-ED892D7011DE}"/>
          </ac:picMkLst>
        </pc:picChg>
        <pc:picChg chg="add mod">
          <ac:chgData name="Joris Kunkeler" userId="8b08f89c40ba9df9" providerId="LiveId" clId="{6D361D3E-922F-4E20-B573-E73B76B7A68C}" dt="2021-01-29T14:03:05.024" v="104" actId="1076"/>
          <ac:picMkLst>
            <pc:docMk/>
            <pc:sldMk cId="2724336143" sldId="257"/>
            <ac:picMk id="32" creationId="{B24C9C2F-7F2A-4D73-869A-0D90A8052F61}"/>
          </ac:picMkLst>
        </pc:picChg>
      </pc:sldChg>
      <pc:sldChg chg="addSp delSp modSp mod">
        <pc:chgData name="Joris Kunkeler" userId="8b08f89c40ba9df9" providerId="LiveId" clId="{6D361D3E-922F-4E20-B573-E73B76B7A68C}" dt="2021-01-29T14:06:26.808" v="136" actId="1076"/>
        <pc:sldMkLst>
          <pc:docMk/>
          <pc:sldMk cId="408321087" sldId="258"/>
        </pc:sldMkLst>
        <pc:graphicFrameChg chg="add mod">
          <ac:chgData name="Joris Kunkeler" userId="8b08f89c40ba9df9" providerId="LiveId" clId="{6D361D3E-922F-4E20-B573-E73B76B7A68C}" dt="2021-01-29T14:06:14.366" v="128" actId="1076"/>
          <ac:graphicFrameMkLst>
            <pc:docMk/>
            <pc:sldMk cId="408321087" sldId="258"/>
            <ac:graphicFrameMk id="4" creationId="{BA50D586-1C0D-41E3-9CCC-73905F5A1296}"/>
          </ac:graphicFrameMkLst>
        </pc:graphicFrameChg>
        <pc:graphicFrameChg chg="mod">
          <ac:chgData name="Joris Kunkeler" userId="8b08f89c40ba9df9" providerId="LiveId" clId="{6D361D3E-922F-4E20-B573-E73B76B7A68C}" dt="2021-01-29T14:06:01.962" v="125" actId="1076"/>
          <ac:graphicFrameMkLst>
            <pc:docMk/>
            <pc:sldMk cId="408321087" sldId="258"/>
            <ac:graphicFrameMk id="5" creationId="{23FD5617-199C-4B5D-BA72-6B8F782F9D80}"/>
          </ac:graphicFrameMkLst>
        </pc:graphicFrameChg>
        <pc:graphicFrameChg chg="del">
          <ac:chgData name="Joris Kunkeler" userId="8b08f89c40ba9df9" providerId="LiveId" clId="{6D361D3E-922F-4E20-B573-E73B76B7A68C}" dt="2021-01-29T14:03:51.142" v="105" actId="478"/>
          <ac:graphicFrameMkLst>
            <pc:docMk/>
            <pc:sldMk cId="408321087" sldId="258"/>
            <ac:graphicFrameMk id="6" creationId="{11CB1AAC-72E1-4868-8FD6-2CECF3278E5A}"/>
          </ac:graphicFrameMkLst>
        </pc:graphicFrameChg>
        <pc:graphicFrameChg chg="add mod">
          <ac:chgData name="Joris Kunkeler" userId="8b08f89c40ba9df9" providerId="LiveId" clId="{6D361D3E-922F-4E20-B573-E73B76B7A68C}" dt="2021-01-29T14:06:11.456" v="127"/>
          <ac:graphicFrameMkLst>
            <pc:docMk/>
            <pc:sldMk cId="408321087" sldId="258"/>
            <ac:graphicFrameMk id="7" creationId="{25D4114C-421E-435B-B14F-C37AB278E171}"/>
          </ac:graphicFrameMkLst>
        </pc:graphicFrameChg>
        <pc:graphicFrameChg chg="add mod">
          <ac:chgData name="Joris Kunkeler" userId="8b08f89c40ba9df9" providerId="LiveId" clId="{6D361D3E-922F-4E20-B573-E73B76B7A68C}" dt="2021-01-29T14:06:24.703" v="135" actId="1076"/>
          <ac:graphicFrameMkLst>
            <pc:docMk/>
            <pc:sldMk cId="408321087" sldId="258"/>
            <ac:graphicFrameMk id="8" creationId="{35CF4ABD-61A1-4D9F-A69A-D9EDC0072A4A}"/>
          </ac:graphicFrameMkLst>
        </pc:graphicFrameChg>
        <pc:graphicFrameChg chg="del">
          <ac:chgData name="Joris Kunkeler" userId="8b08f89c40ba9df9" providerId="LiveId" clId="{6D361D3E-922F-4E20-B573-E73B76B7A68C}" dt="2021-01-29T14:03:53.378" v="107" actId="478"/>
          <ac:graphicFrameMkLst>
            <pc:docMk/>
            <pc:sldMk cId="408321087" sldId="258"/>
            <ac:graphicFrameMk id="9" creationId="{AEE41C55-3B10-425C-A54C-CD177FC68427}"/>
          </ac:graphicFrameMkLst>
        </pc:graphicFrameChg>
        <pc:graphicFrameChg chg="add mod">
          <ac:chgData name="Joris Kunkeler" userId="8b08f89c40ba9df9" providerId="LiveId" clId="{6D361D3E-922F-4E20-B573-E73B76B7A68C}" dt="2021-01-29T14:06:05.465" v="126" actId="1076"/>
          <ac:graphicFrameMkLst>
            <pc:docMk/>
            <pc:sldMk cId="408321087" sldId="258"/>
            <ac:graphicFrameMk id="10" creationId="{FC1A178C-76C0-4DA4-8470-8001CAE7A405}"/>
          </ac:graphicFrameMkLst>
        </pc:graphicFrameChg>
        <pc:graphicFrameChg chg="del">
          <ac:chgData name="Joris Kunkeler" userId="8b08f89c40ba9df9" providerId="LiveId" clId="{6D361D3E-922F-4E20-B573-E73B76B7A68C}" dt="2021-01-29T14:03:52.444" v="106" actId="478"/>
          <ac:graphicFrameMkLst>
            <pc:docMk/>
            <pc:sldMk cId="408321087" sldId="258"/>
            <ac:graphicFrameMk id="11" creationId="{5AB77D07-931A-45F2-862E-E20BFAA02E91}"/>
          </ac:graphicFrameMkLst>
        </pc:graphicFrameChg>
        <pc:graphicFrameChg chg="add mod">
          <ac:chgData name="Joris Kunkeler" userId="8b08f89c40ba9df9" providerId="LiveId" clId="{6D361D3E-922F-4E20-B573-E73B76B7A68C}" dt="2021-01-29T14:06:26.808" v="136" actId="1076"/>
          <ac:graphicFrameMkLst>
            <pc:docMk/>
            <pc:sldMk cId="408321087" sldId="258"/>
            <ac:graphicFrameMk id="12" creationId="{D337C3B2-FE00-40F9-9D1A-DF2E3D19A6F1}"/>
          </ac:graphicFrameMkLst>
        </pc:graphicFrameChg>
        <pc:graphicFrameChg chg="del">
          <ac:chgData name="Joris Kunkeler" userId="8b08f89c40ba9df9" providerId="LiveId" clId="{6D361D3E-922F-4E20-B573-E73B76B7A68C}" dt="2021-01-29T14:03:54.785" v="109" actId="478"/>
          <ac:graphicFrameMkLst>
            <pc:docMk/>
            <pc:sldMk cId="408321087" sldId="258"/>
            <ac:graphicFrameMk id="13" creationId="{1D768CD9-B828-447D-A81D-218AB4694A73}"/>
          </ac:graphicFrameMkLst>
        </pc:graphicFrameChg>
        <pc:graphicFrameChg chg="add mod">
          <ac:chgData name="Joris Kunkeler" userId="8b08f89c40ba9df9" providerId="LiveId" clId="{6D361D3E-922F-4E20-B573-E73B76B7A68C}" dt="2021-01-29T14:06:23.676" v="134" actId="1076"/>
          <ac:graphicFrameMkLst>
            <pc:docMk/>
            <pc:sldMk cId="408321087" sldId="258"/>
            <ac:graphicFrameMk id="14" creationId="{805841EC-2AD9-4818-83BB-1C9AA79468EC}"/>
          </ac:graphicFrameMkLst>
        </pc:graphicFrameChg>
        <pc:graphicFrameChg chg="del">
          <ac:chgData name="Joris Kunkeler" userId="8b08f89c40ba9df9" providerId="LiveId" clId="{6D361D3E-922F-4E20-B573-E73B76B7A68C}" dt="2021-01-29T14:03:54.031" v="108" actId="478"/>
          <ac:graphicFrameMkLst>
            <pc:docMk/>
            <pc:sldMk cId="408321087" sldId="258"/>
            <ac:graphicFrameMk id="15" creationId="{6A3F1A31-EF23-462B-97F1-452291F811CA}"/>
          </ac:graphicFrameMkLst>
        </pc:graphicFrameChg>
      </pc:sldChg>
      <pc:sldChg chg="modSp add del mod">
        <pc:chgData name="Joris Kunkeler" userId="8b08f89c40ba9df9" providerId="LiveId" clId="{6D361D3E-922F-4E20-B573-E73B76B7A68C}" dt="2021-01-29T14:07:18.631" v="241" actId="20577"/>
        <pc:sldMkLst>
          <pc:docMk/>
          <pc:sldMk cId="133138042" sldId="261"/>
        </pc:sldMkLst>
        <pc:spChg chg="mod">
          <ac:chgData name="Joris Kunkeler" userId="8b08f89c40ba9df9" providerId="LiveId" clId="{6D361D3E-922F-4E20-B573-E73B76B7A68C}" dt="2021-01-29T14:07:18.631" v="241" actId="20577"/>
          <ac:spMkLst>
            <pc:docMk/>
            <pc:sldMk cId="133138042" sldId="261"/>
            <ac:spMk id="4" creationId="{FD421D5D-AFF2-4271-8B28-1B6146326E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nl-NL" dirty="0" err="1"/>
              <a:t>ndiviueel</a:t>
            </a:r>
            <a:r>
              <a:rPr lang="nl-NL" dirty="0"/>
              <a:t> logboek derde sprint </a:t>
            </a:r>
            <a:br>
              <a:rPr lang="nl-NL" dirty="0"/>
            </a:br>
            <a:r>
              <a:rPr lang="nl-NL" dirty="0"/>
              <a:t>Joris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taken</a:t>
            </a:r>
            <a:endParaRPr lang="nl-NL" dirty="0"/>
          </a:p>
        </p:txBody>
      </p:sp>
      <p:pic>
        <p:nvPicPr>
          <p:cNvPr id="22" name="Tijdelijke aanduiding voor inhoud 21">
            <a:extLst>
              <a:ext uri="{FF2B5EF4-FFF2-40B4-BE49-F238E27FC236}">
                <a16:creationId xmlns:a16="http://schemas.microsoft.com/office/drawing/2014/main" id="{1C8EEDF3-D140-419C-B85A-DB497C67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752" y="266413"/>
            <a:ext cx="2855442" cy="335570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0A4A32-319A-4FCA-B5FD-BAB80551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8047"/>
            <a:ext cx="2959100" cy="77926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7C851C8-033B-42F8-BE9B-61D53EDFA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888" y="6071451"/>
            <a:ext cx="2638746" cy="78654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F60ADB1-7B39-40EA-B8AF-F21E6F9A6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437" y="184297"/>
            <a:ext cx="2855442" cy="132556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BAA0C51-7F58-4CD6-B65A-82FA4E58D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787" y="1361936"/>
            <a:ext cx="3263428" cy="468610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74069944-D270-4FCA-A902-1DC5CF38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61937"/>
            <a:ext cx="2897691" cy="4686109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0971235-5D02-4DE2-9C4D-BD2C03289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3633" y="4618931"/>
            <a:ext cx="3133869" cy="2115212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0F77596-3B14-4DA8-94FB-A34C1F3559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3721" y="1646391"/>
            <a:ext cx="2210552" cy="1598665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8E9E2321-5641-458F-A455-A47B58B21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2871" y="5667976"/>
            <a:ext cx="2638747" cy="1190024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1C4C2294-423D-4593-BE2B-ED892D7011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4751" y="3966007"/>
            <a:ext cx="2407841" cy="1058133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24C9C2F-7F2A-4D73-869A-0D90A8052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72180" y="3466042"/>
            <a:ext cx="2751242" cy="2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FD5617-199C-4B5D-BA72-6B8F782F9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01339"/>
              </p:ext>
            </p:extLst>
          </p:nvPr>
        </p:nvGraphicFramePr>
        <p:xfrm>
          <a:off x="885713" y="2663824"/>
          <a:ext cx="2278109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38440" imgH="443880" progId="Package">
                  <p:embed/>
                </p:oleObj>
              </mc:Choice>
              <mc:Fallback>
                <p:oleObj name="Packager Shell Object" showAsIcon="1" r:id="rId2" imgW="838440" imgH="44388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3FD5617-199C-4B5D-BA72-6B8F782F9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5713" y="2663824"/>
                        <a:ext cx="2278109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50D586-1C0D-41E3-9CCC-73905F5A1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10141"/>
              </p:ext>
            </p:extLst>
          </p:nvPr>
        </p:nvGraphicFramePr>
        <p:xfrm>
          <a:off x="4084831" y="2663824"/>
          <a:ext cx="1512661" cy="113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93280" imgH="443880" progId="Package">
                  <p:embed/>
                </p:oleObj>
              </mc:Choice>
              <mc:Fallback>
                <p:oleObj name="Packager Shell Object" showAsIcon="1" r:id="rId4" imgW="593280" imgH="44388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50D586-1C0D-41E3-9CCC-73905F5A12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4831" y="2663824"/>
                        <a:ext cx="1512661" cy="113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5D4114C-421E-435B-B14F-C37AB278E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86503"/>
              </p:ext>
            </p:extLst>
          </p:nvPr>
        </p:nvGraphicFramePr>
        <p:xfrm>
          <a:off x="4170363" y="4489449"/>
          <a:ext cx="1635351" cy="122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593280" imgH="443880" progId="Package">
                  <p:embed/>
                </p:oleObj>
              </mc:Choice>
              <mc:Fallback>
                <p:oleObj name="Packager Shell Object" showAsIcon="1" r:id="rId6" imgW="593280" imgH="44388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5D4114C-421E-435B-B14F-C37AB278E1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0363" y="4489449"/>
                        <a:ext cx="1635351" cy="122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5CF4ABD-61A1-4D9F-A69A-D9EDC0072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50841"/>
              </p:ext>
            </p:extLst>
          </p:nvPr>
        </p:nvGraphicFramePr>
        <p:xfrm>
          <a:off x="9028180" y="2531107"/>
          <a:ext cx="1968204" cy="147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593280" imgH="443880" progId="Package">
                  <p:embed/>
                </p:oleObj>
              </mc:Choice>
              <mc:Fallback>
                <p:oleObj name="Packager Shell Object" showAsIcon="1" r:id="rId8" imgW="593280" imgH="44388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5CF4ABD-61A1-4D9F-A69A-D9EDC0072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28180" y="2531107"/>
                        <a:ext cx="1968204" cy="147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C1A178C-76C0-4DA4-8470-8001CAE7A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18071"/>
              </p:ext>
            </p:extLst>
          </p:nvPr>
        </p:nvGraphicFramePr>
        <p:xfrm>
          <a:off x="455385" y="4342396"/>
          <a:ext cx="3138764" cy="125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109520" imgH="443880" progId="Package">
                  <p:embed/>
                </p:oleObj>
              </mc:Choice>
              <mc:Fallback>
                <p:oleObj name="Packager Shell Object" showAsIcon="1" r:id="rId10" imgW="1109520" imgH="44388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C1A178C-76C0-4DA4-8470-8001CAE7A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5385" y="4342396"/>
                        <a:ext cx="3138764" cy="1257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337C3B2-FE00-40F9-9D1A-DF2E3D19A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39372"/>
              </p:ext>
            </p:extLst>
          </p:nvPr>
        </p:nvGraphicFramePr>
        <p:xfrm>
          <a:off x="5668467" y="4323777"/>
          <a:ext cx="3359713" cy="135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1103040" imgH="443880" progId="Package">
                  <p:embed/>
                </p:oleObj>
              </mc:Choice>
              <mc:Fallback>
                <p:oleObj name="Packager Shell Object" showAsIcon="1" r:id="rId12" imgW="1103040" imgH="443880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337C3B2-FE00-40F9-9D1A-DF2E3D19A6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68467" y="4323777"/>
                        <a:ext cx="3359713" cy="1353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05841EC-2AD9-4818-83BB-1C9AA7946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303"/>
              </p:ext>
            </p:extLst>
          </p:nvPr>
        </p:nvGraphicFramePr>
        <p:xfrm>
          <a:off x="6328229" y="2674448"/>
          <a:ext cx="2223861" cy="119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825480" imgH="443880" progId="Package">
                  <p:embed/>
                </p:oleObj>
              </mc:Choice>
              <mc:Fallback>
                <p:oleObj name="Packager Shell Object" showAsIcon="1" r:id="rId14" imgW="825480" imgH="443880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05841EC-2AD9-4818-83BB-1C9AA7946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28229" y="2674448"/>
                        <a:ext cx="2223861" cy="1197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code opruimen en van commentaar voorzien en bij alle files </a:t>
            </a:r>
            <a:r>
              <a:rPr lang="nl-NL" dirty="0" err="1"/>
              <a:t>doxygen</a:t>
            </a:r>
            <a:r>
              <a:rPr lang="nl-NL" dirty="0"/>
              <a:t> toevoegen</a:t>
            </a:r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31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Package</vt:lpstr>
      <vt:lpstr>Indiviueel logboek derde sprint  Joris</vt:lpstr>
      <vt:lpstr>Trello taken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Joris Kunkeler</cp:lastModifiedBy>
  <cp:revision>9</cp:revision>
  <dcterms:created xsi:type="dcterms:W3CDTF">2021-01-15T14:09:13Z</dcterms:created>
  <dcterms:modified xsi:type="dcterms:W3CDTF">2021-01-29T14:07:24Z</dcterms:modified>
</cp:coreProperties>
</file>