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32B28-1BD2-4119-925F-501D9DEB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D52386-D17F-4477-9BFF-E226E8CAF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8DCB52-F6E1-4CF7-A282-0065C947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949F5-6DB7-428E-9252-2903427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E41434-923D-4771-94B7-DE11D1BD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8858C-5749-40D4-94D2-94A0F3E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6E749E-E2CA-4159-B186-0081C09D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FA7C89-9D0C-48B9-A437-587377D9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FEF771-2EBD-4A72-9B3B-EF68D723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3DE89-4A38-49AF-B583-1F3409C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4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E37A583-7BB4-4853-A340-5D20E2F3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120973-CDCC-45ED-A99E-2E391653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0C8BAE-E9FA-4567-AFD6-DAC616B5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DFCF68-5E7D-4E64-A46D-BD1C86C1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A968E3-A7C0-49D0-8C84-5FC32AD4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3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ED04-4CC7-40D5-A727-83EDB984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DD5DBD-516C-4422-B3EE-1D5036B8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3854B2-A17B-45C5-A74F-A06FBFE5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BA785B-7E02-4259-A881-72824F51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BBE91-7D98-46F3-858C-773C4F02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5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8E6AF-3522-4E21-9CE0-AD29B5CC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BC5E97-8562-420C-B03F-03255602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BC5F2F-69F1-477E-945D-3CE85526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A7E3DC-3789-4594-A86E-C8937FE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37B216-CF99-4246-B265-CE435569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0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75195-944C-4665-A207-D87E527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B4C0B9-D184-487A-8B7B-0A63BC0A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B386E5-96E4-4841-8352-1322B1C9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C7C252-D516-4011-834E-CA7C55B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79DE58-70F9-44A6-BF03-DADAA9EE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42151F-29D0-4C1A-8B81-B2A4316A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0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20BF-0CDE-487C-92F6-508DDFAA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D2AD5E-0238-4EF9-BF1F-DF1BF8CD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E35977-7440-4ECF-90AA-46849DEC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24047D8-442F-4D29-B6CF-D2CC85EC6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71A1C5-88F0-4B0E-8CFA-112185F4E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C655461-D9C0-4D15-AC16-28DCA20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F5F85EA-C0BB-4ABB-85A5-F5B848B7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A940980-A693-479A-A49E-AEE20CF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5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895C-BAAA-4796-9BE2-7B551D75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09BFC7-FA81-4246-A31B-BF2B760D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D16513-E838-49EC-8918-075EAC63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3F431F-2549-4DFA-897E-880E3DCA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3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5D3E7BA-5DE5-45E6-9777-E0338CBF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0E5C95-5B5B-49E8-B3DB-F8667653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3A61D2-1635-45F1-9E11-6F5680B7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7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AAE4-9673-4000-82AA-1618B6A4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08E6A5-CC1C-4277-8D26-47A35268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7C8110-431E-4CB0-ADE3-37FAC52E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63A407-4CB5-4ED1-9D96-844204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1F5F12-0495-43AA-83BA-FFC0DE5B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235CBE-3075-4EE1-9B92-CE2E81EC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2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5D079-EED5-4F64-AD80-4F42057D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66E0B4-C037-493F-A010-619542A4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69D840-725E-4DAC-8149-E4F1AFC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CEADDF-B038-463D-A55E-5C8DBD26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197ADC-B5EB-46C7-AAEE-75C3556C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506FA2-DB51-4E63-BE60-5B34D6A6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4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03D896-C878-49C3-A67D-91DB628B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A51D15-5C68-403A-892B-7BD73C92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8D24A2-0EAC-4382-892C-33BCA5607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17B8-340D-4F54-8707-249F7E661113}" type="datetimeFigureOut">
              <a:rPr lang="nl-NL" smtClean="0"/>
              <a:t>22-1-2021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A4A16B-C43D-485D-9F64-35A77DB77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212FAC-C795-4237-A16B-91B399733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2E0E-8CA8-4B6D-8F49-1A19BAB9EC2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2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C2345-87D5-4352-9E91-C01C18FF4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User Story</a:t>
            </a:r>
            <a:br>
              <a:rPr lang="nl-NL" dirty="0"/>
            </a:br>
            <a:r>
              <a:rPr lang="nl-NL" dirty="0"/>
              <a:t>Roel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CD768B-85DF-4783-9D61-9269819F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91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character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5D8DA-C5D0-470C-8933-16EFB962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43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02C0-E882-4D36-B9C0-B903879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menu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946B96-4836-4866-A73C-301015453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317" y="1825625"/>
            <a:ext cx="4917365" cy="4351338"/>
          </a:xfrm>
        </p:spPr>
      </p:pic>
    </p:spTree>
    <p:extLst>
      <p:ext uri="{BB962C8B-B14F-4D97-AF65-F5344CB8AC3E}">
        <p14:creationId xmlns:p14="http://schemas.microsoft.com/office/powerpoint/2010/main" val="40832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8D31-62D7-4D8B-94C2-2830D856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SFML </a:t>
            </a:r>
            <a:r>
              <a:rPr lang="en-US" dirty="0" err="1"/>
              <a:t>taak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E03AD-AE8E-4EA5-B459-7E2AA11C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2114550"/>
            <a:ext cx="48672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8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Animations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95CBA-411A-4F1D-B1E0-0272598F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254976"/>
            <a:ext cx="5486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02C0-E882-4D36-B9C0-B903879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BDE79-3E55-4028-83D6-B721A63E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04D7028-D03B-4574-A19D-8E8557D1A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750953"/>
              </p:ext>
            </p:extLst>
          </p:nvPr>
        </p:nvGraphicFramePr>
        <p:xfrm>
          <a:off x="1776413" y="2555875"/>
          <a:ext cx="11318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131840" imgH="727560" progId="Package">
                  <p:embed/>
                </p:oleObj>
              </mc:Choice>
              <mc:Fallback>
                <p:oleObj name="Packager Shell Object" showAsIcon="1" r:id="rId2" imgW="113184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6413" y="2555875"/>
                        <a:ext cx="1131887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48C98B5-6D8D-4610-A354-E4594B112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864339"/>
              </p:ext>
            </p:extLst>
          </p:nvPr>
        </p:nvGraphicFramePr>
        <p:xfrm>
          <a:off x="3291840" y="2555875"/>
          <a:ext cx="1701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702440" imgH="727560" progId="Package">
                  <p:embed/>
                </p:oleObj>
              </mc:Choice>
              <mc:Fallback>
                <p:oleObj name="Packager Shell Object" showAsIcon="1" r:id="rId4" imgW="170244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1840" y="2555875"/>
                        <a:ext cx="1701800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1B2B49-CA63-4BD3-84C8-955F94040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85366"/>
              </p:ext>
            </p:extLst>
          </p:nvPr>
        </p:nvGraphicFramePr>
        <p:xfrm>
          <a:off x="5249862" y="2555874"/>
          <a:ext cx="16922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692360" imgH="727560" progId="Package">
                  <p:embed/>
                </p:oleObj>
              </mc:Choice>
              <mc:Fallback>
                <p:oleObj name="Packager Shell Object" showAsIcon="1" r:id="rId6" imgW="169236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9862" y="2555874"/>
                        <a:ext cx="1692275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2D4D598-1980-45D1-B5D5-C5C80182B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47711"/>
              </p:ext>
            </p:extLst>
          </p:nvPr>
        </p:nvGraphicFramePr>
        <p:xfrm>
          <a:off x="7478872" y="2555874"/>
          <a:ext cx="11731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172520" imgH="727560" progId="Package">
                  <p:embed/>
                </p:oleObj>
              </mc:Choice>
              <mc:Fallback>
                <p:oleObj name="Packager Shell Object" showAsIcon="1" r:id="rId8" imgW="117252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78872" y="2555874"/>
                        <a:ext cx="1173162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FE90CB9-21B6-4AAC-A55D-3D029A08F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200597"/>
              </p:ext>
            </p:extLst>
          </p:nvPr>
        </p:nvGraphicFramePr>
        <p:xfrm>
          <a:off x="9405302" y="2555873"/>
          <a:ext cx="11826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182600" imgH="727560" progId="Package">
                  <p:embed/>
                </p:oleObj>
              </mc:Choice>
              <mc:Fallback>
                <p:oleObj name="Packager Shell Object" showAsIcon="1" r:id="rId10" imgW="118260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05302" y="2555873"/>
                        <a:ext cx="1182688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7ED5A6F-E21B-4328-87B4-D246B5545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66486"/>
              </p:ext>
            </p:extLst>
          </p:nvPr>
        </p:nvGraphicFramePr>
        <p:xfrm>
          <a:off x="1704974" y="4115372"/>
          <a:ext cx="12747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1274400" imgH="727560" progId="Package">
                  <p:embed/>
                </p:oleObj>
              </mc:Choice>
              <mc:Fallback>
                <p:oleObj name="Packager Shell Object" showAsIcon="1" r:id="rId12" imgW="127440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04974" y="4115372"/>
                        <a:ext cx="1274763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9DFBD9E-67D4-4EC3-B705-61C78AEB2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854795"/>
              </p:ext>
            </p:extLst>
          </p:nvPr>
        </p:nvGraphicFramePr>
        <p:xfrm>
          <a:off x="3500596" y="4115372"/>
          <a:ext cx="12842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4" imgW="1284480" imgH="727560" progId="Package">
                  <p:embed/>
                </p:oleObj>
              </mc:Choice>
              <mc:Fallback>
                <p:oleObj name="Packager Shell Object" showAsIcon="1" r:id="rId14" imgW="1284480" imgH="727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00596" y="4115372"/>
                        <a:ext cx="1284288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1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taken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421D5D-AFF2-4271-8B28-1B614632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Ik heb de bugs uit de tijd gehaald</a:t>
            </a:r>
          </a:p>
          <a:p>
            <a:r>
              <a:rPr lang="nl-NL" dirty="0"/>
              <a:t>Vele andere </a:t>
            </a:r>
            <a:r>
              <a:rPr lang="nl-NL" dirty="0" err="1"/>
              <a:t>bugfixes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1380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Package</vt:lpstr>
      <vt:lpstr>Code User Story Roel</vt:lpstr>
      <vt:lpstr>character</vt:lpstr>
      <vt:lpstr>Main menu</vt:lpstr>
      <vt:lpstr>SFML taak</vt:lpstr>
      <vt:lpstr>Animations</vt:lpstr>
      <vt:lpstr>Code</vt:lpstr>
      <vt:lpstr>Extra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User Story Daan</dc:title>
  <dc:creator>Daan Kerbusch</dc:creator>
  <cp:lastModifiedBy>Roel Stierum</cp:lastModifiedBy>
  <cp:revision>8</cp:revision>
  <dcterms:created xsi:type="dcterms:W3CDTF">2021-01-15T14:09:13Z</dcterms:created>
  <dcterms:modified xsi:type="dcterms:W3CDTF">2021-01-22T14:08:17Z</dcterms:modified>
</cp:coreProperties>
</file>