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32B28-1BD2-4119-925F-501D9DEB1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CD52386-D17F-4477-9BFF-E226E8CAF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8DCB52-F6E1-4CF7-A282-0065C947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31-1-2021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3949F5-6DB7-428E-9252-2903427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E41434-923D-4771-94B7-DE11D1BD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27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8858C-5749-40D4-94D2-94A0F3EF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6E749E-E2CA-4159-B186-0081C09D0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FA7C89-9D0C-48B9-A437-587377D9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31-1-2021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FEF771-2EBD-4A72-9B3B-EF68D723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03DE89-4A38-49AF-B583-1F3409CF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54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E37A583-7BB4-4853-A340-5D20E2F32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120973-CDCC-45ED-A99E-2E391653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0C8BAE-E9FA-4567-AFD6-DAC616B5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31-1-2021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DFCF68-5E7D-4E64-A46D-BD1C86C1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A968E3-A7C0-49D0-8C84-5FC32AD4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3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AED04-4CC7-40D5-A727-83EDB984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DD5DBD-516C-4422-B3EE-1D5036B8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3854B2-A17B-45C5-A74F-A06FBFE5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31-1-2021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BA785B-7E02-4259-A881-72824F51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3BBE91-7D98-46F3-858C-773C4F02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859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8E6AF-3522-4E21-9CE0-AD29B5CC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BC5E97-8562-420C-B03F-03255602A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BC5F2F-69F1-477E-945D-3CE85526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31-1-2021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A7E3DC-3789-4594-A86E-C8937FE0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37B216-CF99-4246-B265-CE435569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0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75195-944C-4665-A207-D87E5278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B4C0B9-D184-487A-8B7B-0A63BC0A9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B386E5-96E4-4841-8352-1322B1C97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4C7C252-D516-4011-834E-CA7C55B6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31-1-2021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79DE58-70F9-44A6-BF03-DADAA9EE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42151F-29D0-4C1A-8B81-B2A4316A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00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120BF-0CDE-487C-92F6-508DDFAA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D2AD5E-0238-4EF9-BF1F-DF1BF8CD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E35977-7440-4ECF-90AA-46849DEC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24047D8-442F-4D29-B6CF-D2CC85EC6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71A1C5-88F0-4B0E-8CFA-112185F4E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C655461-D9C0-4D15-AC16-28DCA200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31-1-2021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F5F85EA-C0BB-4ABB-85A5-F5B848B7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A940980-A693-479A-A49E-AEE20CF0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59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895C-BAAA-4796-9BE2-7B551D75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09BFC7-FA81-4246-A31B-BF2B760D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31-1-2021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D16513-E838-49EC-8918-075EAC63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3F431F-2549-4DFA-897E-880E3DCA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33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5D3E7BA-5DE5-45E6-9777-E0338CBF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31-1-2021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0E5C95-5B5B-49E8-B3DB-F8667653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3A61D2-1635-45F1-9E11-6F5680B7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7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AAE4-9673-4000-82AA-1618B6A4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08E6A5-CC1C-4277-8D26-47A35268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7C8110-431E-4CB0-ADE3-37FAC52E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63A407-4CB5-4ED1-9D96-844204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31-1-2021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1F5F12-0495-43AA-83BA-FFC0DE5B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235CBE-3075-4EE1-9B92-CE2E81EC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422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5D079-EED5-4F64-AD80-4F42057D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A66E0B4-C037-493F-A010-619542A43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69D840-725E-4DAC-8149-E4F1AFC0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CEADDF-B038-463D-A55E-5C8DBD26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31-1-2021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197ADC-B5EB-46C7-AAEE-75C3556C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5506FA2-DB51-4E63-BE60-5B34D6A6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47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F03D896-C878-49C3-A67D-91DB628B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A51D15-5C68-403A-892B-7BD73C92A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8D24A2-0EAC-4382-892C-33BCA5607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17B8-340D-4F54-8707-249F7E661113}" type="datetimeFigureOut">
              <a:rPr lang="nl-NL" smtClean="0"/>
              <a:t>31-1-2021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A4A16B-C43D-485D-9F64-35A77DB77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212FAC-C795-4237-A16B-91B399733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26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C2345-87D5-4352-9E91-C01C18FF4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Code User Story</a:t>
            </a:r>
            <a:br>
              <a:rPr lang="nl-NL" dirty="0"/>
            </a:br>
            <a:r>
              <a:rPr lang="nl-NL" dirty="0"/>
              <a:t>Roel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CD768B-85DF-4783-9D61-9269819F6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91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doxygen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CF945-347A-492A-BBB0-F0993A50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664" y="0"/>
            <a:ext cx="4232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302C0-E882-4D36-B9C0-B903879C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Main</a:t>
            </a:r>
            <a:r>
              <a:rPr lang="nl-NL" dirty="0"/>
              <a:t>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7DACE8-9934-49F8-BE67-1985B8BF9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3680" y="127160"/>
            <a:ext cx="3749481" cy="6730840"/>
          </a:xfrm>
        </p:spPr>
      </p:pic>
    </p:spTree>
    <p:extLst>
      <p:ext uri="{BB962C8B-B14F-4D97-AF65-F5344CB8AC3E}">
        <p14:creationId xmlns:p14="http://schemas.microsoft.com/office/powerpoint/2010/main" val="40832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8D31-62D7-4D8B-94C2-2830D856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Splashcreen</a:t>
            </a:r>
            <a:r>
              <a:rPr lang="en-US" dirty="0"/>
              <a:t> controls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7A158-281F-4CE5-ABC7-13D6C531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624" y="882650"/>
            <a:ext cx="54578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8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Moving</a:t>
            </a:r>
            <a:r>
              <a:rPr lang="nl-NL" dirty="0"/>
              <a:t> platform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7AFD7-AB43-4B56-86D3-E92710AA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281112"/>
            <a:ext cx="55245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6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302C0-E882-4D36-B9C0-B903879C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BDE79-3E55-4028-83D6-B721A63E5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034BE7C-12CD-41EA-8853-03A96C472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152191"/>
              </p:ext>
            </p:extLst>
          </p:nvPr>
        </p:nvGraphicFramePr>
        <p:xfrm>
          <a:off x="2215325" y="2502915"/>
          <a:ext cx="8969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897120" imgH="727560" progId="Package">
                  <p:embed/>
                </p:oleObj>
              </mc:Choice>
              <mc:Fallback>
                <p:oleObj name="Packager Shell Object" showAsIcon="1" r:id="rId2" imgW="897120" imgH="72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5325" y="2502915"/>
                        <a:ext cx="896937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E26CFBD-02D7-4CDA-BE77-1E91EEC6B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952825"/>
              </p:ext>
            </p:extLst>
          </p:nvPr>
        </p:nvGraphicFramePr>
        <p:xfrm>
          <a:off x="1008952" y="2502916"/>
          <a:ext cx="9175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917640" imgH="727560" progId="Package">
                  <p:embed/>
                </p:oleObj>
              </mc:Choice>
              <mc:Fallback>
                <p:oleObj name="Packager Shell Object" showAsIcon="1" r:id="rId4" imgW="917640" imgH="72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8952" y="2502916"/>
                        <a:ext cx="917575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6FFBC61-CB0E-45FF-B2B2-D987B2A5A1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871124"/>
              </p:ext>
            </p:extLst>
          </p:nvPr>
        </p:nvGraphicFramePr>
        <p:xfrm>
          <a:off x="4957413" y="2502914"/>
          <a:ext cx="16827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682280" imgH="727560" progId="Package">
                  <p:embed/>
                </p:oleObj>
              </mc:Choice>
              <mc:Fallback>
                <p:oleObj name="Packager Shell Object" showAsIcon="1" r:id="rId6" imgW="1682280" imgH="72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7413" y="2502914"/>
                        <a:ext cx="1682750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C937859-0DD5-4881-8E8C-8ABD4BC4D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687125"/>
              </p:ext>
            </p:extLst>
          </p:nvPr>
        </p:nvGraphicFramePr>
        <p:xfrm>
          <a:off x="3303652" y="2502914"/>
          <a:ext cx="16922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692360" imgH="727560" progId="Package">
                  <p:embed/>
                </p:oleObj>
              </mc:Choice>
              <mc:Fallback>
                <p:oleObj name="Packager Shell Object" showAsIcon="1" r:id="rId8" imgW="1692360" imgH="72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03652" y="2502914"/>
                        <a:ext cx="1692275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83A1F03-F209-4D34-8368-CB668E4FF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330520"/>
              </p:ext>
            </p:extLst>
          </p:nvPr>
        </p:nvGraphicFramePr>
        <p:xfrm>
          <a:off x="8233602" y="2502913"/>
          <a:ext cx="16922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1692360" imgH="727560" progId="Package">
                  <p:embed/>
                </p:oleObj>
              </mc:Choice>
              <mc:Fallback>
                <p:oleObj name="Packager Shell Object" showAsIcon="1" r:id="rId10" imgW="1692360" imgH="72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33602" y="2502913"/>
                        <a:ext cx="1692275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CA92B0E-7D3F-4A00-9D84-8CB36E5673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267916"/>
              </p:ext>
            </p:extLst>
          </p:nvPr>
        </p:nvGraphicFramePr>
        <p:xfrm>
          <a:off x="6444281" y="2502914"/>
          <a:ext cx="17018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2" imgW="1702440" imgH="727560" progId="Package">
                  <p:embed/>
                </p:oleObj>
              </mc:Choice>
              <mc:Fallback>
                <p:oleObj name="Packager Shell Object" showAsIcon="1" r:id="rId12" imgW="1702440" imgH="72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44281" y="2502914"/>
                        <a:ext cx="1701800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2834D75-D03B-48A8-A2D3-8DE132F9DD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342522"/>
              </p:ext>
            </p:extLst>
          </p:nvPr>
        </p:nvGraphicFramePr>
        <p:xfrm>
          <a:off x="1008952" y="3543742"/>
          <a:ext cx="8969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4" imgW="897120" imgH="727560" progId="Package">
                  <p:embed/>
                </p:oleObj>
              </mc:Choice>
              <mc:Fallback>
                <p:oleObj name="Packager Shell Object" showAsIcon="1" r:id="rId14" imgW="897120" imgH="72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08952" y="3543742"/>
                        <a:ext cx="896937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43C4187-CA63-4804-857B-597CCDBE9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013412"/>
              </p:ext>
            </p:extLst>
          </p:nvPr>
        </p:nvGraphicFramePr>
        <p:xfrm>
          <a:off x="2215325" y="3543742"/>
          <a:ext cx="9175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6" imgW="917640" imgH="727560" progId="Package">
                  <p:embed/>
                </p:oleObj>
              </mc:Choice>
              <mc:Fallback>
                <p:oleObj name="Packager Shell Object" showAsIcon="1" r:id="rId16" imgW="917640" imgH="72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15325" y="3543742"/>
                        <a:ext cx="917575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1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 taken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D421D5D-AFF2-4271-8B28-1B614632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6B5EC-E0A2-4BB3-A8A7-D4E50137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55" y="1825624"/>
            <a:ext cx="3425981" cy="292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80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Package</vt:lpstr>
      <vt:lpstr>Code User Story Roel</vt:lpstr>
      <vt:lpstr>doxygen</vt:lpstr>
      <vt:lpstr>Main menu</vt:lpstr>
      <vt:lpstr>Splashcreen controls</vt:lpstr>
      <vt:lpstr>Moving platform</vt:lpstr>
      <vt:lpstr>Code</vt:lpstr>
      <vt:lpstr>Extra taken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User Story Daan</dc:title>
  <dc:creator>Daan Kerbusch</dc:creator>
  <cp:lastModifiedBy>Roel Stierum</cp:lastModifiedBy>
  <cp:revision>9</cp:revision>
  <dcterms:created xsi:type="dcterms:W3CDTF">2021-01-15T14:09:13Z</dcterms:created>
  <dcterms:modified xsi:type="dcterms:W3CDTF">2021-01-31T12:25:20Z</dcterms:modified>
</cp:coreProperties>
</file>