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image" Target="../media/image5.w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nl-NL" dirty="0" err="1"/>
              <a:t>ndiviueel</a:t>
            </a:r>
            <a:r>
              <a:rPr lang="nl-NL" dirty="0"/>
              <a:t> logboek eerste sprint </a:t>
            </a:r>
            <a:br>
              <a:rPr lang="nl-NL" dirty="0"/>
            </a:br>
            <a:r>
              <a:rPr lang="nl-NL" dirty="0"/>
              <a:t>Joris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stories/ taken</a:t>
            </a:r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821A8F90-21F5-42DC-9DEC-016D2D15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4"/>
          <a:stretch/>
        </p:blipFill>
        <p:spPr>
          <a:xfrm>
            <a:off x="769215" y="1690689"/>
            <a:ext cx="3133482" cy="3230103"/>
          </a:xfr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E1957C2-7A68-4534-9C4F-F8046D7A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39"/>
          <a:stretch/>
        </p:blipFill>
        <p:spPr>
          <a:xfrm>
            <a:off x="4073799" y="1836160"/>
            <a:ext cx="3785364" cy="274622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B44992E-5D5F-40E7-980B-495139957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202" y="1473994"/>
            <a:ext cx="3916662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delen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uiterlijk</a:t>
            </a:r>
            <a:r>
              <a:rPr lang="en-US" dirty="0"/>
              <a:t> </a:t>
            </a:r>
            <a:r>
              <a:rPr lang="en-US" dirty="0" err="1"/>
              <a:t>gewerkt</a:t>
            </a:r>
            <a:r>
              <a:rPr lang="en-US" dirty="0"/>
              <a:t>:</a:t>
            </a:r>
          </a:p>
          <a:p>
            <a:endParaRPr lang="nl-N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CB9E3-DA34-4AF9-A7C6-29AF23248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62921"/>
              </p:ext>
            </p:extLst>
          </p:nvPr>
        </p:nvGraphicFramePr>
        <p:xfrm>
          <a:off x="1299181" y="2721974"/>
          <a:ext cx="1271052" cy="77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2" imgW="729000" imgH="443880" progId="Package">
                  <p:embed/>
                </p:oleObj>
              </mc:Choice>
              <mc:Fallback>
                <p:oleObj name="Packager Shell-object" showAsIcon="1" r:id="rId2" imgW="72900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9181" y="2721974"/>
                        <a:ext cx="1271052" cy="77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FBAC87-C071-4740-9610-3AC3A90F8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93471"/>
              </p:ext>
            </p:extLst>
          </p:nvPr>
        </p:nvGraphicFramePr>
        <p:xfrm>
          <a:off x="2570234" y="2654505"/>
          <a:ext cx="1417774" cy="84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4" imgW="748080" imgH="443880" progId="Package">
                  <p:embed/>
                </p:oleObj>
              </mc:Choice>
              <mc:Fallback>
                <p:oleObj name="Packager Shell-object" showAsIcon="1" r:id="rId4" imgW="74808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0234" y="2654505"/>
                        <a:ext cx="1417774" cy="842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DA42B58-1616-4D48-A326-242A5C648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16748"/>
              </p:ext>
            </p:extLst>
          </p:nvPr>
        </p:nvGraphicFramePr>
        <p:xfrm>
          <a:off x="3998224" y="2721975"/>
          <a:ext cx="1935656" cy="77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6" imgW="1109520" imgH="443880" progId="Package">
                  <p:embed/>
                </p:oleObj>
              </mc:Choice>
              <mc:Fallback>
                <p:oleObj name="Packager Shell-object" showAsIcon="1" r:id="rId6" imgW="110952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8224" y="2721975"/>
                        <a:ext cx="1935656" cy="77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Afbeelding 9">
            <a:extLst>
              <a:ext uri="{FF2B5EF4-FFF2-40B4-BE49-F238E27FC236}">
                <a16:creationId xmlns:a16="http://schemas.microsoft.com/office/drawing/2014/main" id="{66A5DF80-0569-48B6-9572-59B8D3C4E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2" y="4763378"/>
            <a:ext cx="574149" cy="99720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25BDEFD-BE49-46D4-BF91-D6E97DDC7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68" y="4723235"/>
            <a:ext cx="2516273" cy="1415403"/>
          </a:xfrm>
          <a:prstGeom prst="rect">
            <a:avLst/>
          </a:prstGeom>
        </p:spPr>
      </p:pic>
      <p:pic>
        <p:nvPicPr>
          <p:cNvPr id="14" name="Afbeelding 13" descr="Afbeelding met buiten, water&#10;&#10;Automatisch gegenereerde beschrijving">
            <a:extLst>
              <a:ext uri="{FF2B5EF4-FFF2-40B4-BE49-F238E27FC236}">
                <a16:creationId xmlns:a16="http://schemas.microsoft.com/office/drawing/2014/main" id="{806B9931-CE15-48E5-9F63-8643D74697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86" y="4763378"/>
            <a:ext cx="2428512" cy="136603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C78E549-14A8-4FA6-ACB0-5F34FB44AA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81" y="4730839"/>
            <a:ext cx="1747659" cy="254791"/>
          </a:xfrm>
          <a:prstGeom prst="rect">
            <a:avLst/>
          </a:prstGeom>
        </p:spPr>
      </p:pic>
      <p:pic>
        <p:nvPicPr>
          <p:cNvPr id="18" name="Afbeelding 17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393C46D-423C-4F47-914C-58C643A161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3" y="5645528"/>
            <a:ext cx="1172949" cy="65163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94A06838-317D-44F0-AAB4-1AF90FACAA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3" y="5119229"/>
            <a:ext cx="1154440" cy="641356"/>
          </a:xfrm>
          <a:prstGeom prst="rect">
            <a:avLst/>
          </a:prstGeom>
        </p:spPr>
      </p:pic>
      <p:pic>
        <p:nvPicPr>
          <p:cNvPr id="22" name="Afbeelding 21" descr="Afbeelding met tekst, visitekaartje&#10;&#10;Automatisch gegenereerde beschrijving">
            <a:extLst>
              <a:ext uri="{FF2B5EF4-FFF2-40B4-BE49-F238E27FC236}">
                <a16:creationId xmlns:a16="http://schemas.microsoft.com/office/drawing/2014/main" id="{C67CBB01-E847-4269-A421-BFE0FEE1E1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23" y="4723236"/>
            <a:ext cx="2516273" cy="1415403"/>
          </a:xfrm>
          <a:prstGeom prst="rect">
            <a:avLst/>
          </a:prstGeom>
        </p:spPr>
      </p:pic>
      <p:pic>
        <p:nvPicPr>
          <p:cNvPr id="24" name="Afbeelding 2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8EF2EE47-582E-451D-B070-A000B90A07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5" y="6309719"/>
            <a:ext cx="3145071" cy="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ook geholpen met de basis van het spel, dus de statemachine.</a:t>
            </a:r>
          </a:p>
          <a:p>
            <a:r>
              <a:rPr lang="nl-NL" dirty="0"/>
              <a:t>Ook heb ik geholpen met onderdelen van het testlevel.</a:t>
            </a:r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55</Words>
  <Application>Microsoft Office PowerPoint</Application>
  <PresentationFormat>Breedbeeld</PresentationFormat>
  <Paragraphs>11</Paragraphs>
  <Slides>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Packager Shell-object</vt:lpstr>
      <vt:lpstr>Indiviueel logboek eerste sprint  Joris</vt:lpstr>
      <vt:lpstr>User stories/ taken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Joris Kunkeler</cp:lastModifiedBy>
  <cp:revision>6</cp:revision>
  <dcterms:created xsi:type="dcterms:W3CDTF">2021-01-15T14:09:13Z</dcterms:created>
  <dcterms:modified xsi:type="dcterms:W3CDTF">2021-01-29T13:34:43Z</dcterms:modified>
</cp:coreProperties>
</file>