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32B28-1BD2-4119-925F-501D9DEB1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CD52386-D17F-4477-9BFF-E226E8CAF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8DCB52-F6E1-4CF7-A282-0065C947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3949F5-6DB7-428E-9252-2903427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E41434-923D-4771-94B7-DE11D1BD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27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8858C-5749-40D4-94D2-94A0F3EF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6E749E-E2CA-4159-B186-0081C09D0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FA7C89-9D0C-48B9-A437-587377D9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FEF771-2EBD-4A72-9B3B-EF68D723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03DE89-4A38-49AF-B583-1F3409CF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548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E37A583-7BB4-4853-A340-5D20E2F32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5120973-CDCC-45ED-A99E-2E3916535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0C8BAE-E9FA-4567-AFD6-DAC616B5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DFCF68-5E7D-4E64-A46D-BD1C86C1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A968E3-A7C0-49D0-8C84-5FC32AD4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31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AED04-4CC7-40D5-A727-83EDB984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DD5DBD-516C-4422-B3EE-1D5036B84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3854B2-A17B-45C5-A74F-A06FBFE5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BA785B-7E02-4259-A881-72824F51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3BBE91-7D98-46F3-858C-773C4F02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859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8E6AF-3522-4E21-9CE0-AD29B5CC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BC5E97-8562-420C-B03F-03255602A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BC5F2F-69F1-477E-945D-3CE85526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A7E3DC-3789-4594-A86E-C8937FE0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37B216-CF99-4246-B265-CE435569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0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75195-944C-4665-A207-D87E5278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B4C0B9-D184-487A-8B7B-0A63BC0A9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B386E5-96E4-4841-8352-1322B1C97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4C7C252-D516-4011-834E-CA7C55B6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379DE58-70F9-44A6-BF03-DADAA9EE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42151F-29D0-4C1A-8B81-B2A4316A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200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120BF-0CDE-487C-92F6-508DDFAA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D2AD5E-0238-4EF9-BF1F-DF1BF8CD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E35977-7440-4ECF-90AA-46849DEC3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24047D8-442F-4D29-B6CF-D2CC85EC6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71A1C5-88F0-4B0E-8CFA-112185F4E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C655461-D9C0-4D15-AC16-28DCA200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F5F85EA-C0BB-4ABB-85A5-F5B848B7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A940980-A693-479A-A49E-AEE20CF0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559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895C-BAAA-4796-9BE2-7B551D75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909BFC7-FA81-4246-A31B-BF2B760D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ED16513-E838-49EC-8918-075EAC63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3F431F-2549-4DFA-897E-880E3DCA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33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5D3E7BA-5DE5-45E6-9777-E0338CBF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50E5C95-5B5B-49E8-B3DB-F8667653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93A61D2-1635-45F1-9E11-6F5680B7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7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DAAE4-9673-4000-82AA-1618B6A4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08E6A5-CC1C-4277-8D26-47A35268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F7C8110-431E-4CB0-ADE3-37FAC52E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63A407-4CB5-4ED1-9D96-844204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1F5F12-0495-43AA-83BA-FFC0DE5B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235CBE-3075-4EE1-9B92-CE2E81EC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422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5D079-EED5-4F64-AD80-4F42057D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A66E0B4-C037-493F-A010-619542A43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169D840-725E-4DAC-8149-E4F1AFC0E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CEADDF-B038-463D-A55E-5C8DBD26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7197ADC-B5EB-46C7-AAEE-75C3556C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5506FA2-DB51-4E63-BE60-5B34D6A6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47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F03D896-C878-49C3-A67D-91DB628B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BA51D15-5C68-403A-892B-7BD73C92A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8D24A2-0EAC-4382-892C-33BCA5607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A4A16B-C43D-485D-9F64-35A77DB77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212FAC-C795-4237-A16B-91B399733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626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C2345-87D5-4352-9E91-C01C18FF4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</a:t>
            </a:r>
            <a:r>
              <a:rPr lang="nl-NL" dirty="0" err="1"/>
              <a:t>ndiviueel</a:t>
            </a:r>
            <a:r>
              <a:rPr lang="nl-NL" dirty="0"/>
              <a:t> logboek eerste sprint </a:t>
            </a:r>
            <a:br>
              <a:rPr lang="nl-NL" dirty="0"/>
            </a:br>
            <a:r>
              <a:rPr lang="nl-NL" dirty="0"/>
              <a:t>Joris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CD768B-85DF-4783-9D61-9269819F6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191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DABF4-D5C2-4154-B6E5-2A01038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taken</a:t>
            </a:r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BFEAE5AF-9763-4548-804C-080FCC2F5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85" y="1539076"/>
            <a:ext cx="2827694" cy="2681714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1020F4D-20F4-4D4D-9A00-6753EEDA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152" y="206547"/>
            <a:ext cx="3747695" cy="403746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6A443AD-8997-45CF-99F6-907C5A105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676" y="0"/>
            <a:ext cx="3333010" cy="311889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6A63BECD-A74E-4714-AF34-5AAFBB90D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152" y="4499505"/>
            <a:ext cx="3970364" cy="2042337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F2626689-5F02-4A0D-B2BD-8F67D0920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8676" y="3223670"/>
            <a:ext cx="3333010" cy="3569813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DCFEBABE-CBF2-4D2A-989C-D73862440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43" y="4331983"/>
            <a:ext cx="2827694" cy="24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3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302C0-E882-4D36-B9C0-B903879C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31010-7DE7-41A0-9BFC-E99B4FB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code </a:t>
            </a:r>
            <a:r>
              <a:rPr lang="en-US" dirty="0" err="1"/>
              <a:t>geschreven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3FD5617-199C-4B5D-BA72-6B8F782F9D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32614"/>
              </p:ext>
            </p:extLst>
          </p:nvPr>
        </p:nvGraphicFramePr>
        <p:xfrm>
          <a:off x="1435100" y="2663825"/>
          <a:ext cx="2278109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838440" imgH="443880" progId="Package">
                  <p:embed/>
                </p:oleObj>
              </mc:Choice>
              <mc:Fallback>
                <p:oleObj name="Packager Shell Object" showAsIcon="1" r:id="rId2" imgW="838440" imgH="44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35100" y="2663825"/>
                        <a:ext cx="2278109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1CB1AAC-72E1-4868-8FD6-2CECF3278E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82713"/>
              </p:ext>
            </p:extLst>
          </p:nvPr>
        </p:nvGraphicFramePr>
        <p:xfrm>
          <a:off x="4164012" y="2598951"/>
          <a:ext cx="2436813" cy="127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851400" imgH="443880" progId="Package">
                  <p:embed/>
                </p:oleObj>
              </mc:Choice>
              <mc:Fallback>
                <p:oleObj name="Packager Shell Object" showAsIcon="1" r:id="rId4" imgW="851400" imgH="44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64012" y="2598951"/>
                        <a:ext cx="2436813" cy="127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EE41C55-3B10-425C-A54C-CD177FC684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271008"/>
              </p:ext>
            </p:extLst>
          </p:nvPr>
        </p:nvGraphicFramePr>
        <p:xfrm>
          <a:off x="1491944" y="4349749"/>
          <a:ext cx="2311456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096560" imgH="443880" progId="Package">
                  <p:embed/>
                </p:oleObj>
              </mc:Choice>
              <mc:Fallback>
                <p:oleObj name="Packager Shell Object" showAsIcon="1" r:id="rId6" imgW="1096560" imgH="44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1944" y="4349749"/>
                        <a:ext cx="2311456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AB77D07-931A-45F2-862E-E20BFAA02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702420"/>
              </p:ext>
            </p:extLst>
          </p:nvPr>
        </p:nvGraphicFramePr>
        <p:xfrm>
          <a:off x="4457144" y="4349749"/>
          <a:ext cx="2556721" cy="1024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1109520" imgH="443880" progId="Package">
                  <p:embed/>
                </p:oleObj>
              </mc:Choice>
              <mc:Fallback>
                <p:oleObj name="Packager Shell Object" showAsIcon="1" r:id="rId8" imgW="1109520" imgH="44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57144" y="4349749"/>
                        <a:ext cx="2556721" cy="1024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D768CD9-B828-447D-A81D-218AB4694A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703133"/>
              </p:ext>
            </p:extLst>
          </p:nvPr>
        </p:nvGraphicFramePr>
        <p:xfrm>
          <a:off x="7074581" y="2605088"/>
          <a:ext cx="2172973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729000" imgH="443880" progId="Package">
                  <p:embed/>
                </p:oleObj>
              </mc:Choice>
              <mc:Fallback>
                <p:oleObj name="Packager Shell Object" showAsIcon="1" r:id="rId10" imgW="729000" imgH="44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74581" y="2605088"/>
                        <a:ext cx="2172973" cy="132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A3F1A31-EF23-462B-97F1-452291F81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219254"/>
              </p:ext>
            </p:extLst>
          </p:nvPr>
        </p:nvGraphicFramePr>
        <p:xfrm>
          <a:off x="7192962" y="4001294"/>
          <a:ext cx="2172973" cy="1291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2" imgW="748080" imgH="443880" progId="Package">
                  <p:embed/>
                </p:oleObj>
              </mc:Choice>
              <mc:Fallback>
                <p:oleObj name="Packager Shell Object" showAsIcon="1" r:id="rId12" imgW="748080" imgH="44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92962" y="4001294"/>
                        <a:ext cx="2172973" cy="1291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2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DABF4-D5C2-4154-B6E5-2A01038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 taken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D421D5D-AFF2-4271-8B28-1B614632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Ik heb ook met de </a:t>
            </a:r>
            <a:r>
              <a:rPr lang="nl-NL" dirty="0" err="1"/>
              <a:t>mute</a:t>
            </a:r>
            <a:r>
              <a:rPr lang="nl-NL" dirty="0"/>
              <a:t> en </a:t>
            </a:r>
            <a:r>
              <a:rPr lang="nl-NL" dirty="0" err="1"/>
              <a:t>unmute</a:t>
            </a:r>
            <a:r>
              <a:rPr lang="nl-NL" dirty="0"/>
              <a:t> knop</a:t>
            </a:r>
          </a:p>
        </p:txBody>
      </p:sp>
    </p:spTree>
    <p:extLst>
      <p:ext uri="{BB962C8B-B14F-4D97-AF65-F5344CB8AC3E}">
        <p14:creationId xmlns:p14="http://schemas.microsoft.com/office/powerpoint/2010/main" val="1331380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27</Words>
  <Application>Microsoft Office PowerPoint</Application>
  <PresentationFormat>Breedbeeld</PresentationFormat>
  <Paragraphs>8</Paragraphs>
  <Slides>4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Package</vt:lpstr>
      <vt:lpstr>Indiviueel logboek eerste sprint  Joris</vt:lpstr>
      <vt:lpstr>Trello taken</vt:lpstr>
      <vt:lpstr>Code</vt:lpstr>
      <vt:lpstr>Extra taken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User Story Daan</dc:title>
  <dc:creator>Daan Kerbusch</dc:creator>
  <cp:lastModifiedBy>Joris Kunkeler</cp:lastModifiedBy>
  <cp:revision>8</cp:revision>
  <dcterms:created xsi:type="dcterms:W3CDTF">2021-01-15T14:09:13Z</dcterms:created>
  <dcterms:modified xsi:type="dcterms:W3CDTF">2021-01-22T14:14:03Z</dcterms:modified>
</cp:coreProperties>
</file>