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32B28-1BD2-4119-925F-501D9DEB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D52386-D17F-4477-9BFF-E226E8CA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8DCB52-F6E1-4CF7-A282-0065C947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949F5-6DB7-428E-9252-2903427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E41434-923D-4771-94B7-DE11D1BD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8858C-5749-40D4-94D2-94A0F3E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6E749E-E2CA-4159-B186-0081C09D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FA7C89-9D0C-48B9-A437-587377D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FEF771-2EBD-4A72-9B3B-EF68D723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3DE89-4A38-49AF-B583-1F3409C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4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E37A583-7BB4-4853-A340-5D20E2F3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120973-CDCC-45ED-A99E-2E391653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0C8BAE-E9FA-4567-AFD6-DAC616B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FCF68-5E7D-4E64-A46D-BD1C86C1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A968E3-A7C0-49D0-8C84-5FC32AD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3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ED04-4CC7-40D5-A727-83EDB984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DD5DBD-516C-4422-B3EE-1D5036B8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3854B2-A17B-45C5-A74F-A06FBFE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BA785B-7E02-4259-A881-72824F51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3BBE91-7D98-46F3-858C-773C4F02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5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E6AF-3522-4E21-9CE0-AD29B5C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BC5E97-8562-420C-B03F-03255602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BC5F2F-69F1-477E-945D-3CE8552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A7E3DC-3789-4594-A86E-C8937FE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37B216-CF99-4246-B265-CE435569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5195-944C-4665-A207-D87E5278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B4C0B9-D184-487A-8B7B-0A63BC0A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B386E5-96E4-4841-8352-1322B1C9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C7C252-D516-4011-834E-CA7C55B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79DE58-70F9-44A6-BF03-DADAA9EE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42151F-29D0-4C1A-8B81-B2A4316A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0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20BF-0CDE-487C-92F6-508DDFA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D2AD5E-0238-4EF9-BF1F-DF1BF8CD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E35977-7440-4ECF-90AA-46849DEC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24047D8-442F-4D29-B6CF-D2CC85EC6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F71A1C5-88F0-4B0E-8CFA-112185F4E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C655461-D9C0-4D15-AC16-28DCA20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F5F85EA-C0BB-4ABB-85A5-F5B848B7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940980-A693-479A-A49E-AEE20CF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5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895C-BAAA-4796-9BE2-7B551D75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09BFC7-FA81-4246-A31B-BF2B760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D16513-E838-49EC-8918-075EAC6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3F431F-2549-4DFA-897E-880E3DCA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3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D3E7BA-5DE5-45E6-9777-E0338CBF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0E5C95-5B5B-49E8-B3DB-F8667653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3A61D2-1635-45F1-9E11-6F5680B7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7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AAE4-9673-4000-82AA-1618B6A4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08E6A5-CC1C-4277-8D26-47A35268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7C8110-431E-4CB0-ADE3-37FAC52E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63A407-4CB5-4ED1-9D96-844204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1F5F12-0495-43AA-83BA-FFC0DE5B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35CBE-3075-4EE1-9B92-CE2E81EC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42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5D079-EED5-4F64-AD80-4F42057D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66E0B4-C037-493F-A010-619542A4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69D840-725E-4DAC-8149-E4F1AFC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CEADDF-B038-463D-A55E-5C8DBD26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197ADC-B5EB-46C7-AAEE-75C3556C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506FA2-DB51-4E63-BE60-5B34D6A6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4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03D896-C878-49C3-A67D-91DB628B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A51D15-5C68-403A-892B-7BD73C92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8D24A2-0EAC-4382-892C-33BCA5607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17B8-340D-4F54-8707-249F7E661113}" type="datetimeFigureOut">
              <a:rPr lang="nl-NL" smtClean="0"/>
              <a:t>15-1-2021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A4A16B-C43D-485D-9F64-35A77DB77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212FAC-C795-4237-A16B-91B399733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2E0E-8CA8-4B6D-8F49-1A19BAB9EC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2345-87D5-4352-9E91-C01C18FF4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User Story</a:t>
            </a:r>
            <a:br>
              <a:rPr lang="nl-NL" dirty="0"/>
            </a:br>
            <a:r>
              <a:rPr lang="nl-NL" dirty="0"/>
              <a:t>Daan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CD768B-85DF-4783-9D61-9269819F6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19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Character</a:t>
            </a:r>
            <a:r>
              <a:rPr lang="nl-NL" dirty="0"/>
              <a:t> klasse met </a:t>
            </a:r>
            <a:r>
              <a:rPr lang="nl-NL" dirty="0" err="1"/>
              <a:t>jumpen</a:t>
            </a:r>
            <a:r>
              <a:rPr lang="nl-NL" dirty="0"/>
              <a:t> en </a:t>
            </a:r>
            <a:r>
              <a:rPr lang="nl-NL" dirty="0" err="1"/>
              <a:t>collision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CFB4B16-8766-4DE9-B5AE-71540C167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522" y="1825625"/>
            <a:ext cx="3800839" cy="435133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584A7BB-AE9E-4AD0-9001-C338AE09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41" y="1825625"/>
            <a:ext cx="3749808" cy="43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31010-7DE7-41A0-9BFC-E99B4FB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beweging van de </a:t>
            </a:r>
            <a:r>
              <a:rPr lang="nl-NL" dirty="0" err="1"/>
              <a:t>character</a:t>
            </a:r>
            <a:r>
              <a:rPr lang="nl-NL" dirty="0"/>
              <a:t> zit in input manager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AA9F995-3705-4196-9CC6-AEFF29883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34133"/>
              </p:ext>
            </p:extLst>
          </p:nvPr>
        </p:nvGraphicFramePr>
        <p:xfrm>
          <a:off x="1256372" y="2770126"/>
          <a:ext cx="781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2" imgW="780840" imgH="453600" progId="Package">
                  <p:embed/>
                </p:oleObj>
              </mc:Choice>
              <mc:Fallback>
                <p:oleObj name="Packager Shell-object" showAsIcon="1" r:id="rId2" imgW="78084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6372" y="2770126"/>
                        <a:ext cx="7810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0645702-E07A-4EAA-9278-730649FAA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63191"/>
              </p:ext>
            </p:extLst>
          </p:nvPr>
        </p:nvGraphicFramePr>
        <p:xfrm>
          <a:off x="2264682" y="2770126"/>
          <a:ext cx="796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4" imgW="797400" imgH="453600" progId="Package">
                  <p:embed/>
                </p:oleObj>
              </mc:Choice>
              <mc:Fallback>
                <p:oleObj name="Packager Shell-object" showAsIcon="1" r:id="rId4" imgW="79740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4682" y="2770126"/>
                        <a:ext cx="7969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BC22D1-AF7A-4432-A771-4224640C2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11125"/>
              </p:ext>
            </p:extLst>
          </p:nvPr>
        </p:nvGraphicFramePr>
        <p:xfrm>
          <a:off x="1130959" y="3627634"/>
          <a:ext cx="10318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6" imgW="1032480" imgH="453600" progId="Package">
                  <p:embed/>
                </p:oleObj>
              </mc:Choice>
              <mc:Fallback>
                <p:oleObj name="Packager Shell-object" showAsIcon="1" r:id="rId6" imgW="103248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0959" y="3627634"/>
                        <a:ext cx="10318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55CA065-B887-44BC-A41F-EF13CB0AC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06697"/>
              </p:ext>
            </p:extLst>
          </p:nvPr>
        </p:nvGraphicFramePr>
        <p:xfrm>
          <a:off x="2138475" y="3627634"/>
          <a:ext cx="1049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8" imgW="1049400" imgH="453600" progId="Package">
                  <p:embed/>
                </p:oleObj>
              </mc:Choice>
              <mc:Fallback>
                <p:oleObj name="Packager Shell-object" showAsIcon="1" r:id="rId8" imgW="104940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8475" y="3627634"/>
                        <a:ext cx="1049337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2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TestLevel</a:t>
            </a:r>
            <a:r>
              <a:rPr lang="nl-NL" dirty="0"/>
              <a:t> klasse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421D5D-AFF2-4271-8B28-1B61463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Dit was niet een echte user story, maar meer een test voor het latere level template klasse.</a:t>
            </a:r>
          </a:p>
        </p:txBody>
      </p:sp>
    </p:spTree>
    <p:extLst>
      <p:ext uri="{BB962C8B-B14F-4D97-AF65-F5344CB8AC3E}">
        <p14:creationId xmlns:p14="http://schemas.microsoft.com/office/powerpoint/2010/main" val="311436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02C0-E882-4D36-B9C0-B903879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31010-7DE7-41A0-9BFC-E99B4FB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B58826-77F2-44BF-946F-D58185FA5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2535"/>
              </p:ext>
            </p:extLst>
          </p:nvPr>
        </p:nvGraphicFramePr>
        <p:xfrm>
          <a:off x="1173287" y="2586038"/>
          <a:ext cx="7381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2" imgW="738720" imgH="453600" progId="Package">
                  <p:embed/>
                </p:oleObj>
              </mc:Choice>
              <mc:Fallback>
                <p:oleObj name="Packager Shell-object" showAsIcon="1" r:id="rId2" imgW="73872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3287" y="2586038"/>
                        <a:ext cx="738187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CE0E65-153B-4370-9227-ED8E14D97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201556"/>
              </p:ext>
            </p:extLst>
          </p:nvPr>
        </p:nvGraphicFramePr>
        <p:xfrm>
          <a:off x="2072884" y="2586038"/>
          <a:ext cx="755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4" imgW="755640" imgH="453600" progId="Package">
                  <p:embed/>
                </p:oleObj>
              </mc:Choice>
              <mc:Fallback>
                <p:oleObj name="Packager Shell-object" showAsIcon="1" r:id="rId4" imgW="75564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2884" y="2586038"/>
                        <a:ext cx="7556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11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ABF4-D5C2-4154-B6E5-2A01038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taken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421D5D-AFF2-4271-8B28-1B61463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heb ook geholpen met het plaatsen van de </a:t>
            </a:r>
            <a:r>
              <a:rPr lang="nl-NL" dirty="0" err="1"/>
              <a:t>textures</a:t>
            </a:r>
            <a:r>
              <a:rPr lang="nl-NL" dirty="0"/>
              <a:t> en feedback op de </a:t>
            </a:r>
            <a:r>
              <a:rPr lang="nl-NL" dirty="0" err="1"/>
              <a:t>textures</a:t>
            </a:r>
            <a:r>
              <a:rPr lang="nl-NL" dirty="0"/>
              <a:t> gegeven.</a:t>
            </a:r>
          </a:p>
          <a:p>
            <a:r>
              <a:rPr lang="nl-NL" dirty="0"/>
              <a:t>Ook heb ik geholpen met het maken van de statemachine en het begrijpen van de statemachine.</a:t>
            </a:r>
          </a:p>
        </p:txBody>
      </p:sp>
    </p:spTree>
    <p:extLst>
      <p:ext uri="{BB962C8B-B14F-4D97-AF65-F5344CB8AC3E}">
        <p14:creationId xmlns:p14="http://schemas.microsoft.com/office/powerpoint/2010/main" val="1331380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Breedbeeld</PresentationFormat>
  <Paragraphs>10</Paragraphs>
  <Slides>6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Pakket</vt:lpstr>
      <vt:lpstr>Code User Story Daan</vt:lpstr>
      <vt:lpstr>Character klasse met jumpen en collision</vt:lpstr>
      <vt:lpstr>Code</vt:lpstr>
      <vt:lpstr>TestLevel klasse</vt:lpstr>
      <vt:lpstr>Code</vt:lpstr>
      <vt:lpstr>Extra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User Story Daan</dc:title>
  <dc:creator>Daan Kerbusch</dc:creator>
  <cp:lastModifiedBy>Daan Kerbusch</cp:lastModifiedBy>
  <cp:revision>2</cp:revision>
  <dcterms:created xsi:type="dcterms:W3CDTF">2021-01-15T14:09:13Z</dcterms:created>
  <dcterms:modified xsi:type="dcterms:W3CDTF">2021-01-15T14:20:58Z</dcterms:modified>
</cp:coreProperties>
</file>