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64A9D-CBB4-4D5D-8417-9F7D8D87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B887FB-CBC8-47BD-9BB5-0592EE201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61277D-1B6E-40DC-9E23-F7366D3B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E61EBF-4E57-4146-9192-2FC26F9C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BEA4FF-89B5-45A9-B36A-0A778242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3DA5B-795F-4B36-A972-6AB9BF9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A99FF9-0054-46E0-8AE8-96A994DD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73C21D-D046-4977-B97E-FF22F00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3E4CAC-4335-4143-A849-CF266B4F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910272-0E3F-4C8E-8E93-A5DD9567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8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EF61928-A44C-4186-878A-3B520159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CE2970-6FDE-463F-B2D3-C26A63CE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7B6D2-A584-4265-8528-2EF15BF4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2CAABF-5437-443A-AC82-ABA8DCC8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945221-AA1D-47AB-8850-13C4FD5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3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B23C7-0DD6-409E-9F53-7CE66943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CC53A-9110-40FC-B17B-3899B71F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434CC-0019-4408-86BC-54329019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2F6507-A00A-4C8D-BDF7-BD630D7C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BB46A1-ECE0-4911-99D8-D3A477CF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6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ED8C1-CE86-4898-8A12-89B1D009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4F155B-FAC7-4F34-BD76-888D35E5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51AB90-DB6A-46D5-8CDA-F184FDFF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064820-8078-460C-8853-BEDC3D1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397AE4-D748-4752-93AD-ED8D1014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9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58777-8477-4C9E-A976-9BD7F95A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105B0-6EB4-4766-BB25-CA2D3D66B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201AA6-C4E4-4266-AF9F-1628696A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0E66DE-6306-4450-B717-DE58E9D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6D4B06-779D-4CD6-BCC2-891BF99B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8FE12-102D-421C-BC0B-58E12AFE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1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F60AA-6629-42C9-B094-A4C1A7A4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B13FB-F606-49AD-90FC-783A2225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2D07A9-E90B-4C66-BA18-FA40934F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7A3DAEF-4778-4316-B210-5088BE4DC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095B71A-3A47-4F44-B5CE-C12650E82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A44EE38-8AB4-467C-9B84-95530B9F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DE5D0B-D9DA-4993-BD3A-675B10AA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5036B7C-4D35-4D7C-B1EC-B558C773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2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BCB8B-5170-4383-9847-58F78041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5A8ACF-36ED-4F84-9484-D72ACD11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333A09-E6D3-484B-A211-D375DFF5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6FEAB6-B4FD-406B-8C98-1FEFBDC3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4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4EE28D-819A-483A-AB09-486DC64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E2F6A-4310-4D35-A259-BB54BD8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7E62FB-0C9C-48D2-A5EC-9791892A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4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5E93-25DD-412A-8D30-979DD20D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A6CE1F-4904-48A8-AE47-EEE09A9F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9CF88F-F834-441C-A617-D226F988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F0D3A9-C650-45B3-8659-91C829BE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9A958B-7F10-4E67-8F3A-1A928607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36C3CB-68DF-4AE0-AA79-7DC03A1B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6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81101-F1DF-48C1-878D-30B9307C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580F3D-874A-4C9F-8D9D-1C67FD6E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AE66F6-6483-4922-8E9F-D2D33D39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9F557F-D576-49E2-A238-7F97DF8E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9045FA-D1BD-4369-9780-021D39F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FB903E-DCB0-43BB-8B34-DB236A59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2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21F2DCF-0571-41F0-AE26-ED960DB7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E68251-7983-4A88-A2FD-3D7C6274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F6B116-68D1-4261-85A3-55CA78A08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9AB9-33B8-420E-9B7C-103DD64CBFB6}" type="datetimeFigureOut">
              <a:rPr lang="nl-NL" smtClean="0"/>
              <a:t>29-1-2021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CD6F75-A488-455A-9038-FD74AC78B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EC5619-778F-4D2D-ACD3-47A9B76A6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732A-718E-4B10-A00A-C5A6D034EC9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4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DB9C-1661-4302-BA7F-044F5D8B5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Daan Kerbusch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3CC873-34F2-40B1-955A-1AFDFBCCB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3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80A9-1506-4E4C-A03E-45AB06F5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F31D01-F14C-41A0-B4B9-03C6495A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Pauze </a:t>
            </a:r>
            <a:r>
              <a:rPr lang="nl-NL" dirty="0" err="1"/>
              <a:t>schern</a:t>
            </a:r>
            <a:endParaRPr lang="nl-NL" dirty="0"/>
          </a:p>
          <a:p>
            <a:r>
              <a:rPr lang="nl-NL" dirty="0" err="1"/>
              <a:t>Mute</a:t>
            </a:r>
            <a:r>
              <a:rPr lang="nl-NL" dirty="0"/>
              <a:t> Knop</a:t>
            </a:r>
          </a:p>
          <a:p>
            <a:r>
              <a:rPr lang="nl-NL" dirty="0"/>
              <a:t>BUGS </a:t>
            </a:r>
            <a:r>
              <a:rPr lang="nl-NL" dirty="0" err="1"/>
              <a:t>fixes</a:t>
            </a:r>
            <a:endParaRPr lang="nl-NL" dirty="0"/>
          </a:p>
          <a:p>
            <a:r>
              <a:rPr lang="nl-NL" dirty="0" err="1"/>
              <a:t>Animations</a:t>
            </a:r>
            <a:endParaRPr lang="nl-NL" dirty="0"/>
          </a:p>
          <a:p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err="1"/>
              <a:t>defocus</a:t>
            </a:r>
            <a:r>
              <a:rPr lang="nl-NL" dirty="0"/>
              <a:t> naar pauze</a:t>
            </a:r>
          </a:p>
          <a:p>
            <a:r>
              <a:rPr lang="nl-NL" dirty="0" err="1"/>
              <a:t>Collision</a:t>
            </a:r>
            <a:r>
              <a:rPr lang="nl-NL" dirty="0"/>
              <a:t> </a:t>
            </a:r>
            <a:r>
              <a:rPr lang="nl-NL" dirty="0" err="1"/>
              <a:t>fixes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8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52CC-E099-4A37-978F-2B1EB09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DEDC6-637D-4652-A461-6328E1CB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SFML werkend krijgen in </a:t>
            </a:r>
            <a:r>
              <a:rPr lang="nl-NL" dirty="0" err="1"/>
              <a:t>clion</a:t>
            </a:r>
            <a:r>
              <a:rPr lang="nl-NL" dirty="0"/>
              <a:t> met </a:t>
            </a:r>
            <a:r>
              <a:rPr lang="nl-NL" dirty="0" err="1"/>
              <a:t>cmake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24839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Breedbeeld</PresentationFormat>
  <Paragraphs>10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Daan Kerbusch</vt:lpstr>
      <vt:lpstr>Code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Daan Kerbusch</dc:title>
  <dc:creator>Daan Kerbusch</dc:creator>
  <cp:lastModifiedBy>Daan Kerbusch</cp:lastModifiedBy>
  <cp:revision>1</cp:revision>
  <dcterms:created xsi:type="dcterms:W3CDTF">2021-01-29T21:44:00Z</dcterms:created>
  <dcterms:modified xsi:type="dcterms:W3CDTF">2021-01-29T21:46:09Z</dcterms:modified>
</cp:coreProperties>
</file>