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CFF01-FA10-4A46-A36A-2DC9187E9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4CD8B6C-587D-4D22-B34B-D65629E9C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6C5CF2-276F-4ABD-BCD2-4679E4E0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0720-E2FF-4373-B138-F87447700BFC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8E4ED1A-19E7-492C-8157-5BE70B2E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57A992-C0EB-4BE0-8761-46373A5E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5314-40B5-48AA-8826-65BB641F56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762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65531-5891-48B5-80DB-2D24417B5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270CB45-9AAC-4832-BBAC-C201B725D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33DDD15-7FCF-4E45-A6FC-CBD95595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0720-E2FF-4373-B138-F87447700BFC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E5E820B-F5B7-4D7B-8ECA-22436A26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6B8F7DB-199C-4F66-B125-88434E35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5314-40B5-48AA-8826-65BB641F56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9315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FAD9567-E476-43BB-A760-51A04B9FC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D078B80-6AF0-4E73-B590-B3A451181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D6E62AE-988D-44CF-830F-5C5C3D47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0720-E2FF-4373-B138-F87447700BFC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D97AA2C-5920-4483-A4F8-1089E33D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A3CC72D-CA64-4550-8ACB-5E96ABE6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5314-40B5-48AA-8826-65BB641F56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632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8553A-9E1A-4027-A8C2-3FCA6278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E38BFE-3483-4A38-9705-D8EB0D475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7D40C74-39F3-4FB8-98CF-05EA209D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0720-E2FF-4373-B138-F87447700BFC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3616A5-A331-456F-A13B-B8431CD8E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2195270-DAFA-49A2-9E3A-76A22B7C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5314-40B5-48AA-8826-65BB641F56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188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75CFAC-4BB6-479C-B2E7-ABE0D7C01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DA7F14D-89B6-4120-B15F-002F6C7A8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AC4B53-49EE-4FBF-8365-34EFAB8E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0720-E2FF-4373-B138-F87447700BFC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5FABB32-5C48-4DC3-980E-D93123DE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55A8065-BCA3-4D07-A76D-F8A8F11B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5314-40B5-48AA-8826-65BB641F56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427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E0EDF3-DF3E-4C71-B0EC-D922F0F1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D02730-89FC-4C86-B800-4F40CD4A8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C2C702B-84EB-4108-8753-E01E4503C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3AB999A-24B9-4D01-8D40-37B6D510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0720-E2FF-4373-B138-F87447700BFC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079B59E-125A-4F04-8450-9458C384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DBCE8EA-687F-4A7D-9DED-DC56D0ED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5314-40B5-48AA-8826-65BB641F56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073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D42DB-DA10-4EE8-96A5-ABF4892D3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1454DFF-24E9-4287-9BDF-088D5BE1C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969D847-7B5B-4367-A530-E138C2B8D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3E344A5-3CF8-47E9-889B-786188CA1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8504002-B60A-4F2F-8096-EC78CA9CE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63A640B-BD50-41DE-82DE-CA42D48D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0720-E2FF-4373-B138-F87447700BFC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5A8E5DB-3270-44FD-B87D-5ACA8618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29E9F59-B0D8-4C16-B482-9D354387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5314-40B5-48AA-8826-65BB641F56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96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AC497E-AD3B-48D4-A6B9-40F5D960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DE99FDE-0D04-4A9F-8942-79D3F409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0720-E2FF-4373-B138-F87447700BFC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5BAA766-76B0-4530-9BA0-0A8D64BA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B0A2F8B-6801-4C0C-A79F-D149B683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5314-40B5-48AA-8826-65BB641F56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619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AFD462C-0836-43D3-B738-A516ED8A9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0720-E2FF-4373-B138-F87447700BFC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3A3EDF2-9EAB-4331-92FF-449D9FC6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9BBAECD-9D01-4EF9-999D-F71A5195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5314-40B5-48AA-8826-65BB641F56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403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0496FB-18AE-4E33-8100-7BB243644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776B76B-F690-48C2-815B-11F5278F9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6A273A4-637D-4D15-9E1F-A3DE221B0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3090805-13BC-40BF-B8A2-07437B27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0720-E2FF-4373-B138-F87447700BFC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59DF449-2334-40E5-AA1D-91110E5E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7C3E87D-36B7-4E27-BE11-02772200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5314-40B5-48AA-8826-65BB641F56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319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40CA87-F659-4741-80A5-8210DA89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8DBDEAD-2D5C-42EB-8B4E-3EAB2EEB2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E77368F-77E8-4385-97D6-176E04A44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E5552B3-6CC1-4901-98E8-7331E4E2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0720-E2FF-4373-B138-F87447700BFC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A947655-8F10-440A-9E01-64BE9A0A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A2E4340-74DB-476E-B06F-462B2EF6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5314-40B5-48AA-8826-65BB641F56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059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1725A18-629C-46D3-A0B6-643DFEEA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68FE417-D500-48CA-80EC-9D843F7ED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5C5DF57-F460-4533-8879-A140DBC29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40720-E2FF-4373-B138-F87447700BFC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B7A9A3-D462-42F2-8333-8D00B9D65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33EC138-87F3-4624-B4CE-E5B563F3E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C5314-40B5-48AA-8826-65BB641F56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332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E9A07-6A2E-4FDE-8684-C8E2D4395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Daan Kerbusch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2C9F301-FC97-49D1-B0B8-80BE6FC06D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9758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9B106-D4A9-4EE2-AC8E-0D7360AF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Code die ik heb gedaan: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230696-E29B-42FB-9DC7-A80A2E8EF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Doxygen</a:t>
            </a:r>
            <a:r>
              <a:rPr lang="nl-NL" dirty="0"/>
              <a:t> op sommige bestanden</a:t>
            </a:r>
          </a:p>
          <a:p>
            <a:r>
              <a:rPr lang="nl-NL" dirty="0" err="1"/>
              <a:t>Comments</a:t>
            </a:r>
            <a:r>
              <a:rPr lang="nl-NL" dirty="0"/>
              <a:t> en schoonmaken van de code op sommige bestanden</a:t>
            </a:r>
          </a:p>
          <a:p>
            <a:r>
              <a:rPr lang="nl-NL" dirty="0" err="1"/>
              <a:t>LevelTemplate</a:t>
            </a:r>
            <a:r>
              <a:rPr lang="nl-NL" dirty="0"/>
              <a:t> Bestand/Klasse</a:t>
            </a:r>
          </a:p>
          <a:p>
            <a:r>
              <a:rPr lang="nl-NL" dirty="0"/>
              <a:t>Score als tijd (niet highscore)</a:t>
            </a:r>
          </a:p>
          <a:p>
            <a:r>
              <a:rPr lang="nl-NL" dirty="0"/>
              <a:t>Level 2 begin (voor low </a:t>
            </a:r>
            <a:r>
              <a:rPr lang="nl-NL" dirty="0" err="1"/>
              <a:t>gravity</a:t>
            </a:r>
            <a:r>
              <a:rPr lang="nl-NL" dirty="0"/>
              <a:t> power up)</a:t>
            </a:r>
          </a:p>
          <a:p>
            <a:r>
              <a:rPr lang="nl-NL" dirty="0"/>
              <a:t>BUG </a:t>
            </a:r>
            <a:r>
              <a:rPr lang="nl-NL" dirty="0" err="1"/>
              <a:t>Fixes</a:t>
            </a:r>
            <a:r>
              <a:rPr lang="nl-NL" dirty="0"/>
              <a:t> (vooral de </a:t>
            </a:r>
            <a:r>
              <a:rPr lang="nl-NL" dirty="0" err="1"/>
              <a:t>collision</a:t>
            </a:r>
            <a:r>
              <a:rPr lang="nl-NL" dirty="0"/>
              <a:t>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620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A0C49-F0C1-47D3-833A-60462170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Andere dingen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96C189-15A4-4AA6-B69B-58B567740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Klassendiagram</a:t>
            </a:r>
            <a:endParaRPr lang="nl-NL" dirty="0"/>
          </a:p>
          <a:p>
            <a:r>
              <a:rPr lang="nl-NL" dirty="0"/>
              <a:t>Er zal nog meer code zijn en heb ik mijn teamgenoten geholpen</a:t>
            </a:r>
          </a:p>
        </p:txBody>
      </p:sp>
    </p:spTree>
    <p:extLst>
      <p:ext uri="{BB962C8B-B14F-4D97-AF65-F5344CB8AC3E}">
        <p14:creationId xmlns:p14="http://schemas.microsoft.com/office/powerpoint/2010/main" val="48597939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66</Words>
  <Application>Microsoft Office PowerPoint</Application>
  <PresentationFormat>Breedbeeld</PresentationFormat>
  <Paragraphs>12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Daan Kerbusch</vt:lpstr>
      <vt:lpstr>Code die ik heb gedaan: </vt:lpstr>
      <vt:lpstr>Andere dingen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Daan Kerbusch</dc:title>
  <dc:creator>Daan Kerbusch</dc:creator>
  <cp:lastModifiedBy>Daan Kerbusch</cp:lastModifiedBy>
  <cp:revision>1</cp:revision>
  <dcterms:created xsi:type="dcterms:W3CDTF">2021-01-29T21:36:11Z</dcterms:created>
  <dcterms:modified xsi:type="dcterms:W3CDTF">2021-01-29T21:41:15Z</dcterms:modified>
</cp:coreProperties>
</file>