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3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C219D-A9E1-47A8-B93D-866A13FF7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6298F18-2737-45B4-95F5-D220EFB3B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0616A64-DCF7-4786-BA85-957899E44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B9C5-0369-46FA-84C3-7A5FD1876D65}" type="datetimeFigureOut">
              <a:rPr lang="nl-NL" smtClean="0"/>
              <a:t>5-5-2020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9ED3FCE-373D-4B1A-98E5-82B4F8680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FD30696-0B3A-4B56-BDF0-0695C223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39CE-0E93-428E-BE4F-C44FBC47315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461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72B27-0526-460D-8F6F-ACF5E01A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497F28A-66D9-456E-B77B-DED284AB3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BB00599-5744-45AB-B1D4-B24994DB3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B9C5-0369-46FA-84C3-7A5FD1876D65}" type="datetimeFigureOut">
              <a:rPr lang="nl-NL" smtClean="0"/>
              <a:t>5-5-2020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2F9D99F-2B1A-41D3-B515-46936D25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A481186-E241-4915-9FD6-FC241DCD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39CE-0E93-428E-BE4F-C44FBC47315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305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C1EECB4-5EB4-44D8-9D38-351A24D59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AF93EB3-C1DB-4A44-B9A8-552A8B031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359CB9-CCE5-4D2A-B444-26EFE144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B9C5-0369-46FA-84C3-7A5FD1876D65}" type="datetimeFigureOut">
              <a:rPr lang="nl-NL" smtClean="0"/>
              <a:t>5-5-2020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2D3F491-3C95-481D-A348-859566366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9905C2A-89B4-43CA-A8D3-EE53C77F2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39CE-0E93-428E-BE4F-C44FBC47315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163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BB32E2-E818-4040-B9D7-C47A4770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2F1F7A4-2AE0-4CA5-BD80-AE7616369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CC1300F-6287-45E6-920C-6CDD6910C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B9C5-0369-46FA-84C3-7A5FD1876D65}" type="datetimeFigureOut">
              <a:rPr lang="nl-NL" smtClean="0"/>
              <a:t>5-5-2020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7432D18-3EB4-43EB-951F-32B0361F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2CE8742-E5A1-41C0-95CC-6E95A628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39CE-0E93-428E-BE4F-C44FBC47315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293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613F8E-50B8-40DA-9C72-BD0FFF6A1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A824ED3-6452-4A23-8F53-E1CCAC1E7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A7D0E74-6D2A-4D6B-BC83-40588A7EA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B9C5-0369-46FA-84C3-7A5FD1876D65}" type="datetimeFigureOut">
              <a:rPr lang="nl-NL" smtClean="0"/>
              <a:t>5-5-2020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7093711-A5EC-4771-AA90-8F936BA99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EC98EA-ED70-426F-9E8F-6034FC29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39CE-0E93-428E-BE4F-C44FBC47315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545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A00A08-D319-4EF1-A44F-EAF029640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76DC0A-CAE7-4DBB-A309-3457D4B87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52FC053-1063-4434-846B-47EA210E6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350DA2F-F324-47AC-835B-E4C593381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B9C5-0369-46FA-84C3-7A5FD1876D65}" type="datetimeFigureOut">
              <a:rPr lang="nl-NL" smtClean="0"/>
              <a:t>5-5-2020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CC29077-19EE-4A56-9683-6372317D1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14A8E7F-5E02-49DD-92FC-34824679B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39CE-0E93-428E-BE4F-C44FBC47315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554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E0519-6C28-4FAF-9654-7F3512FB4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20921D3-5DBD-4ACC-B865-A107AD142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D722835-9374-4513-97A5-DF8B3F87A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F610B30-1C0B-420F-8ACA-ABEA4A6E3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C507155-55A1-4846-9AE1-DCA879756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BBABE67-6364-415C-9D0E-823D21503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B9C5-0369-46FA-84C3-7A5FD1876D65}" type="datetimeFigureOut">
              <a:rPr lang="nl-NL" smtClean="0"/>
              <a:t>5-5-2020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1FDB719-B39E-43B1-9CEE-261EBED0E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5B5C8DD-5712-4269-A22C-77F122A84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39CE-0E93-428E-BE4F-C44FBC47315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164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D54003-FF09-49A4-A9EC-598D207AC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7D0D907-3B22-440A-AE48-0A5B4455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B9C5-0369-46FA-84C3-7A5FD1876D65}" type="datetimeFigureOut">
              <a:rPr lang="nl-NL" smtClean="0"/>
              <a:t>5-5-2020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DAED03C-A93E-464B-B31E-55BC9CF56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8E76976-3DE0-4C0A-B4E5-7BBC3844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39CE-0E93-428E-BE4F-C44FBC47315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266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1C0AD88-8B1B-4BB5-914D-5DED5215D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B9C5-0369-46FA-84C3-7A5FD1876D65}" type="datetimeFigureOut">
              <a:rPr lang="nl-NL" smtClean="0"/>
              <a:t>5-5-2020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CABBD0D-6257-4094-9C4F-4962B7D89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4606DF7-46AA-43BD-8A4C-84C0BC1D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39CE-0E93-428E-BE4F-C44FBC47315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5866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569864-D03B-4DAA-8CAB-AE4FFD80B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A8EC68-9690-462B-9575-93EAA51D3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0626775-C0C8-43A4-B240-8AA6454DE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BCC601A-4819-4BE1-AB29-B96A73BB7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B9C5-0369-46FA-84C3-7A5FD1876D65}" type="datetimeFigureOut">
              <a:rPr lang="nl-NL" smtClean="0"/>
              <a:t>5-5-2020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B8B8106-CC8E-44D2-8EF8-D42FB5B97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48C1D8B-81A9-4B0E-B31E-33D81037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39CE-0E93-428E-BE4F-C44FBC47315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466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B5066D-EF90-428A-9319-D64240F5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DFA650C-BC9E-4B8D-A120-7207A50AD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44124FA-6651-47BC-A415-790B8938E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8534E22-45AB-4715-AB0C-8C1303F3D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B9C5-0369-46FA-84C3-7A5FD1876D65}" type="datetimeFigureOut">
              <a:rPr lang="nl-NL" smtClean="0"/>
              <a:t>5-5-2020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164374E-74DA-4CBC-BB93-1A1E636F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5C27456-3F2B-4BA5-8303-E8A515071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39CE-0E93-428E-BE4F-C44FBC47315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100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828387C-F9D9-4EDF-824F-C0F5DD917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8BB41AF-2302-42E9-83D9-02CF3B867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2729F56-D3BB-48DD-B33B-CB7014329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8B9C5-0369-46FA-84C3-7A5FD1876D65}" type="datetimeFigureOut">
              <a:rPr lang="nl-NL" smtClean="0"/>
              <a:t>5-5-2020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51805FE-5E6B-4169-88B9-843ADA274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274A5E8-776B-4C3A-A792-787D835EA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639CE-0E93-428E-BE4F-C44FBC47315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219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elandOostdam/RandomForestWorkshop/blob/master/RandomForests-NB1.ipyn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oelandOostdam/RandomForestWorkshop/blob/master/RandomForests-NB2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4C2F53E-BF25-4D7E-93D9-5C02D19A2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Random Forest Classifier</a:t>
            </a:r>
          </a:p>
        </p:txBody>
      </p:sp>
      <p:pic>
        <p:nvPicPr>
          <p:cNvPr id="1028" name="Picture 4" descr="tree-576848_1280 - International Tree Foundation">
            <a:extLst>
              <a:ext uri="{FF2B5EF4-FFF2-40B4-BE49-F238E27FC236}">
                <a16:creationId xmlns:a16="http://schemas.microsoft.com/office/drawing/2014/main" id="{95D5A16A-185E-4435-BA61-BD5709C26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420" y="2899956"/>
            <a:ext cx="1603792" cy="15318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tree-576848_1280 - International Tree Foundation">
            <a:extLst>
              <a:ext uri="{FF2B5EF4-FFF2-40B4-BE49-F238E27FC236}">
                <a16:creationId xmlns:a16="http://schemas.microsoft.com/office/drawing/2014/main" id="{C8E3770B-9A17-4478-958E-46138DAA1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314" y="2899956"/>
            <a:ext cx="3272449" cy="31313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tree-576848_1280 - International Tree Foundation">
            <a:extLst>
              <a:ext uri="{FF2B5EF4-FFF2-40B4-BE49-F238E27FC236}">
                <a16:creationId xmlns:a16="http://schemas.microsoft.com/office/drawing/2014/main" id="{2A67C58F-9742-480B-B9FB-4E336C44E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35" y="4500118"/>
            <a:ext cx="1603057" cy="153117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tree-576848_1280 - International Tree Foundation">
            <a:extLst>
              <a:ext uri="{FF2B5EF4-FFF2-40B4-BE49-F238E27FC236}">
                <a16:creationId xmlns:a16="http://schemas.microsoft.com/office/drawing/2014/main" id="{97BD27E7-ED56-4FAD-9D3E-BF8724B53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867" y="4499440"/>
            <a:ext cx="1603792" cy="153187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tree-576848_1280 - International Tree Foundation">
            <a:extLst>
              <a:ext uri="{FF2B5EF4-FFF2-40B4-BE49-F238E27FC236}">
                <a16:creationId xmlns:a16="http://schemas.microsoft.com/office/drawing/2014/main" id="{C91F9BB7-383E-4336-B4A3-ACB778B6C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35" y="2899956"/>
            <a:ext cx="1603057" cy="15324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tree-576848_1280 - International Tree Foundation">
            <a:extLst>
              <a:ext uri="{FF2B5EF4-FFF2-40B4-BE49-F238E27FC236}">
                <a16:creationId xmlns:a16="http://schemas.microsoft.com/office/drawing/2014/main" id="{C365E618-E105-4DBE-858A-DA027B5FF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973" y="4499498"/>
            <a:ext cx="1603792" cy="15318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tree-576848_1280 - International Tree Foundation">
            <a:extLst>
              <a:ext uri="{FF2B5EF4-FFF2-40B4-BE49-F238E27FC236}">
                <a16:creationId xmlns:a16="http://schemas.microsoft.com/office/drawing/2014/main" id="{AE04B56F-D267-480E-8F2B-EC27AB7F3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420" y="4499440"/>
            <a:ext cx="1603792" cy="153187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tree-576848_1280 - International Tree Foundation">
            <a:extLst>
              <a:ext uri="{FF2B5EF4-FFF2-40B4-BE49-F238E27FC236}">
                <a16:creationId xmlns:a16="http://schemas.microsoft.com/office/drawing/2014/main" id="{7BC551F7-22F6-453C-8F18-FF1093FEB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973" y="2899956"/>
            <a:ext cx="1603792" cy="153187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tree-576848_1280 - International Tree Foundation">
            <a:extLst>
              <a:ext uri="{FF2B5EF4-FFF2-40B4-BE49-F238E27FC236}">
                <a16:creationId xmlns:a16="http://schemas.microsoft.com/office/drawing/2014/main" id="{8668BFCA-262F-4435-981A-91EE9D056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867" y="2899956"/>
            <a:ext cx="1603792" cy="15318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31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BFDFCBE-EE4C-4167-BDB8-6A0E137B9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nl-NL" sz="4000" dirty="0">
                <a:solidFill>
                  <a:srgbClr val="FFFFFF"/>
                </a:solidFill>
              </a:rPr>
              <a:t>Indeling workshop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C25837-6D49-4B97-AA25-72B58E69B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233647"/>
            <a:ext cx="9833548" cy="2693976"/>
          </a:xfrm>
        </p:spPr>
        <p:txBody>
          <a:bodyPr>
            <a:normAutofit/>
          </a:bodyPr>
          <a:lstStyle/>
          <a:p>
            <a:r>
              <a:rPr lang="nl-NL" sz="3200" dirty="0">
                <a:solidFill>
                  <a:srgbClr val="000000"/>
                </a:solidFill>
              </a:rPr>
              <a:t>Notebook 1</a:t>
            </a:r>
          </a:p>
          <a:p>
            <a:pPr lvl="1"/>
            <a:r>
              <a:rPr lang="nl-NL" sz="2800" dirty="0">
                <a:solidFill>
                  <a:srgbClr val="000000"/>
                </a:solidFill>
              </a:rPr>
              <a:t>Theorie en parameters</a:t>
            </a:r>
          </a:p>
          <a:p>
            <a:r>
              <a:rPr lang="nl-NL" sz="3200" dirty="0">
                <a:solidFill>
                  <a:srgbClr val="000000"/>
                </a:solidFill>
              </a:rPr>
              <a:t>Notebook 2</a:t>
            </a:r>
          </a:p>
          <a:p>
            <a:pPr lvl="1"/>
            <a:r>
              <a:rPr lang="nl-NL" sz="2800" dirty="0">
                <a:solidFill>
                  <a:srgbClr val="000000"/>
                </a:solidFill>
              </a:rPr>
              <a:t>Missende waardes</a:t>
            </a:r>
          </a:p>
        </p:txBody>
      </p:sp>
    </p:spTree>
    <p:extLst>
      <p:ext uri="{BB962C8B-B14F-4D97-AF65-F5344CB8AC3E}">
        <p14:creationId xmlns:p14="http://schemas.microsoft.com/office/powerpoint/2010/main" val="286661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BEEB881-3ED0-4CCD-8D40-38CD83E35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nl-NL" sz="4000" dirty="0">
                <a:solidFill>
                  <a:srgbClr val="FFFFFF"/>
                </a:solidFill>
              </a:rPr>
              <a:t>Locatie notebooks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1BB9DB7-473C-48EB-8969-AAF6B663E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nl-NL" sz="2000" dirty="0" err="1">
                <a:solidFill>
                  <a:srgbClr val="000000"/>
                </a:solidFill>
              </a:rPr>
              <a:t>Jupyter</a:t>
            </a:r>
            <a:r>
              <a:rPr lang="nl-NL" sz="2000" dirty="0">
                <a:solidFill>
                  <a:srgbClr val="000000"/>
                </a:solidFill>
              </a:rPr>
              <a:t> notebook deel 1:</a:t>
            </a:r>
          </a:p>
          <a:p>
            <a:pPr marL="0" indent="0">
              <a:buNone/>
            </a:pPr>
            <a:r>
              <a:rPr lang="nl-NL" sz="2000" dirty="0">
                <a:hlinkClick r:id="rId3"/>
              </a:rPr>
              <a:t>https://github.com/RoelandOostdam/RandomForestWorkshop/blob/master/RandomForests-NB1.ipynb</a:t>
            </a:r>
            <a:endParaRPr lang="nl-NL" sz="2000" dirty="0"/>
          </a:p>
          <a:p>
            <a:r>
              <a:rPr lang="nl-NL" sz="2000" dirty="0" err="1">
                <a:solidFill>
                  <a:srgbClr val="000000"/>
                </a:solidFill>
              </a:rPr>
              <a:t>Jupyter</a:t>
            </a:r>
            <a:r>
              <a:rPr lang="nl-NL" sz="2000" dirty="0">
                <a:solidFill>
                  <a:srgbClr val="000000"/>
                </a:solidFill>
              </a:rPr>
              <a:t> notebook deel 2:</a:t>
            </a:r>
          </a:p>
          <a:p>
            <a:pPr marL="0" indent="0">
              <a:buNone/>
            </a:pPr>
            <a:r>
              <a:rPr lang="nl-NL" sz="2000" dirty="0">
                <a:hlinkClick r:id="rId4"/>
              </a:rPr>
              <a:t>https://github.com/RoelandOostdam/RandomForestWorkshop/blob/master/RandomForests-NB2.ipynb</a:t>
            </a:r>
            <a:endParaRPr lang="nl-NL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68778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60</Words>
  <Application>Microsoft Office PowerPoint</Application>
  <PresentationFormat>Breedbeeld</PresentationFormat>
  <Paragraphs>11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Kantoorthema</vt:lpstr>
      <vt:lpstr>Random Forest Classifier</vt:lpstr>
      <vt:lpstr>Indeling workshop</vt:lpstr>
      <vt:lpstr>Locatie notebooks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 Classifier</dc:title>
  <dc:creator>Reinier van Leeuwen</dc:creator>
  <cp:lastModifiedBy>Reinier van Leeuwen</cp:lastModifiedBy>
  <cp:revision>4</cp:revision>
  <dcterms:created xsi:type="dcterms:W3CDTF">2020-05-05T20:10:34Z</dcterms:created>
  <dcterms:modified xsi:type="dcterms:W3CDTF">2020-05-05T20:15:06Z</dcterms:modified>
</cp:coreProperties>
</file>