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aleway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4ca7adc3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4ca7adc37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f383045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f383045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6b887e3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6b887e3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9dc64f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9dc64f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-título">
  <p:cSld name="MAIN_POI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Simples">
  <p:cSld name="MAIN_POINT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 hasCustomPrompt="1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sz="120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115550" y="1863125"/>
            <a:ext cx="6912900" cy="1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Aula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Integrador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/>
        </p:nvSpPr>
        <p:spPr>
          <a:xfrm>
            <a:off x="439150" y="1786375"/>
            <a:ext cx="4299000" cy="13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Raleway"/>
                <a:ea typeface="Raleway"/>
                <a:cs typeface="Raleway"/>
                <a:sym typeface="Raleway"/>
              </a:rPr>
              <a:t>Sistema de administração de estoque de uma livraria</a:t>
            </a:r>
            <a:endParaRPr sz="24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7" name="Google Shape;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149" y="1555375"/>
            <a:ext cx="3780875" cy="2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/>
        </p:nvSpPr>
        <p:spPr>
          <a:xfrm>
            <a:off x="439150" y="1208900"/>
            <a:ext cx="8079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Raleway"/>
                <a:ea typeface="Raleway"/>
                <a:cs typeface="Raleway"/>
                <a:sym typeface="Raleway"/>
              </a:rPr>
              <a:t>O que deverá conter no sistema?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" name="Google Shape;53;p12"/>
          <p:cNvSpPr txBox="1"/>
          <p:nvPr/>
        </p:nvSpPr>
        <p:spPr>
          <a:xfrm>
            <a:off x="832625" y="2403875"/>
            <a:ext cx="2981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 sz="1800" b="1">
                <a:latin typeface="Raleway"/>
                <a:ea typeface="Raleway"/>
                <a:cs typeface="Raleway"/>
                <a:sym typeface="Raleway"/>
              </a:rPr>
              <a:t>Cadastro de livros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832625" y="3241175"/>
            <a:ext cx="2981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 sz="1800" b="1">
                <a:latin typeface="Raleway"/>
                <a:ea typeface="Raleway"/>
                <a:cs typeface="Raleway"/>
                <a:sym typeface="Raleway"/>
              </a:rPr>
              <a:t>Consulta de livros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4776825" y="2403875"/>
            <a:ext cx="2981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 sz="1800" b="1">
                <a:latin typeface="Raleway"/>
                <a:ea typeface="Raleway"/>
                <a:cs typeface="Raleway"/>
                <a:sym typeface="Raleway"/>
              </a:rPr>
              <a:t>Venda de livros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4776825" y="3241175"/>
            <a:ext cx="2981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pt-BR" sz="1800" b="1">
                <a:latin typeface="Raleway"/>
                <a:ea typeface="Raleway"/>
                <a:cs typeface="Raleway"/>
                <a:sym typeface="Raleway"/>
              </a:rPr>
              <a:t>Desafio (opcional)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962000" y="21677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925" y="1271250"/>
            <a:ext cx="4994150" cy="3272025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3"/>
          <p:cNvSpPr txBox="1"/>
          <p:nvPr/>
        </p:nvSpPr>
        <p:spPr>
          <a:xfrm>
            <a:off x="901350" y="5845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Raleway"/>
                <a:ea typeface="Raleway"/>
                <a:cs typeface="Raleway"/>
                <a:sym typeface="Raleway"/>
              </a:rPr>
              <a:t>Desenvolvimento do exercício!</a:t>
            </a:r>
            <a:endParaRPr sz="2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Apresentação na tela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Raleway</vt:lpstr>
      <vt:lpstr>Arial</vt:lpstr>
      <vt:lpstr>Simple Light</vt:lpstr>
      <vt:lpstr>Aula 12 Exercício Integrador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12 Exercício Integrador</dc:title>
  <dc:creator>Rodrigo Cordeiro SAP-SD Global Project MDM-i</dc:creator>
  <cp:lastModifiedBy>Rodrigo Cordeiro SAP-SD Global Project MDM-i</cp:lastModifiedBy>
  <cp:revision>1</cp:revision>
  <dcterms:modified xsi:type="dcterms:W3CDTF">2019-08-21T23:03:34Z</dcterms:modified>
</cp:coreProperties>
</file>