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9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7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49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2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4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7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8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2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70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E637-F9E8-4231-B0B9-888138827ADF}" type="datetimeFigureOut">
              <a:rPr lang="nl-NL" smtClean="0"/>
              <a:t>3-2-2018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B4DE-9308-4C8E-8799-62EA0513B0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90600"/>
            <a:ext cx="7787640" cy="55206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95763" y="15412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4,-4</a:t>
            </a:r>
            <a:endParaRPr lang="nl-NL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165846" y="151449"/>
            <a:ext cx="26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Scores: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[Arousal], [Mood]</a:t>
            </a:r>
            <a:endParaRPr lang="nl-NL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99100" y="15412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4,-3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48418" y="15412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4,-2</a:t>
            </a:r>
            <a:endParaRPr lang="nl-NL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704377" y="15412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4,-1</a:t>
            </a:r>
            <a:endParaRPr lang="nl-NL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308318" y="154123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4,0</a:t>
            </a:r>
            <a:endParaRPr lang="nl-N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09996" y="153293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4,1</a:t>
            </a:r>
            <a:endParaRPr lang="nl-N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53959" y="153373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4,2</a:t>
            </a:r>
            <a:endParaRPr lang="nl-N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53750" y="153373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4,3</a:t>
            </a:r>
            <a:endParaRPr lang="nl-NL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24873" y="153373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4,4</a:t>
            </a:r>
            <a:endParaRPr lang="nl-NL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01043" y="20331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3,-4</a:t>
            </a:r>
            <a:endParaRPr lang="nl-NL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09661" y="20331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3,-3</a:t>
            </a:r>
            <a:endParaRPr lang="nl-NL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158979" y="20331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3,-2</a:t>
            </a:r>
            <a:endParaRPr lang="nl-NL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714938" y="20331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3,-1</a:t>
            </a:r>
            <a:endParaRPr lang="nl-N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308318" y="204223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3,0</a:t>
            </a:r>
            <a:endParaRPr lang="nl-N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909996" y="204286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3,1</a:t>
            </a:r>
            <a:endParaRPr lang="nl-NL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453959" y="204367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3,2</a:t>
            </a:r>
            <a:endParaRPr lang="nl-NL" sz="1600" dirty="0">
              <a:solidFill>
                <a:srgbClr val="92D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53750" y="204367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3,3</a:t>
            </a:r>
            <a:endParaRPr lang="nl-NL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624873" y="20352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3,4</a:t>
            </a:r>
            <a:endParaRPr lang="nl-NL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993046" y="25341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2,-4</a:t>
            </a:r>
            <a:endParaRPr lang="nl-NL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614188" y="25341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2,-3</a:t>
            </a:r>
            <a:endParaRPr lang="nl-NL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163506" y="25341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2,-2</a:t>
            </a:r>
            <a:endParaRPr lang="nl-NL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719465" y="25341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2,-1</a:t>
            </a:r>
            <a:endParaRPr lang="nl-NL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310578" y="25341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2,0</a:t>
            </a:r>
            <a:endParaRPr lang="nl-NL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914523" y="254387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2,1</a:t>
            </a:r>
            <a:endParaRPr lang="nl-NL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485646" y="254387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2,2</a:t>
            </a:r>
            <a:endParaRPr lang="nl-NL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043188" y="254387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2,3</a:t>
            </a:r>
            <a:endParaRPr lang="nl-NL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629400" y="254387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2,4</a:t>
            </a:r>
            <a:endParaRPr lang="nl-NL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988519" y="30538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1,-4</a:t>
            </a:r>
            <a:endParaRPr lang="nl-NL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609661" y="30538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1,-3</a:t>
            </a:r>
            <a:endParaRPr lang="nl-NL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158527" y="30538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1,-2</a:t>
            </a:r>
            <a:endParaRPr lang="nl-NL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712147" y="30538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1,-1</a:t>
            </a:r>
            <a:endParaRPr lang="nl-NL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318691" y="30538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1,0</a:t>
            </a:r>
            <a:endParaRPr lang="nl-NL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909996" y="306354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1,1</a:t>
            </a:r>
            <a:endParaRPr lang="nl-NL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481119" y="306354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1,2</a:t>
            </a:r>
            <a:endParaRPr lang="nl-NL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38661" y="306354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1,3</a:t>
            </a:r>
            <a:endParaRPr lang="nl-NL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4873" y="306354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1,4</a:t>
            </a:r>
            <a:endParaRPr lang="nl-NL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996517" y="355545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0,-4</a:t>
            </a:r>
            <a:endParaRPr lang="nl-NL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82501" y="355545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0,-3</a:t>
            </a:r>
            <a:endParaRPr lang="nl-NL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158301" y="355545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0,-2</a:t>
            </a:r>
            <a:endParaRPr lang="nl-NL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725501" y="355545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0,-1</a:t>
            </a:r>
            <a:endParaRPr lang="nl-NL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319445" y="355545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0,0</a:t>
            </a:r>
            <a:endParaRPr lang="nl-NL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82836" y="356518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0,1</a:t>
            </a:r>
            <a:endParaRPr lang="nl-NL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453959" y="356518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0,2</a:t>
            </a:r>
            <a:endParaRPr lang="nl-NL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11501" y="356518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0,3</a:t>
            </a:r>
            <a:endParaRPr lang="nl-NL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597713" y="356518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0,4</a:t>
            </a:r>
            <a:endParaRPr lang="nl-NL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947478" y="40874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-1,-4</a:t>
            </a:r>
            <a:endParaRPr lang="nl-NL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533462" y="40874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-1,-3</a:t>
            </a:r>
            <a:endParaRPr lang="nl-NL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109262" y="40874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-1,-2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676462" y="40874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-1,-1</a:t>
            </a:r>
            <a:endParaRPr lang="nl-NL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270406" y="40874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-1,0</a:t>
            </a:r>
            <a:endParaRPr lang="nl-NL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33797" y="409715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-1,1</a:t>
            </a:r>
            <a:endParaRPr lang="nl-NL" sz="16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404920" y="409715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-1,2</a:t>
            </a:r>
            <a:endParaRPr lang="nl-NL" sz="16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962462" y="409715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-1,3</a:t>
            </a:r>
            <a:endParaRPr lang="nl-NL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548674" y="409715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-1,4</a:t>
            </a:r>
            <a:endParaRPr lang="nl-NL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947478" y="46153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-2,-4</a:t>
            </a:r>
            <a:endParaRPr lang="nl-NL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533462" y="46153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-2,-3</a:t>
            </a:r>
            <a:endParaRPr lang="nl-NL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109262" y="46153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-2,-2</a:t>
            </a:r>
            <a:endParaRPr lang="nl-NL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676462" y="46153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-2,-1</a:t>
            </a:r>
            <a:endParaRPr lang="nl-NL" sz="1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70406" y="4615389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-2,0</a:t>
            </a:r>
            <a:endParaRPr lang="nl-NL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833797" y="46251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-2,1</a:t>
            </a:r>
            <a:endParaRPr lang="nl-NL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5404920" y="46251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-2,2</a:t>
            </a:r>
            <a:endParaRPr lang="nl-NL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962462" y="46251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-2,3</a:t>
            </a:r>
            <a:endParaRPr lang="nl-NL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571461" y="46251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-2,4</a:t>
            </a:r>
            <a:endParaRPr lang="nl-NL" sz="1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952004" y="510729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-3,-4</a:t>
            </a:r>
            <a:endParaRPr lang="nl-NL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537988" y="510729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-3,-3</a:t>
            </a:r>
            <a:endParaRPr lang="nl-NL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113788" y="510729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-3,-2</a:t>
            </a:r>
            <a:endParaRPr lang="nl-NL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3680988" y="510729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-3,-1</a:t>
            </a:r>
            <a:endParaRPr lang="nl-NL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4274932" y="510729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-3,0</a:t>
            </a:r>
            <a:endParaRPr lang="nl-NL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838323" y="511702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-3,1</a:t>
            </a:r>
            <a:endParaRPr lang="nl-NL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409446" y="511702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-3,2</a:t>
            </a:r>
            <a:endParaRPr lang="nl-NL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966988" y="511702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-3,3</a:t>
            </a:r>
            <a:endParaRPr lang="nl-NL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575987" y="511702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-3,4</a:t>
            </a:r>
            <a:endParaRPr lang="nl-NL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946724" y="561866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-4,-4</a:t>
            </a:r>
            <a:endParaRPr lang="nl-NL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532708" y="561866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-4,-3</a:t>
            </a:r>
            <a:endParaRPr lang="nl-NL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3108508" y="561866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-4,-2</a:t>
            </a:r>
            <a:endParaRPr lang="nl-NL" sz="1600" dirty="0"/>
          </a:p>
        </p:txBody>
      </p:sp>
      <p:sp>
        <p:nvSpPr>
          <p:cNvPr id="196" name="TextBox 195"/>
          <p:cNvSpPr txBox="1"/>
          <p:nvPr/>
        </p:nvSpPr>
        <p:spPr>
          <a:xfrm>
            <a:off x="3675708" y="561866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-4,-1</a:t>
            </a:r>
            <a:endParaRPr lang="nl-NL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269652" y="561866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-4,0</a:t>
            </a:r>
            <a:endParaRPr lang="nl-NL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833043" y="562840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-4,1</a:t>
            </a:r>
            <a:endParaRPr lang="nl-NL" sz="16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404166" y="562840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-4,2</a:t>
            </a:r>
            <a:endParaRPr lang="nl-NL" sz="16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961708" y="562840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-4,3</a:t>
            </a:r>
            <a:endParaRPr lang="nl-NL" sz="1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570707" y="5628401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-4,4</a:t>
            </a:r>
            <a:endParaRPr lang="nl-NL" sz="1600" dirty="0"/>
          </a:p>
        </p:txBody>
      </p:sp>
      <p:sp>
        <p:nvSpPr>
          <p:cNvPr id="3" name="Rectangle 2"/>
          <p:cNvSpPr/>
          <p:nvPr/>
        </p:nvSpPr>
        <p:spPr>
          <a:xfrm>
            <a:off x="3510028" y="151449"/>
            <a:ext cx="1981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0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7787640" cy="5520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21438"/>
              </p:ext>
            </p:extLst>
          </p:nvPr>
        </p:nvGraphicFramePr>
        <p:xfrm>
          <a:off x="1600199" y="1447799"/>
          <a:ext cx="518159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85554848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69541148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4144871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277523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40701574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64192272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60577955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2178490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56660272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90272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1575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7965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2215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0994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87147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238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312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65846" y="151449"/>
            <a:ext cx="26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Scores: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[Arousal], [Mood]</a:t>
            </a:r>
            <a:endParaRPr lang="nl-N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7787640" cy="5520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596"/>
              </p:ext>
            </p:extLst>
          </p:nvPr>
        </p:nvGraphicFramePr>
        <p:xfrm>
          <a:off x="1600199" y="1447799"/>
          <a:ext cx="518159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85554848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69541148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4144871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277523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40701574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64192272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60577955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2178490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56660272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90272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1575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07965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62215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0994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87147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2386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48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1,7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2312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65846" y="151449"/>
            <a:ext cx="262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Scores: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[Arousal], [Mood]</a:t>
            </a:r>
            <a:endParaRPr lang="nl-N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(4:3)</PresentationFormat>
  <Paragraphs>246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Sellaro, R.</dc:creator>
  <cp:lastModifiedBy>Roberta Sellaro</cp:lastModifiedBy>
  <cp:revision>17</cp:revision>
  <dcterms:created xsi:type="dcterms:W3CDTF">2017-10-19T12:10:59Z</dcterms:created>
  <dcterms:modified xsi:type="dcterms:W3CDTF">2018-02-03T16:15:51Z</dcterms:modified>
</cp:coreProperties>
</file>