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78" r:id="rId6"/>
    <p:sldId id="261" r:id="rId7"/>
    <p:sldId id="262" r:id="rId8"/>
    <p:sldId id="263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4" r:id="rId20"/>
    <p:sldId id="273" r:id="rId21"/>
    <p:sldId id="279" r:id="rId22"/>
    <p:sldId id="280" r:id="rId23"/>
    <p:sldId id="270" r:id="rId2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33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77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30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7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5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72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2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67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6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148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0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30E4F-7611-41D3-9AC7-222C29D0C883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6252-6181-4C06-B606-F3FB9CCACC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46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Welkom.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Bedankt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dat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tijd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neemt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om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deel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nemen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onderzoek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r>
              <a:rPr lang="en-US" sz="2000" dirty="0" err="1">
                <a:cs typeface="Times New Roman" panose="02020603050405020304" pitchFamily="18" charset="0"/>
              </a:rPr>
              <a:t>Binnen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dit</a:t>
            </a:r>
            <a:r>
              <a:rPr lang="en-US" sz="2000" dirty="0">
                <a:cs typeface="Times New Roman" panose="02020603050405020304" pitchFamily="18" charset="0"/>
              </a:rPr>
              <a:t> experiment </a:t>
            </a:r>
            <a:r>
              <a:rPr lang="en-US" sz="2000" dirty="0" err="1">
                <a:cs typeface="Times New Roman" panose="02020603050405020304" pitchFamily="18" charset="0"/>
              </a:rPr>
              <a:t>zal</a:t>
            </a:r>
            <a:r>
              <a:rPr lang="en-US" sz="2000" dirty="0"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cs typeface="Times New Roman" panose="02020603050405020304" pitchFamily="18" charset="0"/>
              </a:rPr>
              <a:t>een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aantal</a:t>
            </a:r>
            <a:r>
              <a:rPr lang="en-US" sz="2000" dirty="0">
                <a:cs typeface="Times New Roman" panose="02020603050405020304" pitchFamily="18" charset="0"/>
              </a:rPr>
              <a:t> taken </a:t>
            </a:r>
            <a:r>
              <a:rPr lang="en-US" sz="2000" dirty="0" err="1">
                <a:cs typeface="Times New Roman" panose="02020603050405020304" pitchFamily="18" charset="0"/>
              </a:rPr>
              <a:t>uit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gaan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voeren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Druk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om door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gaan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</a:t>
            </a:r>
            <a:endParaRPr lang="nl-NL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Goed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gedaan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We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komen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snel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terug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op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Druk</a:t>
            </a:r>
            <a:r>
              <a:rPr lang="en-US" sz="1600" dirty="0"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cs typeface="Times New Roman" panose="02020603050405020304" pitchFamily="18" charset="0"/>
              </a:rPr>
              <a:t> om door </a:t>
            </a:r>
            <a:r>
              <a:rPr lang="en-US" sz="1600" dirty="0" err="1">
                <a:cs typeface="Times New Roman" panose="02020603050405020304" pitchFamily="18" charset="0"/>
              </a:rPr>
              <a:t>te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gaan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naar</a:t>
            </a:r>
            <a:r>
              <a:rPr lang="en-US" sz="1600" dirty="0"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cs typeface="Times New Roman" panose="02020603050405020304" pitchFamily="18" charset="0"/>
              </a:rPr>
              <a:t>volgende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taak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nl-NL" sz="16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7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Je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gaat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nu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starten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met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scrabbletaak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dient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30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vinden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om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kunnen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afronden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Denk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eraan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dat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wachttijd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van 15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seconden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tussen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lettersets zit,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waardoor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dient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te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bepalen</a:t>
            </a:r>
            <a:r>
              <a:rPr lang="en-US" sz="2200" dirty="0">
                <a:cs typeface="Times New Roman" panose="02020603050405020304" pitchFamily="18" charset="0"/>
              </a:rPr>
              <a:t> hoe </a:t>
            </a:r>
            <a:r>
              <a:rPr lang="en-US" sz="2200" dirty="0" err="1">
                <a:cs typeface="Times New Roman" panose="02020603050405020304" pitchFamily="18" charset="0"/>
              </a:rPr>
              <a:t>lang</a:t>
            </a:r>
            <a:r>
              <a:rPr lang="en-US" sz="2200" dirty="0">
                <a:cs typeface="Times New Roman" panose="02020603050405020304" pitchFamily="18" charset="0"/>
              </a:rPr>
              <a:t> je in </a:t>
            </a:r>
            <a:r>
              <a:rPr lang="en-US" sz="2200" dirty="0" err="1">
                <a:cs typeface="Times New Roman" panose="02020603050405020304" pitchFamily="18" charset="0"/>
              </a:rPr>
              <a:t>een</a:t>
            </a:r>
            <a:r>
              <a:rPr lang="en-US" sz="2200" dirty="0">
                <a:cs typeface="Times New Roman" panose="02020603050405020304" pitchFamily="18" charset="0"/>
              </a:rPr>
              <a:t> letterset </a:t>
            </a:r>
            <a:r>
              <a:rPr lang="en-US" sz="2200" dirty="0" err="1">
                <a:cs typeface="Times New Roman" panose="02020603050405020304" pitchFamily="18" charset="0"/>
              </a:rPr>
              <a:t>blijft</a:t>
            </a:r>
            <a:r>
              <a:rPr lang="en-US" sz="2200" dirty="0">
                <a:cs typeface="Times New Roman" panose="02020603050405020304" pitchFamily="18" charset="0"/>
              </a:rPr>
              <a:t>,  </a:t>
            </a:r>
            <a:r>
              <a:rPr lang="en-US" sz="2200" dirty="0" err="1">
                <a:cs typeface="Times New Roman" panose="02020603050405020304" pitchFamily="18" charset="0"/>
              </a:rPr>
              <a:t>zonder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te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lang</a:t>
            </a:r>
            <a:r>
              <a:rPr lang="en-US" sz="2200" dirty="0">
                <a:cs typeface="Times New Roman" panose="02020603050405020304" pitchFamily="18" charset="0"/>
              </a:rPr>
              <a:t> of </a:t>
            </a:r>
            <a:r>
              <a:rPr lang="en-US" sz="2200" dirty="0" err="1">
                <a:cs typeface="Times New Roman" panose="02020603050405020304" pitchFamily="18" charset="0"/>
              </a:rPr>
              <a:t>te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kort</a:t>
            </a:r>
            <a:r>
              <a:rPr lang="en-US" sz="2200" dirty="0"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cs typeface="Times New Roman" panose="02020603050405020304" pitchFamily="18" charset="0"/>
              </a:rPr>
              <a:t>een</a:t>
            </a:r>
            <a:r>
              <a:rPr lang="en-US" sz="2200" dirty="0">
                <a:cs typeface="Times New Roman" panose="02020603050405020304" pitchFamily="18" charset="0"/>
              </a:rPr>
              <a:t> letterset </a:t>
            </a:r>
            <a:r>
              <a:rPr lang="en-US" sz="2200" dirty="0" err="1">
                <a:cs typeface="Times New Roman" panose="02020603050405020304" pitchFamily="18" charset="0"/>
              </a:rPr>
              <a:t>te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blijven</a:t>
            </a:r>
            <a:r>
              <a:rPr lang="en-US" sz="2200" dirty="0"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3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3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3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3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3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300" dirty="0">
                <a:cs typeface="Times New Roman" panose="02020603050405020304" pitchFamily="18" charset="0"/>
              </a:rPr>
              <a:t/>
            </a:r>
            <a:br>
              <a:rPr lang="en-US" sz="1300" dirty="0">
                <a:cs typeface="Times New Roman" panose="02020603050405020304" pitchFamily="18" charset="0"/>
              </a:rPr>
            </a:br>
            <a:endParaRPr lang="en-US" sz="13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3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700" dirty="0" err="1">
                <a:cs typeface="Times New Roman" panose="02020603050405020304" pitchFamily="18" charset="0"/>
              </a:rPr>
              <a:t>Druk</a:t>
            </a:r>
            <a:r>
              <a:rPr lang="en-US" sz="1700" dirty="0">
                <a:cs typeface="Times New Roman" panose="02020603050405020304" pitchFamily="18" charset="0"/>
              </a:rPr>
              <a:t> op de </a:t>
            </a:r>
            <a:r>
              <a:rPr lang="en-US" sz="1700" dirty="0" err="1">
                <a:cs typeface="Times New Roman" panose="02020603050405020304" pitchFamily="18" charset="0"/>
              </a:rPr>
              <a:t>spatiebalk</a:t>
            </a:r>
            <a:r>
              <a:rPr lang="en-US" sz="1700" dirty="0">
                <a:cs typeface="Times New Roman" panose="02020603050405020304" pitchFamily="18" charset="0"/>
              </a:rPr>
              <a:t> om de </a:t>
            </a:r>
            <a:r>
              <a:rPr lang="en-US" sz="1700" dirty="0" err="1">
                <a:cs typeface="Times New Roman" panose="02020603050405020304" pitchFamily="18" charset="0"/>
              </a:rPr>
              <a:t>taak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cs typeface="Times New Roman" panose="02020603050405020304" pitchFamily="18" charset="0"/>
              </a:rPr>
              <a:t>te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cs typeface="Times New Roman" panose="02020603050405020304" pitchFamily="18" charset="0"/>
              </a:rPr>
              <a:t>starten</a:t>
            </a:r>
            <a:r>
              <a:rPr lang="en-US" sz="1700" dirty="0">
                <a:cs typeface="Times New Roman" panose="02020603050405020304" pitchFamily="18" charset="0"/>
              </a:rPr>
              <a:t>.</a:t>
            </a:r>
            <a:endParaRPr lang="nl-NL" sz="17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4200" dirty="0">
                <a:latin typeface="+mj-lt"/>
                <a:cs typeface="Times New Roman" panose="02020603050405020304" pitchFamily="18" charset="0"/>
              </a:rPr>
              <a:t>De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volgende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die je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gaat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doen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is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visuele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zoektaak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Binnen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je met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icoontje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op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zoek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gaan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naar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‘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voedsel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’.</a:t>
            </a:r>
          </a:p>
          <a:p>
            <a:pPr marL="0" indent="0" algn="ctr">
              <a:buNone/>
            </a:pPr>
            <a:endParaRPr lang="en-US" sz="4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200" dirty="0">
                <a:latin typeface="+mj-lt"/>
                <a:cs typeface="Times New Roman" panose="02020603050405020304" pitchFamily="18" charset="0"/>
              </a:rPr>
              <a:t>In het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volgende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scherm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kan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je,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voordat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we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naar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echte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gaan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oefenen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met de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besturing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van het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icoontje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. Je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dient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het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icoontje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naar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uitgang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van het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doolhof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(het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groene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blokje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brengen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zonder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hierbij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muren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raken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Indien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één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van de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muren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raakt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zul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opnieuw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moeten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beginnen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4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200" dirty="0">
                <a:latin typeface="+mj-lt"/>
                <a:cs typeface="Times New Roman" panose="02020603050405020304" pitchFamily="18" charset="0"/>
              </a:rPr>
              <a:t>Met de ‘J’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toets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kun je het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icoontje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tegen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klok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in /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naar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links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draaien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met de ‘L’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toets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kun je het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icoontje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met de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klok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mee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/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naar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rechts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draaien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om zo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bochten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kunnen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maken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4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is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mogelijheid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om wat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oefenen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met de controls,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dus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er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bestaat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geen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+mj-lt"/>
                <a:cs typeface="Times New Roman" panose="02020603050405020304" pitchFamily="18" charset="0"/>
              </a:rPr>
              <a:t>tijdslimiet</a:t>
            </a:r>
            <a:r>
              <a:rPr lang="en-US" sz="42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25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5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5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400" dirty="0" err="1">
                <a:cs typeface="Times New Roman" panose="02020603050405020304" pitchFamily="18" charset="0"/>
              </a:rPr>
              <a:t>Druk</a:t>
            </a:r>
            <a:r>
              <a:rPr lang="en-US" sz="3400" dirty="0">
                <a:cs typeface="Times New Roman" panose="02020603050405020304" pitchFamily="18" charset="0"/>
              </a:rPr>
              <a:t> op de </a:t>
            </a:r>
            <a:r>
              <a:rPr lang="en-US" sz="3400" dirty="0" err="1">
                <a:cs typeface="Times New Roman" panose="02020603050405020304" pitchFamily="18" charset="0"/>
              </a:rPr>
              <a:t>spatiebalk</a:t>
            </a:r>
            <a:r>
              <a:rPr lang="en-US" sz="3400" dirty="0">
                <a:cs typeface="Times New Roman" panose="02020603050405020304" pitchFamily="18" charset="0"/>
              </a:rPr>
              <a:t> om </a:t>
            </a:r>
            <a:r>
              <a:rPr lang="en-US" sz="3400" dirty="0" err="1">
                <a:cs typeface="Times New Roman" panose="02020603050405020304" pitchFamily="18" charset="0"/>
              </a:rPr>
              <a:t>te</a:t>
            </a:r>
            <a:r>
              <a:rPr lang="en-US" sz="3400" dirty="0"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cs typeface="Times New Roman" panose="02020603050405020304" pitchFamily="18" charset="0"/>
              </a:rPr>
              <a:t>beginnen</a:t>
            </a:r>
            <a:r>
              <a:rPr lang="en-US" sz="3400" dirty="0">
                <a:cs typeface="Times New Roman" panose="02020603050405020304" pitchFamily="18" charset="0"/>
              </a:rPr>
              <a:t> met </a:t>
            </a:r>
            <a:r>
              <a:rPr lang="en-US" sz="3400" dirty="0" err="1">
                <a:cs typeface="Times New Roman" panose="02020603050405020304" pitchFamily="18" charset="0"/>
              </a:rPr>
              <a:t>oefenen</a:t>
            </a:r>
            <a:r>
              <a:rPr lang="en-US" sz="3400" dirty="0">
                <a:cs typeface="Times New Roman" panose="02020603050405020304" pitchFamily="18" charset="0"/>
              </a:rPr>
              <a:t>.</a:t>
            </a:r>
            <a:endParaRPr lang="nl-NL" sz="3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2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Dat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was het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oefenen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met de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besturing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in de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zoektaak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6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200" dirty="0">
                <a:latin typeface="+mj-lt"/>
                <a:cs typeface="Times New Roman" panose="02020603050405020304" pitchFamily="18" charset="0"/>
              </a:rPr>
              <a:t>In de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zoektaak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ligt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het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voedsel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over het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scherm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verdeeld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Wanneer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je met het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icoontje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over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voedsel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beweegt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de pixel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groen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worden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6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Linksboven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in het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scherm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weergegeven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worden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hoeveel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voedsel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gevonden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6200" dirty="0">
                <a:cs typeface="Times New Roman" panose="02020603050405020304" pitchFamily="18" charset="0"/>
              </a:rPr>
              <a:t> Het is de </a:t>
            </a:r>
            <a:r>
              <a:rPr lang="en-US" sz="6200" dirty="0" err="1">
                <a:cs typeface="Times New Roman" panose="02020603050405020304" pitchFamily="18" charset="0"/>
              </a:rPr>
              <a:t>bedoeling</a:t>
            </a:r>
            <a:r>
              <a:rPr lang="en-US" sz="6200" dirty="0">
                <a:cs typeface="Times New Roman" panose="02020603050405020304" pitchFamily="18" charset="0"/>
              </a:rPr>
              <a:t> om </a:t>
            </a:r>
            <a:r>
              <a:rPr lang="en-US" sz="6200" dirty="0" err="1">
                <a:cs typeface="Times New Roman" panose="02020603050405020304" pitchFamily="18" charset="0"/>
              </a:rPr>
              <a:t>zoveel</a:t>
            </a:r>
            <a:r>
              <a:rPr lang="en-US" sz="6200" dirty="0"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cs typeface="Times New Roman" panose="02020603050405020304" pitchFamily="18" charset="0"/>
              </a:rPr>
              <a:t>mogelijk</a:t>
            </a:r>
            <a:r>
              <a:rPr lang="en-US" sz="6200" dirty="0"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cs typeface="Times New Roman" panose="02020603050405020304" pitchFamily="18" charset="0"/>
              </a:rPr>
              <a:t>voedsel</a:t>
            </a:r>
            <a:r>
              <a:rPr lang="en-US" sz="6200" dirty="0"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cs typeface="Times New Roman" panose="02020603050405020304" pitchFamily="18" charset="0"/>
              </a:rPr>
              <a:t>te</a:t>
            </a:r>
            <a:r>
              <a:rPr lang="en-US" sz="6200" dirty="0"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cs typeface="Times New Roman" panose="02020603050405020304" pitchFamily="18" charset="0"/>
              </a:rPr>
              <a:t>vinden</a:t>
            </a:r>
            <a:r>
              <a:rPr lang="en-US" sz="6200" dirty="0">
                <a:cs typeface="Times New Roman" panose="02020603050405020304" pitchFamily="18" charset="0"/>
              </a:rPr>
              <a:t> in de </a:t>
            </a:r>
            <a:r>
              <a:rPr lang="en-US" sz="6200" dirty="0" err="1">
                <a:cs typeface="Times New Roman" panose="02020603050405020304" pitchFamily="18" charset="0"/>
              </a:rPr>
              <a:t>toegestane</a:t>
            </a:r>
            <a:r>
              <a:rPr lang="en-US" sz="6200" dirty="0"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cs typeface="Times New Roman" panose="02020603050405020304" pitchFamily="18" charset="0"/>
              </a:rPr>
              <a:t>tijd</a:t>
            </a:r>
            <a:r>
              <a:rPr lang="en-US" sz="6200" dirty="0"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6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200" dirty="0">
                <a:latin typeface="+mj-lt"/>
                <a:cs typeface="Times New Roman" panose="02020603050405020304" pitchFamily="18" charset="0"/>
              </a:rPr>
              <a:t>In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totaal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je in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vijf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schermen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naar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voedsel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zoeken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Probeer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je score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dus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iedere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keer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verbeteren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6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Gebruik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weer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de ‘J’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toets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linksom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draaien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de ‘L’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toets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rechtsom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draaien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) om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voedsel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+mj-lt"/>
                <a:cs typeface="Times New Roman" panose="02020603050405020304" pitchFamily="18" charset="0"/>
              </a:rPr>
              <a:t>zoeken</a:t>
            </a:r>
            <a:r>
              <a:rPr lang="en-US" sz="62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6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5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7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900" dirty="0" err="1">
                <a:cs typeface="Times New Roman" panose="02020603050405020304" pitchFamily="18" charset="0"/>
              </a:rPr>
              <a:t>Druk</a:t>
            </a:r>
            <a:r>
              <a:rPr lang="en-US" sz="4900" dirty="0">
                <a:cs typeface="Times New Roman" panose="02020603050405020304" pitchFamily="18" charset="0"/>
              </a:rPr>
              <a:t> op de </a:t>
            </a:r>
            <a:r>
              <a:rPr lang="en-US" sz="4900" dirty="0" err="1">
                <a:cs typeface="Times New Roman" panose="02020603050405020304" pitchFamily="18" charset="0"/>
              </a:rPr>
              <a:t>spatiebalk</a:t>
            </a:r>
            <a:r>
              <a:rPr lang="en-US" sz="4900" dirty="0">
                <a:cs typeface="Times New Roman" panose="02020603050405020304" pitchFamily="18" charset="0"/>
              </a:rPr>
              <a:t> om de </a:t>
            </a:r>
            <a:r>
              <a:rPr lang="en-US" sz="4900" dirty="0" err="1">
                <a:cs typeface="Times New Roman" panose="02020603050405020304" pitchFamily="18" charset="0"/>
              </a:rPr>
              <a:t>zoektaak</a:t>
            </a:r>
            <a:r>
              <a:rPr lang="en-US" sz="4900" dirty="0"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cs typeface="Times New Roman" panose="02020603050405020304" pitchFamily="18" charset="0"/>
              </a:rPr>
              <a:t>te</a:t>
            </a:r>
            <a:r>
              <a:rPr lang="en-US" sz="4900" dirty="0"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cs typeface="Times New Roman" panose="02020603050405020304" pitchFamily="18" charset="0"/>
              </a:rPr>
              <a:t>beginnen</a:t>
            </a:r>
            <a:r>
              <a:rPr lang="en-US" sz="4900" dirty="0">
                <a:cs typeface="Times New Roman" panose="02020603050405020304" pitchFamily="18" charset="0"/>
              </a:rPr>
              <a:t>.</a:t>
            </a:r>
            <a:endParaRPr lang="nl-NL" sz="49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2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In de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volgende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wordt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er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bovenaan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in het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scherm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genoemd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Jouw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is om zo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veel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mogelijk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dingen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op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schrijven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die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met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kunt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doen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Beperk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niet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(!) tot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alleen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normale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toepassingen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van het object.</a:t>
            </a:r>
          </a:p>
          <a:p>
            <a:pPr marL="0" indent="0" algn="ctr">
              <a:buNone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Je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dien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twee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objecten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doorlopen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. Je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zult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ieder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object,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5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minuten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tijd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hebben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om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zoveel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mogelijk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manieren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noemen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om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gebruiken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. Na 5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minuten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stopt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automatisch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900" dirty="0" err="1">
                <a:cs typeface="Times New Roman" panose="02020603050405020304" pitchFamily="18" charset="0"/>
              </a:rPr>
              <a:t>Druk</a:t>
            </a:r>
            <a:r>
              <a:rPr lang="en-US" sz="1900" dirty="0">
                <a:cs typeface="Times New Roman" panose="02020603050405020304" pitchFamily="18" charset="0"/>
              </a:rPr>
              <a:t> op de </a:t>
            </a:r>
            <a:r>
              <a:rPr lang="en-US" sz="1900" dirty="0" err="1">
                <a:cs typeface="Times New Roman" panose="02020603050405020304" pitchFamily="18" charset="0"/>
              </a:rPr>
              <a:t>spatiebalk</a:t>
            </a:r>
            <a:r>
              <a:rPr lang="en-US" sz="1900" dirty="0">
                <a:cs typeface="Times New Roman" panose="02020603050405020304" pitchFamily="18" charset="0"/>
              </a:rPr>
              <a:t> om door </a:t>
            </a:r>
            <a:r>
              <a:rPr lang="en-US" sz="1900" dirty="0" err="1">
                <a:cs typeface="Times New Roman" panose="02020603050405020304" pitchFamily="18" charset="0"/>
              </a:rPr>
              <a:t>te</a:t>
            </a:r>
            <a:r>
              <a:rPr lang="en-US" sz="1900" dirty="0"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cs typeface="Times New Roman" panose="02020603050405020304" pitchFamily="18" charset="0"/>
              </a:rPr>
              <a:t>gaan</a:t>
            </a:r>
            <a:r>
              <a:rPr lang="en-US" sz="1900" dirty="0">
                <a:cs typeface="Times New Roman" panose="02020603050405020304" pitchFamily="18" charset="0"/>
              </a:rPr>
              <a:t>.</a:t>
            </a:r>
            <a:endParaRPr lang="nl-NL" sz="19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0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Wanneer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is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gestart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druk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je op de ‘t’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toets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als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toepassing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het object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bedacht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Je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kunt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toepassing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die je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het object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bedacht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intypen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Druk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op ‘Enter’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zodra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klaar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bent met het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opschrijven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van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toepassing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Schrijf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zoveel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mogelijk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toepassingen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het object op.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Als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nog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vragen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stel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die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nu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aan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proefleider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700" dirty="0" err="1">
                <a:cs typeface="Times New Roman" panose="02020603050405020304" pitchFamily="18" charset="0"/>
              </a:rPr>
              <a:t>Druk</a:t>
            </a:r>
            <a:r>
              <a:rPr lang="en-US" sz="1700" dirty="0">
                <a:cs typeface="Times New Roman" panose="02020603050405020304" pitchFamily="18" charset="0"/>
              </a:rPr>
              <a:t> op de </a:t>
            </a:r>
            <a:r>
              <a:rPr lang="en-US" sz="1700" dirty="0" err="1">
                <a:cs typeface="Times New Roman" panose="02020603050405020304" pitchFamily="18" charset="0"/>
              </a:rPr>
              <a:t>spatiebalk</a:t>
            </a:r>
            <a:r>
              <a:rPr lang="en-US" sz="1700" dirty="0">
                <a:cs typeface="Times New Roman" panose="02020603050405020304" pitchFamily="18" charset="0"/>
              </a:rPr>
              <a:t> om de </a:t>
            </a:r>
            <a:r>
              <a:rPr lang="en-US" sz="1700" dirty="0" err="1">
                <a:cs typeface="Times New Roman" panose="02020603050405020304" pitchFamily="18" charset="0"/>
              </a:rPr>
              <a:t>taak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cs typeface="Times New Roman" panose="02020603050405020304" pitchFamily="18" charset="0"/>
              </a:rPr>
              <a:t>te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cs typeface="Times New Roman" panose="02020603050405020304" pitchFamily="18" charset="0"/>
              </a:rPr>
              <a:t>starten</a:t>
            </a:r>
            <a:r>
              <a:rPr lang="en-US" sz="1700" dirty="0">
                <a:cs typeface="Times New Roman" panose="02020603050405020304" pitchFamily="18" charset="0"/>
              </a:rPr>
              <a:t>.</a:t>
            </a:r>
            <a:endParaRPr lang="nl-NL" sz="17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9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De 5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minuten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die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had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het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eerste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object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zijn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voorbij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Zometeen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begin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met het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tweede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object.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Schrijf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weer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zoveel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mogelijk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toepassingen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op.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Beperk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niet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(!) tot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alleen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normale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toepassingen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van het object. </a:t>
            </a: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krijgt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weer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5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minuten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tijd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700" dirty="0" err="1">
                <a:cs typeface="Times New Roman" panose="02020603050405020304" pitchFamily="18" charset="0"/>
              </a:rPr>
              <a:t>Druk</a:t>
            </a:r>
            <a:r>
              <a:rPr lang="en-US" sz="1700" dirty="0">
                <a:cs typeface="Times New Roman" panose="02020603050405020304" pitchFamily="18" charset="0"/>
              </a:rPr>
              <a:t> op de </a:t>
            </a:r>
            <a:r>
              <a:rPr lang="en-US" sz="1700" dirty="0" err="1">
                <a:cs typeface="Times New Roman" panose="02020603050405020304" pitchFamily="18" charset="0"/>
              </a:rPr>
              <a:t>spatiebalk</a:t>
            </a:r>
            <a:r>
              <a:rPr lang="en-US" sz="1700" dirty="0">
                <a:cs typeface="Times New Roman" panose="02020603050405020304" pitchFamily="18" charset="0"/>
              </a:rPr>
              <a:t> om de </a:t>
            </a:r>
            <a:r>
              <a:rPr lang="en-US" sz="1700" dirty="0" err="1">
                <a:cs typeface="Times New Roman" panose="02020603050405020304" pitchFamily="18" charset="0"/>
              </a:rPr>
              <a:t>taak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cs typeface="Times New Roman" panose="02020603050405020304" pitchFamily="18" charset="0"/>
              </a:rPr>
              <a:t>te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cs typeface="Times New Roman" panose="02020603050405020304" pitchFamily="18" charset="0"/>
              </a:rPr>
              <a:t>starten</a:t>
            </a:r>
            <a:r>
              <a:rPr lang="en-US" sz="1700" dirty="0">
                <a:cs typeface="Times New Roman" panose="02020603050405020304" pitchFamily="18" charset="0"/>
              </a:rPr>
              <a:t>.</a:t>
            </a:r>
            <a:endParaRPr lang="nl-NL" sz="17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5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In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de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volgende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krijg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telkens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verschillende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zien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waar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jij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vierde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bij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vinden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dien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steeds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of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achter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elk van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drie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zetten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om zo 3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nieuwe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vormen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oplossing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(het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vierde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dus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combineren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zijn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met elk van de 3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aangeboden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Bijvoorbeeld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bij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weg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vader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buiten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is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juiste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oplossing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“land”. </a:t>
            </a:r>
          </a:p>
          <a:p>
            <a:pPr marL="0" indent="0" algn="ctr">
              <a:buNone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kunt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namelijk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landweg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”, “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vaderland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”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buitenland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”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vormen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700" dirty="0" err="1">
                <a:cs typeface="Times New Roman" panose="02020603050405020304" pitchFamily="18" charset="0"/>
              </a:rPr>
              <a:t>Druk</a:t>
            </a:r>
            <a:r>
              <a:rPr lang="en-US" sz="1700" dirty="0">
                <a:cs typeface="Times New Roman" panose="02020603050405020304" pitchFamily="18" charset="0"/>
              </a:rPr>
              <a:t> op de </a:t>
            </a:r>
            <a:r>
              <a:rPr lang="en-US" sz="1700" dirty="0" err="1">
                <a:cs typeface="Times New Roman" panose="02020603050405020304" pitchFamily="18" charset="0"/>
              </a:rPr>
              <a:t>spatiebalk</a:t>
            </a:r>
            <a:r>
              <a:rPr lang="en-US" sz="1700" dirty="0">
                <a:cs typeface="Times New Roman" panose="02020603050405020304" pitchFamily="18" charset="0"/>
              </a:rPr>
              <a:t> om door </a:t>
            </a:r>
            <a:r>
              <a:rPr lang="en-US" sz="1700" dirty="0" err="1">
                <a:cs typeface="Times New Roman" panose="02020603050405020304" pitchFamily="18" charset="0"/>
              </a:rPr>
              <a:t>te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cs typeface="Times New Roman" panose="02020603050405020304" pitchFamily="18" charset="0"/>
              </a:rPr>
              <a:t>gaan</a:t>
            </a:r>
            <a:r>
              <a:rPr lang="en-US" sz="1700" dirty="0">
                <a:cs typeface="Times New Roman" panose="02020603050405020304" pitchFamily="18" charset="0"/>
              </a:rPr>
              <a:t>.</a:t>
            </a:r>
            <a:endParaRPr lang="nl-NL" sz="17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3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dirty="0">
                <a:latin typeface="+mj-lt"/>
                <a:cs typeface="Times New Roman" panose="02020603050405020304" pitchFamily="18" charset="0"/>
              </a:rPr>
              <a:t>Nadat je het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antwoord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gegeven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dien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daarnaast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door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middel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van de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cijfers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op het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toetsenbord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aan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geven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hoe je tot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oplossing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bent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gekomen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marL="571500" indent="-457200" algn="just">
              <a:buAutoNum type="arabicPeriod"/>
            </a:pP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Kies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“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analytisch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/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geleidelijk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”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wanneer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geleidelijk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tot je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antwoord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bent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gekomen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door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stapsgewijs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antwoorden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uit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proberen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alle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drie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571500" indent="-457200" algn="just">
              <a:buAutoNum type="arabicPeriod"/>
            </a:pP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Kies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“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spontaan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/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intuïtief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”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wanneer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je het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antwoord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meteen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wist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of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wanneer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het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plotseling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uit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het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niets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in je op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kwam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571500" indent="-457200" algn="just">
              <a:buAutoNum type="arabicPeriod"/>
            </a:pP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Kies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“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weet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niet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”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wanneer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niet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weet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hoe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het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opgelost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of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als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het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antwoord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niet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+mj-lt"/>
                <a:cs typeface="Times New Roman" panose="02020603050405020304" pitchFamily="18" charset="0"/>
              </a:rPr>
              <a:t>wist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100" dirty="0" err="1">
                <a:cs typeface="Times New Roman" panose="02020603050405020304" pitchFamily="18" charset="0"/>
              </a:rPr>
              <a:t>Druk</a:t>
            </a:r>
            <a:r>
              <a:rPr lang="en-US" sz="2100" dirty="0">
                <a:cs typeface="Times New Roman" panose="02020603050405020304" pitchFamily="18" charset="0"/>
              </a:rPr>
              <a:t> op de </a:t>
            </a:r>
            <a:r>
              <a:rPr lang="en-US" sz="2100" dirty="0" err="1">
                <a:cs typeface="Times New Roman" panose="02020603050405020304" pitchFamily="18" charset="0"/>
              </a:rPr>
              <a:t>spatiebalk</a:t>
            </a:r>
            <a:r>
              <a:rPr lang="en-US" sz="2100" dirty="0">
                <a:cs typeface="Times New Roman" panose="02020603050405020304" pitchFamily="18" charset="0"/>
              </a:rPr>
              <a:t> om </a:t>
            </a:r>
            <a:r>
              <a:rPr lang="en-US" sz="2100" dirty="0" err="1">
                <a:cs typeface="Times New Roman" panose="02020603050405020304" pitchFamily="18" charset="0"/>
              </a:rPr>
              <a:t>te</a:t>
            </a:r>
            <a:r>
              <a:rPr lang="en-US" sz="2100" dirty="0"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cs typeface="Times New Roman" panose="02020603050405020304" pitchFamily="18" charset="0"/>
              </a:rPr>
              <a:t>beginnen</a:t>
            </a:r>
            <a:r>
              <a:rPr lang="en-US" sz="2100" dirty="0">
                <a:cs typeface="Times New Roman" panose="02020603050405020304" pitchFamily="18" charset="0"/>
              </a:rPr>
              <a:t> met </a:t>
            </a:r>
            <a:r>
              <a:rPr lang="en-US" sz="2100" dirty="0" err="1">
                <a:cs typeface="Times New Roman" panose="02020603050405020304" pitchFamily="18" charset="0"/>
              </a:rPr>
              <a:t>een</a:t>
            </a:r>
            <a:r>
              <a:rPr lang="en-US" sz="2100" dirty="0"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cs typeface="Times New Roman" panose="02020603050405020304" pitchFamily="18" charset="0"/>
              </a:rPr>
              <a:t>voorbeeld</a:t>
            </a:r>
            <a:r>
              <a:rPr lang="en-US" sz="2100" dirty="0">
                <a:cs typeface="Times New Roman" panose="02020603050405020304" pitchFamily="18" charset="0"/>
              </a:rPr>
              <a:t>.</a:t>
            </a:r>
            <a:endParaRPr lang="nl-NL" sz="21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17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Op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welke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manier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ben je tot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antwoord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gekomen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?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3200400" lvl="6" indent="-457200">
              <a:buAutoNum type="arabicPeriod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Analytisch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geleidelijk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200400" lvl="6" indent="-457200">
              <a:buAutoNum type="arabicPeriod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Spontaan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intuïtief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200400" lvl="6" indent="-457200">
              <a:buAutoNum type="arabicPeriod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Weet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niet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eerste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die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doen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scrabbletaak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telkens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set letters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zien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krijgen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waaruit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proberen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vormen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Bijvoorbeeld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uit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letterset: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 E D W T R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kun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onder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andere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‘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erwt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drie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’,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‘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wiedt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’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maken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Druk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om door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gaan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232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was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voorbeeld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nog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vragen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stel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nu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proefleider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Druk</a:t>
            </a:r>
            <a:r>
              <a:rPr lang="en-US" sz="1600" dirty="0"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cs typeface="Times New Roman" panose="02020603050405020304" pitchFamily="18" charset="0"/>
              </a:rPr>
              <a:t> om de </a:t>
            </a:r>
            <a:r>
              <a:rPr lang="en-US" sz="1600" dirty="0" err="1">
                <a:cs typeface="Times New Roman" panose="02020603050405020304" pitchFamily="18" charset="0"/>
              </a:rPr>
              <a:t>taak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te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starten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nl-NL" sz="16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11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is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einde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van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Druk</a:t>
            </a:r>
            <a:r>
              <a:rPr lang="en-US" sz="1600" dirty="0"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cs typeface="Times New Roman" panose="02020603050405020304" pitchFamily="18" charset="0"/>
              </a:rPr>
              <a:t> om door </a:t>
            </a:r>
            <a:r>
              <a:rPr lang="en-US" sz="1600" dirty="0" err="1">
                <a:cs typeface="Times New Roman" panose="02020603050405020304" pitchFamily="18" charset="0"/>
              </a:rPr>
              <a:t>te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gaan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nl-NL" sz="16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6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Voordat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doorgaat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kort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even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melden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bij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experimentleider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experimentleider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extra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informatie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geven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over de twee taken die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nog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gaat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uitvoeren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4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is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einde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van het experiment.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Bedankt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meedoen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kunt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nu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weer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melden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bij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proefleider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0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In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eerste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kort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getraind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op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scrabbletaak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telkens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set letters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zien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krijgen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waaruit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proberen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vormen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Bijvoorbeeld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uit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letterset: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 E D W T R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kun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onder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andere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‘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erwt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drie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’,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‘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wiedt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’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maken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Druk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om door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gaan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90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die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uit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letterset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vormt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moeten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aantal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regels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voldoen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3" algn="just">
              <a:buFontTx/>
              <a:buChar char="-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Elk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Nederlands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zijn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3" algn="just">
              <a:buFontTx/>
              <a:buChar char="-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Elk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uit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minstens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vier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letters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bestaan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3" algn="just">
              <a:buFontTx/>
              <a:buChar char="-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mag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geen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eigennaam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zijn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3" algn="just">
              <a:buFontTx/>
              <a:buChar char="-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mag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geen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meervoud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zijn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Druk</a:t>
            </a:r>
            <a:r>
              <a:rPr lang="en-US" sz="1600" dirty="0"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cs typeface="Times New Roman" panose="02020603050405020304" pitchFamily="18" charset="0"/>
              </a:rPr>
              <a:t> om door </a:t>
            </a:r>
            <a:r>
              <a:rPr lang="en-US" sz="1600" dirty="0" err="1">
                <a:cs typeface="Times New Roman" panose="02020603050405020304" pitchFamily="18" charset="0"/>
              </a:rPr>
              <a:t>te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gaan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nl-NL" sz="16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5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die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uit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letterset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vormt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moeten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aantal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regels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voldoen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3" algn="just">
              <a:buFontTx/>
              <a:buChar char="-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Elk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Nederlands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zijn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3" algn="just">
              <a:buFontTx/>
              <a:buChar char="-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Elk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uit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minstens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vier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letters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bestaan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3" algn="just">
              <a:buFontTx/>
              <a:buChar char="-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mag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geen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eigennaam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zijn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3" algn="just">
              <a:buFontTx/>
              <a:buChar char="-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mag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geen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meervoud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zijn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Druk</a:t>
            </a:r>
            <a:r>
              <a:rPr lang="en-US" sz="1600" dirty="0"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cs typeface="Times New Roman" panose="02020603050405020304" pitchFamily="18" charset="0"/>
              </a:rPr>
              <a:t> om de </a:t>
            </a:r>
            <a:r>
              <a:rPr lang="en-US" sz="1600" dirty="0" err="1">
                <a:cs typeface="Times New Roman" panose="02020603050405020304" pitchFamily="18" charset="0"/>
              </a:rPr>
              <a:t>taak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te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starten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nl-NL" sz="16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2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gevonden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typen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bevestigen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door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middel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van de ‘Enter’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toets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Wanneer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bevestigd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krijg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feedback. De feedback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aangeven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of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‘Correct’ of ‘Incorrect’ is, of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dat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al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eerder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ingevoerd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(‘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heb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al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gehad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’).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Linksboven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in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scherm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weergegeven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hoeveel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correcte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gevonden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hebt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strafpunten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krijgen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incorrecte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Druk</a:t>
            </a:r>
            <a:r>
              <a:rPr lang="en-US" sz="1600" dirty="0"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cs typeface="Times New Roman" panose="02020603050405020304" pitchFamily="18" charset="0"/>
              </a:rPr>
              <a:t> om </a:t>
            </a:r>
            <a:r>
              <a:rPr lang="en-US" sz="1600" dirty="0" err="1">
                <a:cs typeface="Times New Roman" panose="02020603050405020304" pitchFamily="18" charset="0"/>
              </a:rPr>
              <a:t>te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beginnen</a:t>
            </a:r>
            <a:r>
              <a:rPr lang="en-US" sz="1600" dirty="0">
                <a:cs typeface="Times New Roman" panose="02020603050405020304" pitchFamily="18" charset="0"/>
              </a:rPr>
              <a:t> met </a:t>
            </a:r>
            <a:r>
              <a:rPr lang="en-US" sz="1600" dirty="0" err="1">
                <a:cs typeface="Times New Roman" panose="02020603050405020304" pitchFamily="18" charset="0"/>
              </a:rPr>
              <a:t>oefenen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nl-NL" sz="16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5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Voordat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begint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is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nog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één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ding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dat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weten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In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echte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experiment,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wanneer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klaar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bent met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letterset, kun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doorgaan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naar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volgende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letterset door op ‘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Volgende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set’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drukken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nieuwe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letterset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pas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verschijnen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15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seconden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In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echte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experiment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30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dienen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vormen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om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af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ronden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Aangezien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wachttijd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tussen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de lettersets zit,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zelf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bepalen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hoe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lang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letterset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blijft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zonder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lang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of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kort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letterset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blijven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>
                <a:cs typeface="Times New Roman" panose="02020603050405020304" pitchFamily="18" charset="0"/>
              </a:rPr>
              <a:t>Als</a:t>
            </a:r>
            <a:r>
              <a:rPr lang="en-US" sz="2000" dirty="0"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cs typeface="Times New Roman" panose="02020603050405020304" pitchFamily="18" charset="0"/>
              </a:rPr>
              <a:t>te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lang</a:t>
            </a:r>
            <a:r>
              <a:rPr lang="en-US" sz="2000" dirty="0"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cs typeface="Times New Roman" panose="02020603050405020304" pitchFamily="18" charset="0"/>
              </a:rPr>
              <a:t>één</a:t>
            </a:r>
            <a:r>
              <a:rPr lang="en-US" sz="2000" dirty="0">
                <a:cs typeface="Times New Roman" panose="02020603050405020304" pitchFamily="18" charset="0"/>
              </a:rPr>
              <a:t> letterset </a:t>
            </a:r>
            <a:r>
              <a:rPr lang="en-US" sz="2000" dirty="0" err="1">
                <a:cs typeface="Times New Roman" panose="02020603050405020304" pitchFamily="18" charset="0"/>
              </a:rPr>
              <a:t>blijft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hangen</a:t>
            </a:r>
            <a:r>
              <a:rPr lang="en-US" sz="2000" dirty="0">
                <a:cs typeface="Times New Roman" panose="02020603050405020304" pitchFamily="18" charset="0"/>
              </a:rPr>
              <a:t>, kun je minder </a:t>
            </a:r>
            <a:r>
              <a:rPr lang="en-US" sz="2000" dirty="0" err="1">
                <a:cs typeface="Times New Roman" panose="02020603050405020304" pitchFamily="18" charset="0"/>
              </a:rPr>
              <a:t>woorden</a:t>
            </a:r>
            <a:r>
              <a:rPr lang="en-US" sz="2000" dirty="0"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cs typeface="Times New Roman" panose="02020603050405020304" pitchFamily="18" charset="0"/>
              </a:rPr>
              <a:t>een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andere</a:t>
            </a:r>
            <a:r>
              <a:rPr lang="en-US" sz="2000" dirty="0">
                <a:cs typeface="Times New Roman" panose="02020603050405020304" pitchFamily="18" charset="0"/>
              </a:rPr>
              <a:t> letterset </a:t>
            </a:r>
            <a:r>
              <a:rPr lang="en-US" sz="2000" dirty="0" err="1">
                <a:cs typeface="Times New Roman" panose="02020603050405020304" pitchFamily="18" charset="0"/>
              </a:rPr>
              <a:t>vinden</a:t>
            </a:r>
            <a:r>
              <a:rPr lang="en-US" sz="2000" dirty="0">
                <a:cs typeface="Times New Roman" panose="02020603050405020304" pitchFamily="18" charset="0"/>
              </a:rPr>
              <a:t>. In </a:t>
            </a:r>
            <a:r>
              <a:rPr lang="en-US" sz="2000" dirty="0" err="1">
                <a:cs typeface="Times New Roman" panose="02020603050405020304" pitchFamily="18" charset="0"/>
              </a:rPr>
              <a:t>tegenstelling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als</a:t>
            </a:r>
            <a:r>
              <a:rPr lang="en-US" sz="2000" dirty="0">
                <a:cs typeface="Times New Roman" panose="02020603050405020304" pitchFamily="18" charset="0"/>
              </a:rPr>
              <a:t> je de letterset </a:t>
            </a:r>
            <a:r>
              <a:rPr lang="en-US" sz="2000" dirty="0" err="1">
                <a:cs typeface="Times New Roman" panose="02020603050405020304" pitchFamily="18" charset="0"/>
              </a:rPr>
              <a:t>te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snel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verlaat</a:t>
            </a:r>
            <a:r>
              <a:rPr lang="en-US" sz="2000" dirty="0">
                <a:cs typeface="Times New Roman" panose="02020603050405020304" pitchFamily="18" charset="0"/>
              </a:rPr>
              <a:t>, ben je </a:t>
            </a:r>
            <a:r>
              <a:rPr lang="en-US" sz="2000" dirty="0" err="1">
                <a:cs typeface="Times New Roman" panose="02020603050405020304" pitchFamily="18" charset="0"/>
              </a:rPr>
              <a:t>een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groot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deel</a:t>
            </a:r>
            <a:r>
              <a:rPr lang="en-US" sz="2000" dirty="0">
                <a:cs typeface="Times New Roman" panose="02020603050405020304" pitchFamily="18" charset="0"/>
              </a:rPr>
              <a:t> van je </a:t>
            </a:r>
            <a:r>
              <a:rPr lang="en-US" sz="2000" dirty="0" err="1">
                <a:cs typeface="Times New Roman" panose="02020603050405020304" pitchFamily="18" charset="0"/>
              </a:rPr>
              <a:t>tijd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kwijt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aan</a:t>
            </a:r>
            <a:r>
              <a:rPr lang="en-US" sz="2000" dirty="0">
                <a:cs typeface="Times New Roman" panose="02020603050405020304" pitchFamily="18" charset="0"/>
              </a:rPr>
              <a:t> het </a:t>
            </a:r>
            <a:r>
              <a:rPr lang="en-US" sz="2000" dirty="0" err="1">
                <a:cs typeface="Times New Roman" panose="02020603050405020304" pitchFamily="18" charset="0"/>
              </a:rPr>
              <a:t>wachten</a:t>
            </a:r>
            <a:r>
              <a:rPr lang="en-US" sz="2000" dirty="0">
                <a:cs typeface="Times New Roman" panose="02020603050405020304" pitchFamily="18" charset="0"/>
              </a:rPr>
              <a:t> op </a:t>
            </a:r>
            <a:r>
              <a:rPr lang="en-US" sz="2000" dirty="0" err="1">
                <a:cs typeface="Times New Roman" panose="02020603050405020304" pitchFamily="18" charset="0"/>
              </a:rPr>
              <a:t>nieuwe</a:t>
            </a:r>
            <a:r>
              <a:rPr lang="en-US" sz="2000" dirty="0">
                <a:cs typeface="Times New Roman" panose="02020603050405020304" pitchFamily="18" charset="0"/>
              </a:rPr>
              <a:t> lettersets.</a:t>
            </a: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Druk</a:t>
            </a:r>
            <a:r>
              <a:rPr lang="en-US" sz="1600" dirty="0"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cs typeface="Times New Roman" panose="02020603050405020304" pitchFamily="18" charset="0"/>
              </a:rPr>
              <a:t> om door </a:t>
            </a:r>
            <a:r>
              <a:rPr lang="en-US" sz="1600" dirty="0" err="1">
                <a:cs typeface="Times New Roman" panose="02020603050405020304" pitchFamily="18" charset="0"/>
              </a:rPr>
              <a:t>te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gaan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nl-NL" sz="16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0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gaat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nu de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eerste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scrabbletaak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doen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Deze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taak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bestaat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uit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drie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lettersets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waaruit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je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moet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verzinnen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Op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volgende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scherm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krijg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je de regels nog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eens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zien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Druk</a:t>
            </a:r>
            <a:r>
              <a:rPr lang="en-US" sz="1600" dirty="0"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cs typeface="Times New Roman" panose="02020603050405020304" pitchFamily="18" charset="0"/>
              </a:rPr>
              <a:t> om door </a:t>
            </a:r>
            <a:r>
              <a:rPr lang="en-US" sz="1600" dirty="0" err="1">
                <a:cs typeface="Times New Roman" panose="02020603050405020304" pitchFamily="18" charset="0"/>
              </a:rPr>
              <a:t>te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gaan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nl-NL" sz="16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2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nu,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oefen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met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vinden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van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woorden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het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gebruik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maken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van de button ‘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Volgende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set’ om door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gaan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naar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nieuwe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lettersets.</a:t>
            </a: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Druk</a:t>
            </a:r>
            <a:r>
              <a:rPr lang="en-US" sz="1600" dirty="0">
                <a:cs typeface="Times New Roman" panose="02020603050405020304" pitchFamily="18" charset="0"/>
              </a:rPr>
              <a:t> op de </a:t>
            </a:r>
            <a:r>
              <a:rPr lang="en-US" sz="1600" dirty="0" err="1">
                <a:cs typeface="Times New Roman" panose="02020603050405020304" pitchFamily="18" charset="0"/>
              </a:rPr>
              <a:t>spatiebalk</a:t>
            </a:r>
            <a:r>
              <a:rPr lang="en-US" sz="1600" dirty="0">
                <a:cs typeface="Times New Roman" panose="02020603050405020304" pitchFamily="18" charset="0"/>
              </a:rPr>
              <a:t> om door </a:t>
            </a:r>
            <a:r>
              <a:rPr lang="en-US" sz="1600" dirty="0" err="1">
                <a:cs typeface="Times New Roman" panose="02020603050405020304" pitchFamily="18" charset="0"/>
              </a:rPr>
              <a:t>te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gaan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nl-NL" sz="16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1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1580</Words>
  <Application>Microsoft Office PowerPoint</Application>
  <PresentationFormat>On-screen Show (4:3)</PresentationFormat>
  <Paragraphs>313</Paragraphs>
  <Slides>23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Universiteit Leiden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Dooren, R. van</dc:creator>
  <cp:lastModifiedBy>Dooren, R. van</cp:lastModifiedBy>
  <cp:revision>34</cp:revision>
  <dcterms:created xsi:type="dcterms:W3CDTF">2017-01-19T08:58:54Z</dcterms:created>
  <dcterms:modified xsi:type="dcterms:W3CDTF">2017-01-26T08:53:11Z</dcterms:modified>
</cp:coreProperties>
</file>