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64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oglu, Ali - (akoglu)" userId="39ed082c-23d2-4963-9e11-65b75912daaa" providerId="ADAL" clId="{A1660E30-604D-4C1F-AD05-5F2749B38B9D}"/>
    <pc:docChg chg="modSld">
      <pc:chgData name="Akoglu, Ali - (akoglu)" userId="39ed082c-23d2-4963-9e11-65b75912daaa" providerId="ADAL" clId="{A1660E30-604D-4C1F-AD05-5F2749B38B9D}" dt="2024-09-03T17:52:28.554" v="7" actId="20577"/>
      <pc:docMkLst>
        <pc:docMk/>
      </pc:docMkLst>
      <pc:sldChg chg="modSp mod">
        <pc:chgData name="Akoglu, Ali - (akoglu)" userId="39ed082c-23d2-4963-9e11-65b75912daaa" providerId="ADAL" clId="{A1660E30-604D-4C1F-AD05-5F2749B38B9D}" dt="2024-09-03T17:52:28.554" v="7" actId="20577"/>
        <pc:sldMkLst>
          <pc:docMk/>
          <pc:sldMk cId="3252575263" sldId="260"/>
        </pc:sldMkLst>
        <pc:spChg chg="mod">
          <ac:chgData name="Akoglu, Ali - (akoglu)" userId="39ed082c-23d2-4963-9e11-65b75912daaa" providerId="ADAL" clId="{A1660E30-604D-4C1F-AD05-5F2749B38B9D}" dt="2024-09-03T17:52:28.554" v="7" actId="20577"/>
          <ac:spMkLst>
            <pc:docMk/>
            <pc:sldMk cId="3252575263" sldId="26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ECC4-C5D3-4283-8556-AA5407FEC5C5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FA5-56D1-45FA-86A9-07A253190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ECC4-C5D3-4283-8556-AA5407FEC5C5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FA5-56D1-45FA-86A9-07A253190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9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ECC4-C5D3-4283-8556-AA5407FEC5C5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FA5-56D1-45FA-86A9-07A253190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0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ECC4-C5D3-4283-8556-AA5407FEC5C5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FA5-56D1-45FA-86A9-07A253190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0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ECC4-C5D3-4283-8556-AA5407FEC5C5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FA5-56D1-45FA-86A9-07A253190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ECC4-C5D3-4283-8556-AA5407FEC5C5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FA5-56D1-45FA-86A9-07A253190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3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ECC4-C5D3-4283-8556-AA5407FEC5C5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FA5-56D1-45FA-86A9-07A253190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ECC4-C5D3-4283-8556-AA5407FEC5C5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FA5-56D1-45FA-86A9-07A253190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1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ECC4-C5D3-4283-8556-AA5407FEC5C5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FA5-56D1-45FA-86A9-07A253190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1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ECC4-C5D3-4283-8556-AA5407FEC5C5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FA5-56D1-45FA-86A9-07A253190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5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ECC4-C5D3-4283-8556-AA5407FEC5C5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FA5-56D1-45FA-86A9-07A253190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1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4ECC4-C5D3-4283-8556-AA5407FEC5C5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47FA5-56D1-45FA-86A9-07A253190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9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ECE369A LAB1</a:t>
            </a:r>
            <a:br>
              <a:rPr lang="en-US" dirty="0"/>
            </a:br>
            <a:r>
              <a:rPr lang="en-US" dirty="0"/>
              <a:t>Verilog Recap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94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Description Language</a:t>
            </a:r>
          </a:p>
          <a:p>
            <a:r>
              <a:rPr lang="en-US" dirty="0"/>
              <a:t>C-like syntax</a:t>
            </a:r>
          </a:p>
          <a:p>
            <a:r>
              <a:rPr lang="en-US" dirty="0"/>
              <a:t>Used for building digital circuits.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608" y="365125"/>
            <a:ext cx="3648075" cy="567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47" y="3660478"/>
            <a:ext cx="4951884" cy="297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5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Basics (Inputs/Outputs/Wires)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r>
              <a:rPr lang="en-US" dirty="0"/>
              <a:t>Length</a:t>
            </a:r>
          </a:p>
          <a:p>
            <a:endParaRPr lang="en-US" dirty="0"/>
          </a:p>
          <a:p>
            <a:r>
              <a:rPr lang="en-US" dirty="0"/>
              <a:t>Type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387" y="1732208"/>
            <a:ext cx="4951884" cy="29776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198" y="2324808"/>
            <a:ext cx="103822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198" y="3294641"/>
            <a:ext cx="1657350" cy="419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198" y="4155774"/>
            <a:ext cx="2019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8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Basics (Sensitivity 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module sensitive to? -- Its inputs.</a:t>
            </a:r>
          </a:p>
          <a:p>
            <a:r>
              <a:rPr lang="en-US" dirty="0" err="1"/>
              <a:t>Async</a:t>
            </a:r>
            <a:r>
              <a:rPr lang="en-US" dirty="0"/>
              <a:t>/Sync, combinational/sequential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35" y="3153569"/>
            <a:ext cx="3371850" cy="1695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019" y="3153569"/>
            <a:ext cx="51625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8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Basics (Assignments)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Non-Blocking (Use this except for </a:t>
            </a:r>
            <a:r>
              <a:rPr lang="en-US" dirty="0">
                <a:solidFill>
                  <a:srgbClr val="00B0F0"/>
                </a:solidFill>
              </a:rPr>
              <a:t>assign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&lt;= 1;</a:t>
            </a:r>
          </a:p>
          <a:p>
            <a:r>
              <a:rPr lang="en-US"/>
              <a:t>Blocking</a:t>
            </a:r>
            <a:endParaRPr lang="en-US" dirty="0"/>
          </a:p>
          <a:p>
            <a:pPr lvl="1"/>
            <a:r>
              <a:rPr lang="en-US" dirty="0"/>
              <a:t>A = 1;</a:t>
            </a:r>
          </a:p>
        </p:txBody>
      </p:sp>
    </p:spTree>
    <p:extLst>
      <p:ext uri="{BB962C8B-B14F-4D97-AF65-F5344CB8AC3E}">
        <p14:creationId xmlns:p14="http://schemas.microsoft.com/office/powerpoint/2010/main" val="325257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Basics (Conditional)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(condition) begin </a:t>
            </a:r>
          </a:p>
          <a:p>
            <a:pPr marL="0" indent="0">
              <a:buNone/>
            </a:pPr>
            <a:r>
              <a:rPr lang="en-US" dirty="0"/>
              <a:t>	statements;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96456"/>
            <a:ext cx="20478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4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Basics (</a:t>
            </a:r>
            <a:r>
              <a:rPr lang="en-US" dirty="0" err="1"/>
              <a:t>Testbench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Testbench</a:t>
            </a:r>
            <a:r>
              <a:rPr lang="en-US" dirty="0"/>
              <a:t> is a dummy module that does not have inputs/outputs.</a:t>
            </a:r>
          </a:p>
          <a:p>
            <a:r>
              <a:rPr lang="en-US" dirty="0" err="1"/>
              <a:t>Testbench</a:t>
            </a:r>
            <a:r>
              <a:rPr lang="en-US" dirty="0"/>
              <a:t> instantiates the module to be tested.</a:t>
            </a:r>
          </a:p>
          <a:p>
            <a:r>
              <a:rPr lang="en-US" dirty="0"/>
              <a:t>The input and timing is specified in </a:t>
            </a:r>
            <a:r>
              <a:rPr lang="en-US" dirty="0" err="1"/>
              <a:t>testbench</a:t>
            </a:r>
            <a:r>
              <a:rPr lang="en-US" dirty="0"/>
              <a:t>.</a:t>
            </a:r>
          </a:p>
          <a:p>
            <a:r>
              <a:rPr lang="en-US" dirty="0"/>
              <a:t>The output can be viewed in ISIM wave viewer or by $display function.</a:t>
            </a:r>
          </a:p>
        </p:txBody>
      </p:sp>
    </p:spTree>
    <p:extLst>
      <p:ext uri="{BB962C8B-B14F-4D97-AF65-F5344CB8AC3E}">
        <p14:creationId xmlns:p14="http://schemas.microsoft.com/office/powerpoint/2010/main" val="78863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Testbench</a:t>
            </a:r>
            <a:r>
              <a:rPr lang="en-US" dirty="0"/>
              <a:t>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419475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881" y="1516284"/>
            <a:ext cx="6528919" cy="4594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0213" y="3518704"/>
            <a:ext cx="19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Instantiate adder4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4184004" y="3020992"/>
            <a:ext cx="966730" cy="68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42258" y="4560425"/>
            <a:ext cx="119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inputs</a:t>
            </a:r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3636175" y="4294208"/>
            <a:ext cx="1780777" cy="45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</p:cNvCxnSpPr>
          <p:nvPr/>
        </p:nvCxnSpPr>
        <p:spPr>
          <a:xfrm>
            <a:off x="3636175" y="4745091"/>
            <a:ext cx="1896524" cy="77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80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Testbench</a:t>
            </a:r>
            <a:r>
              <a:rPr lang="en-US" dirty="0"/>
              <a:t>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833" y="1690688"/>
            <a:ext cx="10458450" cy="140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33" y="3100388"/>
            <a:ext cx="59626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2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147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ECE369A LAB1 Verilog Recap</vt:lpstr>
      <vt:lpstr>Verilog</vt:lpstr>
      <vt:lpstr>Verilog Basics (Inputs/Outputs/Wires)</vt:lpstr>
      <vt:lpstr>Verilog Basics (Sensitivity List)</vt:lpstr>
      <vt:lpstr>Verilog Basics (Assignments)</vt:lpstr>
      <vt:lpstr>Verilog Basics (Conditional)</vt:lpstr>
      <vt:lpstr>Verilog Basics (Testbench)</vt:lpstr>
      <vt:lpstr>Testbench Example</vt:lpstr>
      <vt:lpstr>Testbench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ECE369A LAB1 Verilog Recap</dc:title>
  <dc:creator>changs</dc:creator>
  <cp:lastModifiedBy>Akoglu, Ali - (akoglu)</cp:lastModifiedBy>
  <cp:revision>11</cp:revision>
  <dcterms:created xsi:type="dcterms:W3CDTF">2013-08-28T22:04:18Z</dcterms:created>
  <dcterms:modified xsi:type="dcterms:W3CDTF">2024-09-03T17:52:29Z</dcterms:modified>
</cp:coreProperties>
</file>