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89"/>
  </p:normalViewPr>
  <p:slideViewPr>
    <p:cSldViewPr snapToGrid="0" showGuides="1">
      <p:cViewPr>
        <p:scale>
          <a:sx n="100" d="100"/>
          <a:sy n="100" d="100"/>
        </p:scale>
        <p:origin x="2728" y="10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51EB-C325-32D3-9A62-14080964A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240B1-A2A1-5051-F3F6-7B85FE9F0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B7464-C0BA-74EC-71F0-0946608F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8BCB-3A45-9144-8214-9950BF6A03C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9A8B-053C-4570-C4CF-78AA5D50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8E427-E01C-DB0A-8F54-C9705793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0CA1-1085-2640-BE82-8F4F9294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2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B9E8-6825-F1AC-FE9C-C3BF75E5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70E5E-0B66-0E61-DF9C-9ADAC3D29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86FDC-50AE-1556-8250-F0DBE07F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8BCB-3A45-9144-8214-9950BF6A03C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00FF-55D2-64CF-C5BD-8C13A81B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6ADB1-E9CF-AE05-9C7F-6C4D24C7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0CA1-1085-2640-BE82-8F4F9294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1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5BD86-C8CF-4A36-8798-43CB84167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FACDA-2238-396B-4DD3-FB0D71C88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E4381-2D50-E8BF-05A7-738E137D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8BCB-3A45-9144-8214-9950BF6A03C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5E740-2D93-52AD-67FA-6C9522C4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3F022-EE0B-DB8C-9832-B7858C59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0CA1-1085-2640-BE82-8F4F9294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4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E177-70D5-7602-D315-A5BD61C8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90EED-86A3-44EC-D237-D97991B3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C55C6-BFF7-B0B7-E4F5-430BEEE6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8BCB-3A45-9144-8214-9950BF6A03C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2201-A13E-F79B-F116-688A1F9C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8131F-5105-9EB2-44BB-AEF14710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0CA1-1085-2640-BE82-8F4F9294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5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0E18-D603-2A37-03CC-F885F083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797A5-C3E8-1144-9B92-554A9555C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A78F7-AFFF-153F-BE3C-A80945DD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8BCB-3A45-9144-8214-9950BF6A03C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78D16-B875-0DF6-CC8A-D8737B44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77312-55B8-FB2A-55F5-47781F44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0CA1-1085-2640-BE82-8F4F9294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6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9D4C-67F6-F820-8F39-2C643F14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5D58-9498-8BE5-E82D-6D5FEA62D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2306D-EA5D-3562-52A4-38DD72C74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3EDE6-1C43-85D3-5D47-AB1FB381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8BCB-3A45-9144-8214-9950BF6A03C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50614-7377-AB56-0286-42F42141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33FBC-A1FB-7094-CFB4-B8277AC5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0CA1-1085-2640-BE82-8F4F9294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0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2759-0B1D-AFC7-2AB1-1CD04CDA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63C5F-A52A-C211-B356-5A99B096B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B90BC-AA5F-9A83-E27B-2939D88C1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72D5F-3DB4-20F9-088A-72A2E0879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04D1D-614D-3038-4280-C4CA12D7E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2D37E-C2AF-0C9C-FFC1-70247DC4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8BCB-3A45-9144-8214-9950BF6A03C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69EED7-2DFA-8FC7-7318-24760053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C72D5-4510-2B27-7D31-52AB7753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0CA1-1085-2640-BE82-8F4F9294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5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34E5-D171-0E83-2D00-FBC22606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B5FEC-D856-36CF-AA98-E36A95C8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8BCB-3A45-9144-8214-9950BF6A03C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BEF0D-C1A1-44E9-6F0D-B634B643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77F23-70AA-E0A1-42D1-51167DEA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0CA1-1085-2640-BE82-8F4F9294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6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8D008-A2A5-1EE9-8A2B-9490F6C9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8BCB-3A45-9144-8214-9950BF6A03C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207C9-9C59-8E7B-E5B1-F044DFD8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E6061-7902-964F-131B-28F32A93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0CA1-1085-2640-BE82-8F4F9294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4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BC5F-A742-BAFB-CB69-0C4E35C3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56233-CF64-9BCD-2BDA-1C287089D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EBB5D-A8A9-4AEB-B36A-7DE813E24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9108F-3358-7B09-10AC-2F240D3A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8BCB-3A45-9144-8214-9950BF6A03C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067EF-2C8B-C556-456E-9B186E6C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23260-1B8D-1CF7-2F92-CBD03D45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0CA1-1085-2640-BE82-8F4F9294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7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99DA-B872-3539-9415-3314D6B74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545FA-3B8F-25AB-7DE2-8FC371F0D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DD129-7F0D-C5CC-6F35-56426BF2B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558EB-5DB8-DB47-56EE-A2FCFF6B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8BCB-3A45-9144-8214-9950BF6A03C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76152-DE4B-6E95-4753-E168CAAA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6B293-9C32-5DE5-208A-57958752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0CA1-1085-2640-BE82-8F4F9294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0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43F4D-FD97-F977-224D-6F3E125E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74307-763E-000F-D1C4-C67E7E94A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5BB61-9418-C6E1-26DB-BBE871033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8A8BCB-3A45-9144-8214-9950BF6A03C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F6C8-EF36-8F4E-0DB9-E47044A25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C2E29-52AF-31D5-95B0-D9E90CA06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790CA1-1085-2640-BE82-8F4F9294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8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241D59D6-8FBA-BDA3-5C5C-5FD684118B1D}"/>
              </a:ext>
            </a:extLst>
          </p:cNvPr>
          <p:cNvGrpSpPr/>
          <p:nvPr/>
        </p:nvGrpSpPr>
        <p:grpSpPr>
          <a:xfrm>
            <a:off x="2522483" y="1952514"/>
            <a:ext cx="7174388" cy="2952972"/>
            <a:chOff x="2522483" y="1952514"/>
            <a:chExt cx="7174388" cy="295297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D01A8D8-511B-0A48-7E16-34067E7C5364}"/>
                </a:ext>
              </a:extLst>
            </p:cNvPr>
            <p:cNvSpPr/>
            <p:nvPr/>
          </p:nvSpPr>
          <p:spPr>
            <a:xfrm>
              <a:off x="2522483" y="1952514"/>
              <a:ext cx="7174388" cy="2952972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B14DC6D-3A5B-88F2-FED8-443E03EE2919}"/>
                </a:ext>
              </a:extLst>
            </p:cNvPr>
            <p:cNvSpPr/>
            <p:nvPr/>
          </p:nvSpPr>
          <p:spPr>
            <a:xfrm>
              <a:off x="2725420" y="2145857"/>
              <a:ext cx="6741160" cy="2606582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0C8D2B8-17B9-6211-5E75-E70D149162E3}"/>
                </a:ext>
              </a:extLst>
            </p:cNvPr>
            <p:cNvGrpSpPr/>
            <p:nvPr/>
          </p:nvGrpSpPr>
          <p:grpSpPr>
            <a:xfrm>
              <a:off x="2906601" y="2105561"/>
              <a:ext cx="6378799" cy="2646878"/>
              <a:chOff x="2906601" y="2105561"/>
              <a:chExt cx="6378799" cy="2646878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9616BA4-D375-0046-8278-339DA8D6E48B}"/>
                  </a:ext>
                </a:extLst>
              </p:cNvPr>
              <p:cNvSpPr txBox="1"/>
              <p:nvPr/>
            </p:nvSpPr>
            <p:spPr>
              <a:xfrm>
                <a:off x="2906601" y="2105561"/>
                <a:ext cx="6378799" cy="2646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600" dirty="0">
                    <a:solidFill>
                      <a:schemeClr val="bg1"/>
                    </a:solidFill>
                    <a:latin typeface="Euphemia UCAS" panose="020B0503040102020104" pitchFamily="34" charset="-79"/>
                    <a:cs typeface="Euphemia UCAS" panose="020B0503040102020104" pitchFamily="34" charset="-79"/>
                  </a:rPr>
                  <a:t>R I S K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FF9D304-AE95-B18E-A788-D5A9314B60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15659" y="2653414"/>
                <a:ext cx="1136278" cy="0"/>
              </a:xfrm>
              <a:prstGeom prst="line">
                <a:avLst/>
              </a:prstGeom>
              <a:ln w="1587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E7CCDC1-CA71-44F7-022F-C451ACB60D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65426" y="4187379"/>
                <a:ext cx="2457252" cy="0"/>
              </a:xfrm>
              <a:prstGeom prst="line">
                <a:avLst/>
              </a:prstGeom>
              <a:ln w="1587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4888EEF-732D-DE1A-AFEC-1D60A973B31B}"/>
                  </a:ext>
                </a:extLst>
              </p:cNvPr>
              <p:cNvSpPr/>
              <p:nvPr/>
            </p:nvSpPr>
            <p:spPr>
              <a:xfrm>
                <a:off x="2973232" y="3898401"/>
                <a:ext cx="580685" cy="580685"/>
              </a:xfrm>
              <a:prstGeom prst="ellipse">
                <a:avLst/>
              </a:prstGeom>
              <a:solidFill>
                <a:srgbClr val="FF0000"/>
              </a:solidFill>
              <a:ln w="793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4D2E97C-C60E-2A8A-94C1-FE0D3E71E422}"/>
                  </a:ext>
                </a:extLst>
              </p:cNvPr>
              <p:cNvSpPr/>
              <p:nvPr/>
            </p:nvSpPr>
            <p:spPr>
              <a:xfrm>
                <a:off x="3823550" y="3898401"/>
                <a:ext cx="580685" cy="580685"/>
              </a:xfrm>
              <a:prstGeom prst="ellipse">
                <a:avLst/>
              </a:prstGeom>
              <a:solidFill>
                <a:srgbClr val="FF0000"/>
              </a:solidFill>
              <a:ln w="793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423A91D-C2E4-AC33-B8E4-AF0F26F9FACA}"/>
                  </a:ext>
                </a:extLst>
              </p:cNvPr>
              <p:cNvSpPr/>
              <p:nvPr/>
            </p:nvSpPr>
            <p:spPr>
              <a:xfrm>
                <a:off x="4847199" y="2369114"/>
                <a:ext cx="580685" cy="580685"/>
              </a:xfrm>
              <a:prstGeom prst="ellipse">
                <a:avLst/>
              </a:prstGeom>
              <a:solidFill>
                <a:srgbClr val="FFFF00"/>
              </a:solidFill>
              <a:ln w="793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3A8E082-E018-A878-DF14-AC3B18A21FDF}"/>
                  </a:ext>
                </a:extLst>
              </p:cNvPr>
              <p:cNvSpPr/>
              <p:nvPr/>
            </p:nvSpPr>
            <p:spPr>
              <a:xfrm>
                <a:off x="4847193" y="3898400"/>
                <a:ext cx="580685" cy="580685"/>
              </a:xfrm>
              <a:prstGeom prst="ellipse">
                <a:avLst/>
              </a:prstGeom>
              <a:solidFill>
                <a:srgbClr val="FFFF00"/>
              </a:solidFill>
              <a:ln w="793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F47E213-76B2-A17D-A8C1-526275972B18}"/>
                  </a:ext>
                </a:extLst>
              </p:cNvPr>
              <p:cNvSpPr/>
              <p:nvPr/>
            </p:nvSpPr>
            <p:spPr>
              <a:xfrm>
                <a:off x="7824541" y="2369116"/>
                <a:ext cx="580685" cy="580685"/>
              </a:xfrm>
              <a:prstGeom prst="ellipse">
                <a:avLst/>
              </a:prstGeom>
              <a:solidFill>
                <a:srgbClr val="00B0F0"/>
              </a:solidFill>
              <a:ln w="793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67E73F6-A1AC-EB25-4594-02112C74DA52}"/>
                  </a:ext>
                </a:extLst>
              </p:cNvPr>
              <p:cNvSpPr/>
              <p:nvPr/>
            </p:nvSpPr>
            <p:spPr>
              <a:xfrm>
                <a:off x="7820779" y="3898402"/>
                <a:ext cx="580685" cy="580685"/>
              </a:xfrm>
              <a:prstGeom prst="ellipse">
                <a:avLst/>
              </a:prstGeom>
              <a:solidFill>
                <a:srgbClr val="00B0F0"/>
              </a:solidFill>
              <a:ln w="793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40B4B3A-B870-A8A1-67D6-A9F809F219B0}"/>
                  </a:ext>
                </a:extLst>
              </p:cNvPr>
              <p:cNvSpPr/>
              <p:nvPr/>
            </p:nvSpPr>
            <p:spPr>
              <a:xfrm>
                <a:off x="8652332" y="2369114"/>
                <a:ext cx="580685" cy="580685"/>
              </a:xfrm>
              <a:prstGeom prst="ellipse">
                <a:avLst/>
              </a:prstGeom>
              <a:solidFill>
                <a:srgbClr val="00B0F0"/>
              </a:solidFill>
              <a:ln w="793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71FBA1E-9E8A-7D83-3BFF-083B5714E394}"/>
                  </a:ext>
                </a:extLst>
              </p:cNvPr>
              <p:cNvSpPr/>
              <p:nvPr/>
            </p:nvSpPr>
            <p:spPr>
              <a:xfrm>
                <a:off x="8652333" y="3898400"/>
                <a:ext cx="580685" cy="580685"/>
              </a:xfrm>
              <a:prstGeom prst="ellipse">
                <a:avLst/>
              </a:prstGeom>
              <a:solidFill>
                <a:srgbClr val="00B0F0"/>
              </a:solidFill>
              <a:ln w="793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10D283C-B3F0-7BCD-6F60-F280754A844F}"/>
                  </a:ext>
                </a:extLst>
              </p:cNvPr>
              <p:cNvSpPr/>
              <p:nvPr/>
            </p:nvSpPr>
            <p:spPr>
              <a:xfrm>
                <a:off x="6635426" y="2369114"/>
                <a:ext cx="580685" cy="580685"/>
              </a:xfrm>
              <a:prstGeom prst="ellipse">
                <a:avLst/>
              </a:prstGeom>
              <a:solidFill>
                <a:srgbClr val="00B050"/>
              </a:solidFill>
              <a:ln w="793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BC57297-F294-CE2C-B21F-A373A8A405BD}"/>
                  </a:ext>
                </a:extLst>
              </p:cNvPr>
              <p:cNvSpPr/>
              <p:nvPr/>
            </p:nvSpPr>
            <p:spPr>
              <a:xfrm>
                <a:off x="6039960" y="3898400"/>
                <a:ext cx="580685" cy="580685"/>
              </a:xfrm>
              <a:prstGeom prst="ellipse">
                <a:avLst/>
              </a:prstGeom>
              <a:solidFill>
                <a:srgbClr val="00B050"/>
              </a:solidFill>
              <a:ln w="793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5CE5502-141A-2A2E-F0F7-6AE9D58A3900}"/>
                </a:ext>
              </a:extLst>
            </p:cNvPr>
            <p:cNvSpPr/>
            <p:nvPr/>
          </p:nvSpPr>
          <p:spPr>
            <a:xfrm>
              <a:off x="2973232" y="2405070"/>
              <a:ext cx="580685" cy="580685"/>
            </a:xfrm>
            <a:prstGeom prst="ellipse">
              <a:avLst/>
            </a:prstGeom>
            <a:solidFill>
              <a:srgbClr val="FF0000"/>
            </a:solidFill>
            <a:ln w="793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585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BFEF3E9-9193-0392-915F-818914F28D91}"/>
              </a:ext>
            </a:extLst>
          </p:cNvPr>
          <p:cNvGrpSpPr/>
          <p:nvPr/>
        </p:nvGrpSpPr>
        <p:grpSpPr>
          <a:xfrm>
            <a:off x="2522483" y="1952514"/>
            <a:ext cx="7174388" cy="2952972"/>
            <a:chOff x="2522483" y="1952514"/>
            <a:chExt cx="7174388" cy="295297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41D59D6-8FBA-BDA3-5C5C-5FD684118B1D}"/>
                </a:ext>
              </a:extLst>
            </p:cNvPr>
            <p:cNvGrpSpPr/>
            <p:nvPr/>
          </p:nvGrpSpPr>
          <p:grpSpPr>
            <a:xfrm>
              <a:off x="2522483" y="1952514"/>
              <a:ext cx="7174388" cy="2952972"/>
              <a:chOff x="2522483" y="1952514"/>
              <a:chExt cx="7174388" cy="2952972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D01A8D8-511B-0A48-7E16-34067E7C5364}"/>
                  </a:ext>
                </a:extLst>
              </p:cNvPr>
              <p:cNvSpPr/>
              <p:nvPr/>
            </p:nvSpPr>
            <p:spPr>
              <a:xfrm>
                <a:off x="2522483" y="1952514"/>
                <a:ext cx="7174388" cy="2952972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B14DC6D-3A5B-88F2-FED8-443E03EE2919}"/>
                  </a:ext>
                </a:extLst>
              </p:cNvPr>
              <p:cNvSpPr/>
              <p:nvPr/>
            </p:nvSpPr>
            <p:spPr>
              <a:xfrm>
                <a:off x="2725420" y="2145857"/>
                <a:ext cx="6741160" cy="2606582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F0C8D2B8-17B9-6211-5E75-E70D149162E3}"/>
                  </a:ext>
                </a:extLst>
              </p:cNvPr>
              <p:cNvGrpSpPr/>
              <p:nvPr/>
            </p:nvGrpSpPr>
            <p:grpSpPr>
              <a:xfrm>
                <a:off x="2906601" y="2105561"/>
                <a:ext cx="6378799" cy="2646878"/>
                <a:chOff x="2906601" y="2105561"/>
                <a:chExt cx="6378799" cy="2646878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9616BA4-D375-0046-8278-339DA8D6E48B}"/>
                    </a:ext>
                  </a:extLst>
                </p:cNvPr>
                <p:cNvSpPr txBox="1"/>
                <p:nvPr/>
              </p:nvSpPr>
              <p:spPr>
                <a:xfrm>
                  <a:off x="2906601" y="2105561"/>
                  <a:ext cx="6378799" cy="2646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600" dirty="0">
                      <a:latin typeface="Euphemia UCAS" panose="020B0503040102020104" pitchFamily="34" charset="-79"/>
                      <a:cs typeface="Euphemia UCAS" panose="020B0503040102020104" pitchFamily="34" charset="-79"/>
                    </a:rPr>
                    <a:t>R I S K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4FF9D304-AE95-B18E-A788-D5A9314B60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15659" y="2653414"/>
                  <a:ext cx="1136278" cy="0"/>
                </a:xfrm>
                <a:prstGeom prst="line">
                  <a:avLst/>
                </a:prstGeom>
                <a:ln w="1587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2E7CCDC1-CA71-44F7-022F-C451ACB60D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65426" y="4187379"/>
                  <a:ext cx="2457252" cy="0"/>
                </a:xfrm>
                <a:prstGeom prst="line">
                  <a:avLst/>
                </a:prstGeom>
                <a:ln w="1587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4888EEF-732D-DE1A-AFEC-1D60A973B31B}"/>
                    </a:ext>
                  </a:extLst>
                </p:cNvPr>
                <p:cNvSpPr/>
                <p:nvPr/>
              </p:nvSpPr>
              <p:spPr>
                <a:xfrm>
                  <a:off x="2973232" y="3898401"/>
                  <a:ext cx="580685" cy="580685"/>
                </a:xfrm>
                <a:prstGeom prst="ellipse">
                  <a:avLst/>
                </a:prstGeom>
                <a:solidFill>
                  <a:srgbClr val="FF0000"/>
                </a:solidFill>
                <a:ln w="793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4D2E97C-C60E-2A8A-94C1-FE0D3E71E422}"/>
                    </a:ext>
                  </a:extLst>
                </p:cNvPr>
                <p:cNvSpPr/>
                <p:nvPr/>
              </p:nvSpPr>
              <p:spPr>
                <a:xfrm>
                  <a:off x="3823550" y="3898401"/>
                  <a:ext cx="580685" cy="580685"/>
                </a:xfrm>
                <a:prstGeom prst="ellipse">
                  <a:avLst/>
                </a:prstGeom>
                <a:solidFill>
                  <a:srgbClr val="FF0000"/>
                </a:solidFill>
                <a:ln w="793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423A91D-C2E4-AC33-B8E4-AF0F26F9FACA}"/>
                    </a:ext>
                  </a:extLst>
                </p:cNvPr>
                <p:cNvSpPr/>
                <p:nvPr/>
              </p:nvSpPr>
              <p:spPr>
                <a:xfrm>
                  <a:off x="4847199" y="2369114"/>
                  <a:ext cx="580685" cy="580685"/>
                </a:xfrm>
                <a:prstGeom prst="ellipse">
                  <a:avLst/>
                </a:prstGeom>
                <a:solidFill>
                  <a:srgbClr val="FFFF00"/>
                </a:solidFill>
                <a:ln w="793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A3A8E082-E018-A878-DF14-AC3B18A21FDF}"/>
                    </a:ext>
                  </a:extLst>
                </p:cNvPr>
                <p:cNvSpPr/>
                <p:nvPr/>
              </p:nvSpPr>
              <p:spPr>
                <a:xfrm>
                  <a:off x="4847193" y="3898400"/>
                  <a:ext cx="580685" cy="580685"/>
                </a:xfrm>
                <a:prstGeom prst="ellipse">
                  <a:avLst/>
                </a:prstGeom>
                <a:solidFill>
                  <a:srgbClr val="FFFF00"/>
                </a:solidFill>
                <a:ln w="793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F47E213-76B2-A17D-A8C1-526275972B18}"/>
                    </a:ext>
                  </a:extLst>
                </p:cNvPr>
                <p:cNvSpPr/>
                <p:nvPr/>
              </p:nvSpPr>
              <p:spPr>
                <a:xfrm>
                  <a:off x="7824541" y="2369116"/>
                  <a:ext cx="580685" cy="580685"/>
                </a:xfrm>
                <a:prstGeom prst="ellipse">
                  <a:avLst/>
                </a:prstGeom>
                <a:solidFill>
                  <a:srgbClr val="00B0F0"/>
                </a:solidFill>
                <a:ln w="793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67E73F6-A1AC-EB25-4594-02112C74DA52}"/>
                    </a:ext>
                  </a:extLst>
                </p:cNvPr>
                <p:cNvSpPr/>
                <p:nvPr/>
              </p:nvSpPr>
              <p:spPr>
                <a:xfrm>
                  <a:off x="7820779" y="3898402"/>
                  <a:ext cx="580685" cy="580685"/>
                </a:xfrm>
                <a:prstGeom prst="ellipse">
                  <a:avLst/>
                </a:prstGeom>
                <a:solidFill>
                  <a:srgbClr val="00B0F0"/>
                </a:solidFill>
                <a:ln w="793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40B4B3A-B870-A8A1-67D6-A9F809F219B0}"/>
                    </a:ext>
                  </a:extLst>
                </p:cNvPr>
                <p:cNvSpPr/>
                <p:nvPr/>
              </p:nvSpPr>
              <p:spPr>
                <a:xfrm>
                  <a:off x="8652332" y="2369114"/>
                  <a:ext cx="580685" cy="580685"/>
                </a:xfrm>
                <a:prstGeom prst="ellipse">
                  <a:avLst/>
                </a:prstGeom>
                <a:solidFill>
                  <a:srgbClr val="00B0F0"/>
                </a:solidFill>
                <a:ln w="793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71FBA1E-9E8A-7D83-3BFF-083B5714E394}"/>
                    </a:ext>
                  </a:extLst>
                </p:cNvPr>
                <p:cNvSpPr/>
                <p:nvPr/>
              </p:nvSpPr>
              <p:spPr>
                <a:xfrm>
                  <a:off x="8652333" y="3898400"/>
                  <a:ext cx="580685" cy="580685"/>
                </a:xfrm>
                <a:prstGeom prst="ellipse">
                  <a:avLst/>
                </a:prstGeom>
                <a:solidFill>
                  <a:srgbClr val="00B0F0"/>
                </a:solidFill>
                <a:ln w="793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5CE5502-141A-2A2E-F0F7-6AE9D58A3900}"/>
                  </a:ext>
                </a:extLst>
              </p:cNvPr>
              <p:cNvSpPr/>
              <p:nvPr/>
            </p:nvSpPr>
            <p:spPr>
              <a:xfrm>
                <a:off x="2973232" y="2405070"/>
                <a:ext cx="580685" cy="580685"/>
              </a:xfrm>
              <a:prstGeom prst="ellipse">
                <a:avLst/>
              </a:prstGeom>
              <a:solidFill>
                <a:srgbClr val="FF0000"/>
              </a:solidFill>
              <a:ln w="793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762BCF9-1439-3F75-3DEA-60F6C88885CA}"/>
                </a:ext>
              </a:extLst>
            </p:cNvPr>
            <p:cNvSpPr/>
            <p:nvPr/>
          </p:nvSpPr>
          <p:spPr>
            <a:xfrm>
              <a:off x="6635426" y="2369114"/>
              <a:ext cx="580685" cy="580685"/>
            </a:xfrm>
            <a:prstGeom prst="ellipse">
              <a:avLst/>
            </a:prstGeom>
            <a:solidFill>
              <a:srgbClr val="00B050"/>
            </a:solidFill>
            <a:ln w="793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EEA938A-B6B9-3516-0242-D3F7846166D5}"/>
                </a:ext>
              </a:extLst>
            </p:cNvPr>
            <p:cNvSpPr/>
            <p:nvPr/>
          </p:nvSpPr>
          <p:spPr>
            <a:xfrm>
              <a:off x="6039960" y="3898400"/>
              <a:ext cx="580685" cy="580685"/>
            </a:xfrm>
            <a:prstGeom prst="ellipse">
              <a:avLst/>
            </a:prstGeom>
            <a:solidFill>
              <a:srgbClr val="00B050"/>
            </a:solidFill>
            <a:ln w="793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505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8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Euphemia UCAS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Ira Horecka</dc:creator>
  <cp:lastModifiedBy>Ira Horecka</cp:lastModifiedBy>
  <cp:revision>6</cp:revision>
  <dcterms:created xsi:type="dcterms:W3CDTF">2024-07-28T22:06:34Z</dcterms:created>
  <dcterms:modified xsi:type="dcterms:W3CDTF">2024-07-29T20:53:31Z</dcterms:modified>
</cp:coreProperties>
</file>