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-131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7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1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2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8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5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9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7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C9D5-2AE4-4A6B-BC95-2631CF674161}" type="datetimeFigureOut">
              <a:rPr lang="ko-KR" altLang="en-US" smtClean="0"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4110-BEDF-47F0-B256-C38FA569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9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81" y="260648"/>
            <a:ext cx="6691495" cy="5831695"/>
          </a:xfrm>
        </p:spPr>
      </p:pic>
    </p:spTree>
    <p:extLst>
      <p:ext uri="{BB962C8B-B14F-4D97-AF65-F5344CB8AC3E}">
        <p14:creationId xmlns:p14="http://schemas.microsoft.com/office/powerpoint/2010/main" val="10264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C:\Users\Brainnet\Desktop\01.user_li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48"/>
            <a:ext cx="9144000" cy="68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C:\Users\Brainnet\Desktop\02.user_modifi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C:\Users\Brainnet\Desktop\03.user_modifiedForm.png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5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3" descr="C:\Users\Brainnet\Desktop\Daily Work\2015.05.27\04.user_insert.png"/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6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화면 슬라이드 쇼(4:3)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Brainnet</dc:creator>
  <cp:lastModifiedBy>Brainnet</cp:lastModifiedBy>
  <cp:revision>4</cp:revision>
  <dcterms:created xsi:type="dcterms:W3CDTF">2015-05-26T08:50:15Z</dcterms:created>
  <dcterms:modified xsi:type="dcterms:W3CDTF">2015-05-27T01:21:56Z</dcterms:modified>
</cp:coreProperties>
</file>