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4" r:id="rId5"/>
    <p:sldId id="262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86F8-907F-42C0-9CDC-16316B0476BD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595-DA2A-45F9-8FF3-CD2E0C31C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86F8-907F-42C0-9CDC-16316B0476BD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595-DA2A-45F9-8FF3-CD2E0C31C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86F8-907F-42C0-9CDC-16316B0476BD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595-DA2A-45F9-8FF3-CD2E0C31C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86F8-907F-42C0-9CDC-16316B0476BD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595-DA2A-45F9-8FF3-CD2E0C31C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86F8-907F-42C0-9CDC-16316B0476BD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595-DA2A-45F9-8FF3-CD2E0C31C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86F8-907F-42C0-9CDC-16316B0476BD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595-DA2A-45F9-8FF3-CD2E0C31C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86F8-907F-42C0-9CDC-16316B0476BD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595-DA2A-45F9-8FF3-CD2E0C31C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86F8-907F-42C0-9CDC-16316B0476BD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595-DA2A-45F9-8FF3-CD2E0C31C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86F8-907F-42C0-9CDC-16316B0476BD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595-DA2A-45F9-8FF3-CD2E0C31C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86F8-907F-42C0-9CDC-16316B0476BD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595-DA2A-45F9-8FF3-CD2E0C31C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86F8-907F-42C0-9CDC-16316B0476BD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C1595-DA2A-45F9-8FF3-CD2E0C31C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386F8-907F-42C0-9CDC-16316B0476BD}" type="datetimeFigureOut">
              <a:rPr lang="ko-KR" altLang="en-US" smtClean="0"/>
              <a:t>2016-04-10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C1595-DA2A-45F9-8FF3-CD2E0C31C0C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인덱스 사용 유무 테스트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노의현</a:t>
            </a:r>
            <a:endParaRPr lang="en-US" altLang="ko-KR" dirty="0" smtClean="0"/>
          </a:p>
          <a:p>
            <a:r>
              <a:rPr lang="en-US" altLang="ko-KR" dirty="0" smtClean="0"/>
              <a:t>※TXT </a:t>
            </a:r>
            <a:r>
              <a:rPr lang="ko-KR" altLang="en-US" dirty="0" smtClean="0"/>
              <a:t>파일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내용확인가능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1-2-33 </a:t>
            </a:r>
            <a:r>
              <a:rPr lang="ko-KR" altLang="en-US" dirty="0" smtClean="0"/>
              <a:t>테이블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PK </a:t>
            </a:r>
            <a:r>
              <a:rPr lang="ko-KR" altLang="en-US" dirty="0" smtClean="0"/>
              <a:t>순서 변경 전</a:t>
            </a:r>
            <a:endParaRPr lang="ko-KR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89959"/>
            <a:ext cx="8229600" cy="2146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PK </a:t>
            </a:r>
            <a:r>
              <a:rPr lang="ko-KR" altLang="en-US" dirty="0" smtClean="0"/>
              <a:t>순서 변경 전 </a:t>
            </a:r>
            <a:r>
              <a:rPr lang="en-US" altLang="ko-KR" dirty="0" smtClean="0"/>
              <a:t>TABLE_SCIRPT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8610" y="1600200"/>
            <a:ext cx="79267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개체 6"/>
          <p:cNvGraphicFramePr>
            <a:graphicFrameLocks noChangeAspect="1"/>
          </p:cNvGraphicFramePr>
          <p:nvPr/>
        </p:nvGraphicFramePr>
        <p:xfrm>
          <a:off x="6858016" y="3143248"/>
          <a:ext cx="1485900" cy="685800"/>
        </p:xfrm>
        <a:graphic>
          <a:graphicData uri="http://schemas.openxmlformats.org/presentationml/2006/ole">
            <p:oleObj spid="_x0000_s6148" name="포장기 셸 개체" r:id="rId4" imgW="1486080" imgH="685800" progId="Package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TABLE DATA INSERT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156123"/>
            <a:ext cx="8229600" cy="341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7286644" y="3286124"/>
          <a:ext cx="1549400" cy="685800"/>
        </p:xfrm>
        <a:graphic>
          <a:graphicData uri="http://schemas.openxmlformats.org/presentationml/2006/ole">
            <p:oleObj spid="_x0000_s7170" name="포장기 셸 개체" r:id="rId4" imgW="1549800" imgH="685800" progId="Package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PK </a:t>
            </a:r>
            <a:r>
              <a:rPr lang="ko-KR" altLang="en-US" dirty="0" smtClean="0"/>
              <a:t>순서 변경 전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미사용</a:t>
            </a:r>
            <a:endParaRPr lang="ko-KR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3767" y="1600200"/>
            <a:ext cx="79164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1-2-34 </a:t>
            </a:r>
            <a:r>
              <a:rPr lang="ko-KR" altLang="en-US" dirty="0" smtClean="0"/>
              <a:t>테이블 구조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PK </a:t>
            </a:r>
            <a:r>
              <a:rPr lang="ko-KR" altLang="en-US" dirty="0" smtClean="0"/>
              <a:t>순서 변경 후 </a:t>
            </a:r>
            <a:endParaRPr lang="ko-KR" altLang="en-US" dirty="0"/>
          </a:p>
        </p:txBody>
      </p:sp>
      <p:pic>
        <p:nvPicPr>
          <p:cNvPr id="103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75256"/>
            <a:ext cx="8229600" cy="197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PK </a:t>
            </a:r>
            <a:r>
              <a:rPr lang="ko-KR" altLang="en-US" dirty="0" smtClean="0"/>
              <a:t>순서 변경 후 </a:t>
            </a:r>
            <a:r>
              <a:rPr lang="en-US" altLang="ko-KR" dirty="0" smtClean="0"/>
              <a:t>TABLE_SCIRPT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2056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24354" y="1600200"/>
            <a:ext cx="789529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4" name="개체 13"/>
          <p:cNvGraphicFramePr>
            <a:graphicFrameLocks noChangeAspect="1"/>
          </p:cNvGraphicFramePr>
          <p:nvPr/>
        </p:nvGraphicFramePr>
        <p:xfrm>
          <a:off x="6643702" y="3571876"/>
          <a:ext cx="1485900" cy="685800"/>
        </p:xfrm>
        <a:graphic>
          <a:graphicData uri="http://schemas.openxmlformats.org/presentationml/2006/ole">
            <p:oleObj spid="_x0000_s2057" name="포장기 셸 개체" r:id="rId4" imgW="1486080" imgH="685800" progId="Package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TABLE DATA INSERT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2156123"/>
            <a:ext cx="8229600" cy="341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개체 4"/>
          <p:cNvGraphicFramePr>
            <a:graphicFrameLocks noChangeAspect="1"/>
          </p:cNvGraphicFramePr>
          <p:nvPr/>
        </p:nvGraphicFramePr>
        <p:xfrm>
          <a:off x="7286644" y="3286124"/>
          <a:ext cx="1549400" cy="685800"/>
        </p:xfrm>
        <a:graphic>
          <a:graphicData uri="http://schemas.openxmlformats.org/presentationml/2006/ole">
            <p:oleObj spid="_x0000_s3075" name="포장기 셸 개체" r:id="rId4" imgW="1549800" imgH="685800" progId="Package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PK </a:t>
            </a:r>
            <a:r>
              <a:rPr lang="ko-KR" altLang="en-US" dirty="0" smtClean="0"/>
              <a:t>순서 변경 후 </a:t>
            </a:r>
            <a:r>
              <a:rPr lang="en-US" altLang="ko-KR" dirty="0" smtClean="0"/>
              <a:t>INDEX </a:t>
            </a:r>
            <a:r>
              <a:rPr lang="ko-KR" altLang="en-US" dirty="0" smtClean="0"/>
              <a:t>사</a:t>
            </a:r>
            <a:r>
              <a:rPr lang="ko-KR" altLang="en-US" dirty="0"/>
              <a:t>용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3767" y="1600200"/>
            <a:ext cx="791646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48</Words>
  <Application>Microsoft Office PowerPoint</Application>
  <PresentationFormat>화면 슬라이드 쇼(4:3)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Office 테마</vt:lpstr>
      <vt:lpstr>패키지</vt:lpstr>
      <vt:lpstr>인덱스 사용 유무 테스트</vt:lpstr>
      <vt:lpstr>그림 1-2-33 테이블 구조  PK 순서 변경 전</vt:lpstr>
      <vt:lpstr>PK 순서 변경 전 TABLE_SCIRPT 생성</vt:lpstr>
      <vt:lpstr>TABLE DATA INSERT</vt:lpstr>
      <vt:lpstr>PK 순서 변경 전 INDEX 미사용</vt:lpstr>
      <vt:lpstr>그림 1-2-34 테이블 구조  PK 순서 변경 후 </vt:lpstr>
      <vt:lpstr>PK 순서 변경 후 TABLE_SCIRPT 생성</vt:lpstr>
      <vt:lpstr>TABLE DATA INSERT</vt:lpstr>
      <vt:lpstr>PK 순서 변경 후 INDEX 사용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인덱스 사용 유무 테스트</dc:title>
  <dc:creator>roeuihyun</dc:creator>
  <cp:lastModifiedBy>roeuihyun</cp:lastModifiedBy>
  <cp:revision>7</cp:revision>
  <dcterms:created xsi:type="dcterms:W3CDTF">2016-04-10T03:21:48Z</dcterms:created>
  <dcterms:modified xsi:type="dcterms:W3CDTF">2016-04-10T04:27:01Z</dcterms:modified>
</cp:coreProperties>
</file>