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dirty="0"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178858" y="1033658"/>
            <a:ext cx="3942598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97890" y="-5304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7;p1"/>
          <p:cNvSpPr txBox="1"/>
          <p:nvPr/>
        </p:nvSpPr>
        <p:spPr>
          <a:xfrm>
            <a:off x="482326" y="882529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" name="Google Shape;107;p1"/>
          <p:cNvSpPr txBox="1"/>
          <p:nvPr/>
        </p:nvSpPr>
        <p:spPr>
          <a:xfrm>
            <a:off x="1385727" y="851751"/>
            <a:ext cx="1963213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6830123" y="11038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6830123" y="106457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8298372" y="59840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8290461" y="11488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56711" y="1077425"/>
            <a:ext cx="22348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9656711" y="590921"/>
            <a:ext cx="1748708" cy="400069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</a:p>
        </p:txBody>
      </p:sp>
      <p:sp>
        <p:nvSpPr>
          <p:cNvPr id="665" name="Google Shape;665;p9"/>
          <p:cNvSpPr txBox="1"/>
          <p:nvPr/>
        </p:nvSpPr>
        <p:spPr>
          <a:xfrm>
            <a:off x="9656711" y="11038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6830123" y="609662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8298372" y="1084905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7;p1"/>
          <p:cNvSpPr txBox="1"/>
          <p:nvPr/>
        </p:nvSpPr>
        <p:spPr>
          <a:xfrm>
            <a:off x="1501012" y="1199325"/>
            <a:ext cx="4648782" cy="147728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UP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" name="Google Shape;5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43935" y="483833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7;p1"/>
          <p:cNvSpPr txBox="1"/>
          <p:nvPr/>
        </p:nvSpPr>
        <p:spPr>
          <a:xfrm>
            <a:off x="2042951" y="254779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07;p1"/>
          <p:cNvSpPr txBox="1"/>
          <p:nvPr/>
        </p:nvSpPr>
        <p:spPr>
          <a:xfrm>
            <a:off x="1978615" y="1801935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</a:t>
            </a:r>
          </a:p>
        </p:txBody>
      </p:sp>
      <p:sp>
        <p:nvSpPr>
          <p:cNvPr id="16" name="Google Shape;107;p1"/>
          <p:cNvSpPr txBox="1"/>
          <p:nvPr/>
        </p:nvSpPr>
        <p:spPr>
          <a:xfrm>
            <a:off x="3158216" y="1645145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Google Shape;612;p8"/>
          <p:cNvSpPr txBox="1"/>
          <p:nvPr/>
        </p:nvSpPr>
        <p:spPr>
          <a:xfrm>
            <a:off x="7986860" y="3201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613;p8"/>
          <p:cNvSpPr txBox="1"/>
          <p:nvPr/>
        </p:nvSpPr>
        <p:spPr>
          <a:xfrm>
            <a:off x="9282262" y="3201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7;p1"/>
          <p:cNvSpPr txBox="1"/>
          <p:nvPr/>
        </p:nvSpPr>
        <p:spPr>
          <a:xfrm>
            <a:off x="1657219" y="1042535"/>
            <a:ext cx="162624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07;p1"/>
          <p:cNvSpPr txBox="1"/>
          <p:nvPr/>
        </p:nvSpPr>
        <p:spPr>
          <a:xfrm>
            <a:off x="2226552" y="1645145"/>
            <a:ext cx="557561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" name="Google Shape;107;p1"/>
          <p:cNvSpPr txBox="1"/>
          <p:nvPr/>
        </p:nvSpPr>
        <p:spPr>
          <a:xfrm>
            <a:off x="2226552" y="2831520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107;p1"/>
          <p:cNvSpPr txBox="1"/>
          <p:nvPr/>
        </p:nvSpPr>
        <p:spPr>
          <a:xfrm>
            <a:off x="1277635" y="3432120"/>
            <a:ext cx="4648782" cy="147728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DOWN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" name="Google Shape;107;p1"/>
          <p:cNvSpPr txBox="1"/>
          <p:nvPr/>
        </p:nvSpPr>
        <p:spPr>
          <a:xfrm>
            <a:off x="1755238" y="4034730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</a:t>
            </a:r>
          </a:p>
        </p:txBody>
      </p:sp>
      <p:sp>
        <p:nvSpPr>
          <p:cNvPr id="22" name="Google Shape;107;p1"/>
          <p:cNvSpPr txBox="1"/>
          <p:nvPr/>
        </p:nvSpPr>
        <p:spPr>
          <a:xfrm>
            <a:off x="2934839" y="3877940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107;p1"/>
          <p:cNvSpPr txBox="1"/>
          <p:nvPr/>
        </p:nvSpPr>
        <p:spPr>
          <a:xfrm>
            <a:off x="1433842" y="3275330"/>
            <a:ext cx="162624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" name="Google Shape;107;p1"/>
          <p:cNvSpPr txBox="1"/>
          <p:nvPr/>
        </p:nvSpPr>
        <p:spPr>
          <a:xfrm>
            <a:off x="2003175" y="3877940"/>
            <a:ext cx="557561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107;p1"/>
          <p:cNvSpPr txBox="1"/>
          <p:nvPr/>
        </p:nvSpPr>
        <p:spPr>
          <a:xfrm>
            <a:off x="2003175" y="5064315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Google Shape;107;p1"/>
          <p:cNvSpPr txBox="1"/>
          <p:nvPr/>
        </p:nvSpPr>
        <p:spPr>
          <a:xfrm>
            <a:off x="1148576" y="1020679"/>
            <a:ext cx="5497551" cy="507827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" name="Google Shape;107;p1"/>
          <p:cNvSpPr txBox="1"/>
          <p:nvPr/>
        </p:nvSpPr>
        <p:spPr>
          <a:xfrm>
            <a:off x="1871330" y="750583"/>
            <a:ext cx="162624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56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>
            <a:off x="4161200" y="0"/>
            <a:ext cx="2983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07;p1"/>
          <p:cNvSpPr txBox="1"/>
          <p:nvPr/>
        </p:nvSpPr>
        <p:spPr>
          <a:xfrm>
            <a:off x="184395" y="1059630"/>
            <a:ext cx="3937061" cy="203128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Google Shape;107;p1"/>
          <p:cNvSpPr txBox="1"/>
          <p:nvPr/>
        </p:nvSpPr>
        <p:spPr>
          <a:xfrm>
            <a:off x="291764" y="879790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Google Shape;107;p1"/>
          <p:cNvSpPr txBox="1"/>
          <p:nvPr/>
        </p:nvSpPr>
        <p:spPr>
          <a:xfrm>
            <a:off x="1085050" y="851751"/>
            <a:ext cx="2825973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NO DIAMOND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Google Shape;107;p1"/>
          <p:cNvSpPr txBox="1"/>
          <p:nvPr/>
        </p:nvSpPr>
        <p:spPr>
          <a:xfrm>
            <a:off x="296168" y="2033031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61" name="Google Shape;107;p1"/>
          <p:cNvSpPr txBox="1"/>
          <p:nvPr/>
        </p:nvSpPr>
        <p:spPr>
          <a:xfrm>
            <a:off x="595476" y="184338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107;p1"/>
          <p:cNvSpPr txBox="1"/>
          <p:nvPr/>
        </p:nvSpPr>
        <p:spPr>
          <a:xfrm>
            <a:off x="1498877" y="182333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07;p1"/>
          <p:cNvSpPr txBox="1"/>
          <p:nvPr/>
        </p:nvSpPr>
        <p:spPr>
          <a:xfrm>
            <a:off x="184395" y="1059630"/>
            <a:ext cx="3937061" cy="203128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107;p1"/>
          <p:cNvSpPr txBox="1"/>
          <p:nvPr/>
        </p:nvSpPr>
        <p:spPr>
          <a:xfrm>
            <a:off x="291764" y="879790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107;p1"/>
          <p:cNvSpPr txBox="1"/>
          <p:nvPr/>
        </p:nvSpPr>
        <p:spPr>
          <a:xfrm>
            <a:off x="1085050" y="851751"/>
            <a:ext cx="178431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NO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107;p1"/>
          <p:cNvSpPr txBox="1"/>
          <p:nvPr/>
        </p:nvSpPr>
        <p:spPr>
          <a:xfrm>
            <a:off x="296168" y="2033031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52" name="Google Shape;107;p1"/>
          <p:cNvSpPr txBox="1"/>
          <p:nvPr/>
        </p:nvSpPr>
        <p:spPr>
          <a:xfrm>
            <a:off x="595476" y="184338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Google Shape;107;p1"/>
          <p:cNvSpPr txBox="1"/>
          <p:nvPr/>
        </p:nvSpPr>
        <p:spPr>
          <a:xfrm>
            <a:off x="1498877" y="182333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07;p1"/>
          <p:cNvSpPr txBox="1"/>
          <p:nvPr/>
        </p:nvSpPr>
        <p:spPr>
          <a:xfrm>
            <a:off x="184395" y="1059630"/>
            <a:ext cx="3937061" cy="230828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UP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07;p1"/>
          <p:cNvSpPr txBox="1"/>
          <p:nvPr/>
        </p:nvSpPr>
        <p:spPr>
          <a:xfrm>
            <a:off x="291764" y="879790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07;p1"/>
          <p:cNvSpPr txBox="1"/>
          <p:nvPr/>
        </p:nvSpPr>
        <p:spPr>
          <a:xfrm>
            <a:off x="1085051" y="851751"/>
            <a:ext cx="169160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NOT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07;p1"/>
          <p:cNvSpPr txBox="1"/>
          <p:nvPr/>
        </p:nvSpPr>
        <p:spPr>
          <a:xfrm>
            <a:off x="291764" y="2255081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154" name="Google Shape;107;p1"/>
          <p:cNvSpPr txBox="1"/>
          <p:nvPr/>
        </p:nvSpPr>
        <p:spPr>
          <a:xfrm>
            <a:off x="591072" y="206543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07;p1"/>
          <p:cNvSpPr txBox="1"/>
          <p:nvPr/>
        </p:nvSpPr>
        <p:spPr>
          <a:xfrm>
            <a:off x="1494473" y="204538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DIAMNOD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15243" y="-541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107;p1"/>
          <p:cNvSpPr txBox="1"/>
          <p:nvPr/>
        </p:nvSpPr>
        <p:spPr>
          <a:xfrm>
            <a:off x="139791" y="1059630"/>
            <a:ext cx="3937061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107;p1"/>
          <p:cNvSpPr txBox="1"/>
          <p:nvPr/>
        </p:nvSpPr>
        <p:spPr>
          <a:xfrm>
            <a:off x="247160" y="879790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107;p1"/>
          <p:cNvSpPr txBox="1"/>
          <p:nvPr/>
        </p:nvSpPr>
        <p:spPr>
          <a:xfrm>
            <a:off x="1040447" y="851751"/>
            <a:ext cx="212650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107;p1"/>
          <p:cNvSpPr txBox="1"/>
          <p:nvPr/>
        </p:nvSpPr>
        <p:spPr>
          <a:xfrm>
            <a:off x="251564" y="2033031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</a:p>
        </p:txBody>
      </p:sp>
      <p:sp>
        <p:nvSpPr>
          <p:cNvPr id="68" name="Google Shape;107;p1"/>
          <p:cNvSpPr txBox="1"/>
          <p:nvPr/>
        </p:nvSpPr>
        <p:spPr>
          <a:xfrm>
            <a:off x="550872" y="184338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107;p1"/>
          <p:cNvSpPr txBox="1"/>
          <p:nvPr/>
        </p:nvSpPr>
        <p:spPr>
          <a:xfrm>
            <a:off x="1454273" y="182333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CAKE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107;p1"/>
          <p:cNvSpPr txBox="1"/>
          <p:nvPr/>
        </p:nvSpPr>
        <p:spPr>
          <a:xfrm>
            <a:off x="242815" y="2976579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71" name="Google Shape;107;p1"/>
          <p:cNvSpPr txBox="1"/>
          <p:nvPr/>
        </p:nvSpPr>
        <p:spPr>
          <a:xfrm>
            <a:off x="542123" y="2786937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107;p1"/>
          <p:cNvSpPr txBox="1"/>
          <p:nvPr/>
        </p:nvSpPr>
        <p:spPr>
          <a:xfrm>
            <a:off x="1445524" y="2766886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7;p1"/>
          <p:cNvSpPr txBox="1"/>
          <p:nvPr/>
        </p:nvSpPr>
        <p:spPr>
          <a:xfrm>
            <a:off x="139791" y="1059630"/>
            <a:ext cx="3937061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" name="Google Shape;107;p1"/>
          <p:cNvSpPr txBox="1"/>
          <p:nvPr/>
        </p:nvSpPr>
        <p:spPr>
          <a:xfrm>
            <a:off x="247160" y="879790"/>
            <a:ext cx="68038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Google Shape;107;p1"/>
          <p:cNvSpPr txBox="1"/>
          <p:nvPr/>
        </p:nvSpPr>
        <p:spPr>
          <a:xfrm>
            <a:off x="1040447" y="851751"/>
            <a:ext cx="212650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107;p1"/>
          <p:cNvSpPr txBox="1"/>
          <p:nvPr/>
        </p:nvSpPr>
        <p:spPr>
          <a:xfrm>
            <a:off x="251564" y="2033031"/>
            <a:ext cx="3765524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62" name="Google Shape;107;p1"/>
          <p:cNvSpPr txBox="1"/>
          <p:nvPr/>
        </p:nvSpPr>
        <p:spPr>
          <a:xfrm>
            <a:off x="550872" y="184338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107;p1"/>
          <p:cNvSpPr txBox="1"/>
          <p:nvPr/>
        </p:nvSpPr>
        <p:spPr>
          <a:xfrm>
            <a:off x="1454273" y="182333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195119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19031" y="89302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139791" y="6062204"/>
            <a:ext cx="371867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PROGRAMM MUST FIT FOR THE 3 CASES!</a:t>
            </a:r>
          </a:p>
        </p:txBody>
      </p:sp>
      <p:sp>
        <p:nvSpPr>
          <p:cNvPr id="521" name="Google Shape;521;p7"/>
          <p:cNvSpPr/>
          <p:nvPr/>
        </p:nvSpPr>
        <p:spPr>
          <a:xfrm>
            <a:off x="419031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19031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67860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67860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19031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19031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67860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67860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16689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16689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65518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65518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16689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16689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65518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65518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6143479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6143479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631771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631771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6143479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6143479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631771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631771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7120063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7120063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7120063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7120063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633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099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4343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7589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4922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7759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227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71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7;p1"/>
          <p:cNvSpPr txBox="1"/>
          <p:nvPr/>
        </p:nvSpPr>
        <p:spPr>
          <a:xfrm>
            <a:off x="139791" y="1059630"/>
            <a:ext cx="3937061" cy="507827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107;p1"/>
          <p:cNvSpPr txBox="1"/>
          <p:nvPr/>
        </p:nvSpPr>
        <p:spPr>
          <a:xfrm>
            <a:off x="247159" y="879790"/>
            <a:ext cx="162624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TIMES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7;p1"/>
          <p:cNvSpPr txBox="1"/>
          <p:nvPr/>
        </p:nvSpPr>
        <p:spPr>
          <a:xfrm>
            <a:off x="240988" y="1432300"/>
            <a:ext cx="3765524" cy="175428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RIGHT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7;p1"/>
          <p:cNvSpPr txBox="1"/>
          <p:nvPr/>
        </p:nvSpPr>
        <p:spPr>
          <a:xfrm>
            <a:off x="550872" y="1241229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7;p1"/>
          <p:cNvSpPr txBox="1"/>
          <p:nvPr/>
        </p:nvSpPr>
        <p:spPr>
          <a:xfrm>
            <a:off x="1543131" y="1232340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RIGHT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7;p1"/>
          <p:cNvSpPr txBox="1"/>
          <p:nvPr/>
        </p:nvSpPr>
        <p:spPr>
          <a:xfrm>
            <a:off x="437665" y="2361364"/>
            <a:ext cx="3075158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105" name="Google Shape;107;p1"/>
          <p:cNvSpPr txBox="1"/>
          <p:nvPr/>
        </p:nvSpPr>
        <p:spPr>
          <a:xfrm>
            <a:off x="736973" y="2115502"/>
            <a:ext cx="58000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7;p1"/>
          <p:cNvSpPr txBox="1"/>
          <p:nvPr/>
        </p:nvSpPr>
        <p:spPr>
          <a:xfrm>
            <a:off x="1640375" y="2095451"/>
            <a:ext cx="151831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64846" y="3926227"/>
            <a:ext cx="3765524" cy="175428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LEFT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7;p1"/>
          <p:cNvSpPr txBox="1"/>
          <p:nvPr/>
        </p:nvSpPr>
        <p:spPr>
          <a:xfrm>
            <a:off x="564154" y="3736585"/>
            <a:ext cx="710214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7;p1"/>
          <p:cNvSpPr txBox="1"/>
          <p:nvPr/>
        </p:nvSpPr>
        <p:spPr>
          <a:xfrm>
            <a:off x="1556413" y="3727696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CELL ON LEFT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07;p1"/>
          <p:cNvSpPr txBox="1"/>
          <p:nvPr/>
        </p:nvSpPr>
        <p:spPr>
          <a:xfrm>
            <a:off x="437536" y="4801422"/>
            <a:ext cx="3256726" cy="6462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111" name="Google Shape;107;p1"/>
          <p:cNvSpPr txBox="1"/>
          <p:nvPr/>
        </p:nvSpPr>
        <p:spPr>
          <a:xfrm>
            <a:off x="736844" y="4629427"/>
            <a:ext cx="614250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07;p1"/>
          <p:cNvSpPr txBox="1"/>
          <p:nvPr/>
        </p:nvSpPr>
        <p:spPr>
          <a:xfrm>
            <a:off x="1640246" y="4609376"/>
            <a:ext cx="1607956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 DIAMOND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07;p1"/>
          <p:cNvSpPr txBox="1"/>
          <p:nvPr/>
        </p:nvSpPr>
        <p:spPr>
          <a:xfrm>
            <a:off x="1437394" y="3294101"/>
            <a:ext cx="1123461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DOWN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07;p1"/>
          <p:cNvSpPr txBox="1"/>
          <p:nvPr/>
        </p:nvSpPr>
        <p:spPr>
          <a:xfrm>
            <a:off x="1437394" y="5773833"/>
            <a:ext cx="1123461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DOWN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624799" y="823667"/>
            <a:ext cx="165167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>
            <p:extLst>
              <p:ext uri="{D42A27DB-BD31-4B8C-83A1-F6EECF244321}">
                <p14:modId xmlns:p14="http://schemas.microsoft.com/office/powerpoint/2010/main" val="4017078841"/>
              </p:ext>
            </p:extLst>
          </p:nvPr>
        </p:nvGraphicFramePr>
        <p:xfrm>
          <a:off x="0" y="2231955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9384641" y="806207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938461" y="19887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7938461" y="804431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26658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7;p1"/>
          <p:cNvSpPr txBox="1"/>
          <p:nvPr/>
        </p:nvSpPr>
        <p:spPr>
          <a:xfrm>
            <a:off x="1869002" y="2504017"/>
            <a:ext cx="4648782" cy="286228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" name="Google Shape;5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55429" y="674753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7;p1"/>
          <p:cNvSpPr txBox="1"/>
          <p:nvPr/>
        </p:nvSpPr>
        <p:spPr>
          <a:xfrm>
            <a:off x="2337856" y="194772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</a:p>
        </p:txBody>
      </p:sp>
      <p:sp>
        <p:nvSpPr>
          <p:cNvPr id="14" name="Google Shape;107;p1"/>
          <p:cNvSpPr txBox="1"/>
          <p:nvPr/>
        </p:nvSpPr>
        <p:spPr>
          <a:xfrm>
            <a:off x="2346605" y="3106627"/>
            <a:ext cx="3765524" cy="92328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16" name="Google Shape;107;p1"/>
          <p:cNvSpPr txBox="1"/>
          <p:nvPr/>
        </p:nvSpPr>
        <p:spPr>
          <a:xfrm>
            <a:off x="2610981" y="2882856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TIMES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Google Shape;612;p8"/>
          <p:cNvSpPr txBox="1"/>
          <p:nvPr/>
        </p:nvSpPr>
        <p:spPr>
          <a:xfrm>
            <a:off x="7986860" y="3201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613;p8"/>
          <p:cNvSpPr txBox="1"/>
          <p:nvPr/>
        </p:nvSpPr>
        <p:spPr>
          <a:xfrm>
            <a:off x="9282262" y="3201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7;p1"/>
          <p:cNvSpPr txBox="1"/>
          <p:nvPr/>
        </p:nvSpPr>
        <p:spPr>
          <a:xfrm>
            <a:off x="2025209" y="2347227"/>
            <a:ext cx="1626245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3 TIMES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" name="Google Shape;107;p1"/>
          <p:cNvSpPr txBox="1"/>
          <p:nvPr/>
        </p:nvSpPr>
        <p:spPr>
          <a:xfrm>
            <a:off x="2359887" y="629256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 FORWARD</a:t>
            </a:r>
          </a:p>
        </p:txBody>
      </p:sp>
      <p:sp>
        <p:nvSpPr>
          <p:cNvPr id="30" name="Google Shape;107;p1"/>
          <p:cNvSpPr txBox="1"/>
          <p:nvPr/>
        </p:nvSpPr>
        <p:spPr>
          <a:xfrm>
            <a:off x="2359887" y="1051871"/>
            <a:ext cx="1782452" cy="36929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</a:p>
        </p:txBody>
      </p:sp>
      <p:sp>
        <p:nvSpPr>
          <p:cNvPr id="32" name="Google Shape;107;p1"/>
          <p:cNvSpPr txBox="1"/>
          <p:nvPr/>
        </p:nvSpPr>
        <p:spPr>
          <a:xfrm>
            <a:off x="2838331" y="4672858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TURN AROUND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Google Shape;107;p1"/>
          <p:cNvSpPr txBox="1"/>
          <p:nvPr/>
        </p:nvSpPr>
        <p:spPr>
          <a:xfrm>
            <a:off x="2838331" y="4251716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Google Shape;107;p1"/>
          <p:cNvSpPr txBox="1"/>
          <p:nvPr/>
        </p:nvSpPr>
        <p:spPr>
          <a:xfrm>
            <a:off x="2838330" y="5664095"/>
            <a:ext cx="1859167" cy="30773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569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924</Words>
  <Application>Microsoft Office PowerPoint</Application>
  <PresentationFormat>Widescreen</PresentationFormat>
  <Paragraphs>682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</dc:creator>
  <cp:lastModifiedBy>ROEURN.ROS</cp:lastModifiedBy>
  <cp:revision>23</cp:revision>
  <dcterms:created xsi:type="dcterms:W3CDTF">2020-01-30T10:34:45Z</dcterms:created>
  <dcterms:modified xsi:type="dcterms:W3CDTF">2025-06-04T10:16:16Z</dcterms:modified>
</cp:coreProperties>
</file>