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BD49-4DDB-403E-8621-B6F927D9C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D453-AEE1-4DAE-91E3-D8C9288CF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C850-A129-4040-BC5D-EDFD8AEB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320C-A0F2-49D3-9EEB-271815FB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D8DF-85F5-48E3-BD4E-56CAAFED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876A-FB98-4CF0-8001-D484822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77532-8F4C-4AA3-B119-B7F4AAFF1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EAB4-A294-4BA1-8827-8A498276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71738-B7E4-46CB-BC2F-6C7B77CC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45C31-7332-4A92-A728-059FAF88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D03EB-73B6-4677-BA24-E74B16165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C43E5-AE23-4FB2-85C4-C9C19EF9D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B77E2-9B4A-4444-BBCC-93B33C7F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7581-3C76-4C3C-A249-C97D6739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F208-2693-453F-854A-11C30A55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9E30-B8CF-42FB-BE90-97E2760E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ED1C2-73BD-4E34-9FC9-B21AC698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A0C1-35C1-41FB-82F3-902710BD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F9CE-07CA-4661-87E4-EADC385B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BA62-13DD-4838-AE3E-C86912BF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D18D-C631-4B13-B92D-187364D5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2C2B-6CDB-4FCF-BBB8-FDA246A9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647B-5406-4556-9091-22A35E84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3027-B680-4BCB-BDA6-6FDFD275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CE6D-6B6F-45EF-8B35-D2DAA696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D9F9-8C6E-41F6-AF57-5743F61B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5452-AD8F-4DF5-9A50-3037730CF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9F181-8DA1-4E65-8179-566C659A6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A25A-87A2-4491-B063-DD402B9B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CC49-CE9C-4F8E-BED3-486900E5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7EC9-A5E3-4ACE-8D87-0D1483CF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1BF7-8DB6-4E8F-8866-6A3BF321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9015-7E85-4295-9B46-26939C76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D094F-83CD-4FDE-A990-0302A262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84C0E-8B11-4C2A-B9C4-81D74F4B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BDCEA-8FFC-4B02-90C7-62ECF6E17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3A67E-7EF5-4B93-8853-7AE3C7C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C4FF6-5BC8-4F89-8F75-90458FD7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445D0-7296-4403-8700-928ECE0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B9D6-1FE8-4A51-A600-2F589100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42125-DEDA-429D-94C3-2137F124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F5B57-F8A3-492F-BB1D-9D1DD8AC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8D2C1-EC19-4B71-AF5C-9B56D057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5005-D598-46BC-94D2-27D1E7FB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5CF45-E00D-4344-BFCE-F07C87AA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EA210-587F-4A4A-A95D-0F4920B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9215-3600-4662-A92C-BEBD0B2F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466A-BA1B-4370-86A1-EEBEAE07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C24A-063A-42DA-9839-E6D6B101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D57F8-34CE-4FC5-85A3-416DA9BC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BD3BE-F55D-4420-A486-CA9622EC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E7F95-0297-4168-9421-3AAD788F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B7BB-0678-41EE-A3E0-3E1CEC9E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B6196-1B26-49F3-8BB4-727ED8E50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5C00A-619B-4DB5-B732-23709E65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2A9A6-259B-4E8E-B7A2-699EDFA3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4A5E9-3376-496C-ADCA-8440F651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7FFB9-F87D-44F9-851E-EED090BA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8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C2BB4-8B69-4FC7-9330-7B13B7CA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73F5-4B29-495A-9476-585966CC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7C9F-8C04-4063-9E6C-6A1F084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EFA8-FA69-46E4-8D31-79FBD67DEDB5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CD0B-0917-4B66-9433-3D3B8FA4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693F-3661-4459-A13F-C980D7932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2F9B-BFA9-4532-8150-86401308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7B41571-D274-4390-B45F-6EE66985F831}"/>
              </a:ext>
            </a:extLst>
          </p:cNvPr>
          <p:cNvSpPr/>
          <p:nvPr/>
        </p:nvSpPr>
        <p:spPr>
          <a:xfrm>
            <a:off x="2926080" y="1420837"/>
            <a:ext cx="464234" cy="436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7A860D-0D7D-4D41-84DA-7E4E8B4FE116}"/>
              </a:ext>
            </a:extLst>
          </p:cNvPr>
          <p:cNvSpPr/>
          <p:nvPr/>
        </p:nvSpPr>
        <p:spPr>
          <a:xfrm>
            <a:off x="2922563" y="1943686"/>
            <a:ext cx="464234" cy="436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ECC152-A7E1-4690-8E32-751464728883}"/>
              </a:ext>
            </a:extLst>
          </p:cNvPr>
          <p:cNvSpPr/>
          <p:nvPr/>
        </p:nvSpPr>
        <p:spPr>
          <a:xfrm>
            <a:off x="2923226" y="4572005"/>
            <a:ext cx="464234" cy="436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E17A8-8D73-4476-BA6B-C77DAFEC7520}"/>
              </a:ext>
            </a:extLst>
          </p:cNvPr>
          <p:cNvSpPr/>
          <p:nvPr/>
        </p:nvSpPr>
        <p:spPr>
          <a:xfrm>
            <a:off x="4731484" y="2466535"/>
            <a:ext cx="464234" cy="436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443553-FAC2-473D-AF40-D40DAD217BA3}"/>
              </a:ext>
            </a:extLst>
          </p:cNvPr>
          <p:cNvSpPr/>
          <p:nvPr/>
        </p:nvSpPr>
        <p:spPr>
          <a:xfrm>
            <a:off x="4722615" y="2983978"/>
            <a:ext cx="464234" cy="436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05F02A-F7EE-4101-8798-FC5A73C311B0}"/>
              </a:ext>
            </a:extLst>
          </p:cNvPr>
          <p:cNvSpPr/>
          <p:nvPr/>
        </p:nvSpPr>
        <p:spPr>
          <a:xfrm>
            <a:off x="4732147" y="3519270"/>
            <a:ext cx="464234" cy="436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9314E3-899E-4F43-B6F2-8C70DA1BD103}"/>
              </a:ext>
            </a:extLst>
          </p:cNvPr>
          <p:cNvSpPr/>
          <p:nvPr/>
        </p:nvSpPr>
        <p:spPr>
          <a:xfrm>
            <a:off x="6187389" y="2765929"/>
            <a:ext cx="464234" cy="436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BA0C15-930F-456F-8352-9F025C3E5130}"/>
              </a:ext>
            </a:extLst>
          </p:cNvPr>
          <p:cNvSpPr/>
          <p:nvPr/>
        </p:nvSpPr>
        <p:spPr>
          <a:xfrm>
            <a:off x="6196921" y="3301221"/>
            <a:ext cx="464234" cy="43609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108C8E-217D-4EC9-B2AB-C8B70E2CD4D0}"/>
              </a:ext>
            </a:extLst>
          </p:cNvPr>
          <p:cNvCxnSpPr>
            <a:cxnSpLocks/>
            <a:stCxn id="4" idx="6"/>
            <a:endCxn id="22" idx="1"/>
          </p:cNvCxnSpPr>
          <p:nvPr/>
        </p:nvCxnSpPr>
        <p:spPr>
          <a:xfrm>
            <a:off x="3390314" y="1638886"/>
            <a:ext cx="1409155" cy="89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33740F-FDDF-45E5-B3F6-25DAA7C138A9}"/>
              </a:ext>
            </a:extLst>
          </p:cNvPr>
          <p:cNvCxnSpPr>
            <a:cxnSpLocks/>
            <a:stCxn id="4" idx="6"/>
            <a:endCxn id="24" idx="1"/>
          </p:cNvCxnSpPr>
          <p:nvPr/>
        </p:nvCxnSpPr>
        <p:spPr>
          <a:xfrm>
            <a:off x="3390314" y="1638886"/>
            <a:ext cx="1400286" cy="140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8D7AA2-9ED5-4528-94C8-B821E730460C}"/>
              </a:ext>
            </a:extLst>
          </p:cNvPr>
          <p:cNvCxnSpPr>
            <a:cxnSpLocks/>
            <a:stCxn id="4" idx="6"/>
            <a:endCxn id="26" idx="1"/>
          </p:cNvCxnSpPr>
          <p:nvPr/>
        </p:nvCxnSpPr>
        <p:spPr>
          <a:xfrm>
            <a:off x="3390314" y="1638886"/>
            <a:ext cx="1409818" cy="194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A2C23-CE1B-449A-A225-EA6ACCF9862E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386797" y="2161735"/>
            <a:ext cx="1344687" cy="52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D253E4-1B2D-48AF-AFAD-BBB007BB4ED0}"/>
              </a:ext>
            </a:extLst>
          </p:cNvPr>
          <p:cNvCxnSpPr>
            <a:cxnSpLocks/>
            <a:stCxn id="10" idx="6"/>
            <a:endCxn id="24" idx="2"/>
          </p:cNvCxnSpPr>
          <p:nvPr/>
        </p:nvCxnSpPr>
        <p:spPr>
          <a:xfrm>
            <a:off x="3386797" y="2161735"/>
            <a:ext cx="1335818" cy="104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5E40D6-67EC-414E-993E-95965CBEFE2C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406571" y="2168572"/>
            <a:ext cx="1325576" cy="156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77A18D4-4E14-4C06-AF68-C2878D7A939F}"/>
              </a:ext>
            </a:extLst>
          </p:cNvPr>
          <p:cNvCxnSpPr>
            <a:stCxn id="18" idx="7"/>
          </p:cNvCxnSpPr>
          <p:nvPr/>
        </p:nvCxnSpPr>
        <p:spPr>
          <a:xfrm flipV="1">
            <a:off x="3319475" y="2765929"/>
            <a:ext cx="1403140" cy="186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16026B-F553-41AB-9795-08DD9F8156C5}"/>
              </a:ext>
            </a:extLst>
          </p:cNvPr>
          <p:cNvCxnSpPr>
            <a:cxnSpLocks/>
            <a:stCxn id="18" idx="7"/>
            <a:endCxn id="24" idx="3"/>
          </p:cNvCxnSpPr>
          <p:nvPr/>
        </p:nvCxnSpPr>
        <p:spPr>
          <a:xfrm flipV="1">
            <a:off x="3319475" y="3356211"/>
            <a:ext cx="1471125" cy="127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EC12D4-54D6-4B9B-8EEC-4711D937C06D}"/>
              </a:ext>
            </a:extLst>
          </p:cNvPr>
          <p:cNvCxnSpPr>
            <a:cxnSpLocks/>
            <a:stCxn id="18" idx="7"/>
            <a:endCxn id="26" idx="3"/>
          </p:cNvCxnSpPr>
          <p:nvPr/>
        </p:nvCxnSpPr>
        <p:spPr>
          <a:xfrm flipV="1">
            <a:off x="3319475" y="3891503"/>
            <a:ext cx="1480657" cy="74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67472-0E4A-424B-BCD7-DC22E732F574}"/>
              </a:ext>
            </a:extLst>
          </p:cNvPr>
          <p:cNvCxnSpPr/>
          <p:nvPr/>
        </p:nvCxnSpPr>
        <p:spPr>
          <a:xfrm>
            <a:off x="3154680" y="2611010"/>
            <a:ext cx="0" cy="1652676"/>
          </a:xfrm>
          <a:prstGeom prst="line">
            <a:avLst/>
          </a:prstGeom>
          <a:ln w="539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039142-994D-4783-BCEA-E13E5947D7D6}"/>
              </a:ext>
            </a:extLst>
          </p:cNvPr>
          <p:cNvCxnSpPr>
            <a:cxnSpLocks/>
          </p:cNvCxnSpPr>
          <p:nvPr/>
        </p:nvCxnSpPr>
        <p:spPr>
          <a:xfrm>
            <a:off x="5185065" y="2663741"/>
            <a:ext cx="982802" cy="25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3AC996-C3D2-49E5-A22F-1031CB89DB69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186849" y="3210186"/>
            <a:ext cx="1010072" cy="30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D5278F-FC15-4751-B1A8-0C36E3314BE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5195718" y="3138162"/>
            <a:ext cx="1059656" cy="59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62BD5B-F3E7-47CE-8AD0-62F8241E2AA1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165543" y="2983978"/>
            <a:ext cx="1021846" cy="22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97646A-E1B2-4926-BD24-F93CEE40DEA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195718" y="2656704"/>
            <a:ext cx="1069188" cy="70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820AD01-BEC0-4D5B-9AD4-478549A82CEA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5195718" y="3673454"/>
            <a:ext cx="1069188" cy="5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Left Brace 90">
            <a:extLst>
              <a:ext uri="{FF2B5EF4-FFF2-40B4-BE49-F238E27FC236}">
                <a16:creationId xmlns:a16="http://schemas.microsoft.com/office/drawing/2014/main" id="{D9AD9AF0-10D8-4CFD-9C1E-2FDB81992AC3}"/>
              </a:ext>
            </a:extLst>
          </p:cNvPr>
          <p:cNvSpPr/>
          <p:nvPr/>
        </p:nvSpPr>
        <p:spPr>
          <a:xfrm rot="16200000">
            <a:off x="3061914" y="5064580"/>
            <a:ext cx="185531" cy="6228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22BCD961-6043-4B8A-8E4B-70B56D2DE96A}"/>
              </a:ext>
            </a:extLst>
          </p:cNvPr>
          <p:cNvSpPr/>
          <p:nvPr/>
        </p:nvSpPr>
        <p:spPr>
          <a:xfrm rot="16200000">
            <a:off x="6314661" y="5066830"/>
            <a:ext cx="185531" cy="6228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99E233DA-2D77-4ABF-86FD-A533121E3A38}"/>
              </a:ext>
            </a:extLst>
          </p:cNvPr>
          <p:cNvSpPr/>
          <p:nvPr/>
        </p:nvSpPr>
        <p:spPr>
          <a:xfrm rot="16200000">
            <a:off x="4861966" y="5064580"/>
            <a:ext cx="185531" cy="6228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DC2831-5E9C-43D1-9244-41027AA99A41}"/>
              </a:ext>
            </a:extLst>
          </p:cNvPr>
          <p:cNvSpPr txBox="1"/>
          <p:nvPr/>
        </p:nvSpPr>
        <p:spPr>
          <a:xfrm>
            <a:off x="3028994" y="5529430"/>
            <a:ext cx="71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D6617C-F411-42F7-BB32-B3BFEC605D79}"/>
              </a:ext>
            </a:extLst>
          </p:cNvPr>
          <p:cNvSpPr txBox="1"/>
          <p:nvPr/>
        </p:nvSpPr>
        <p:spPr>
          <a:xfrm>
            <a:off x="4807740" y="5538913"/>
            <a:ext cx="71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37D030-F09C-4DD3-AB25-ECB29567AE81}"/>
              </a:ext>
            </a:extLst>
          </p:cNvPr>
          <p:cNvSpPr txBox="1"/>
          <p:nvPr/>
        </p:nvSpPr>
        <p:spPr>
          <a:xfrm>
            <a:off x="6264906" y="5529430"/>
            <a:ext cx="71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765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8086D3A-12CA-4CFA-90DD-98CD51F6BD2F}"/>
              </a:ext>
            </a:extLst>
          </p:cNvPr>
          <p:cNvSpPr/>
          <p:nvPr/>
        </p:nvSpPr>
        <p:spPr>
          <a:xfrm>
            <a:off x="3727939" y="773723"/>
            <a:ext cx="1645920" cy="1420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Trained SVM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5D683-1647-41F7-BC9A-1A7C349A6AAF}"/>
              </a:ext>
            </a:extLst>
          </p:cNvPr>
          <p:cNvSpPr/>
          <p:nvPr/>
        </p:nvSpPr>
        <p:spPr>
          <a:xfrm>
            <a:off x="3727939" y="2641209"/>
            <a:ext cx="1645920" cy="1420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Logistic regression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057106-89BE-4EC8-9F11-84FD64F7434B}"/>
              </a:ext>
            </a:extLst>
          </p:cNvPr>
          <p:cNvSpPr/>
          <p:nvPr/>
        </p:nvSpPr>
        <p:spPr>
          <a:xfrm>
            <a:off x="3727938" y="4508695"/>
            <a:ext cx="1645919" cy="1420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Trained NN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F4913A-92D7-4C4F-B9EF-24959A80EB73}"/>
              </a:ext>
            </a:extLst>
          </p:cNvPr>
          <p:cNvCxnSpPr/>
          <p:nvPr/>
        </p:nvCxnSpPr>
        <p:spPr>
          <a:xfrm>
            <a:off x="1772529" y="3429000"/>
            <a:ext cx="15333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0B96FB-0C95-4BC5-B7A2-46EDF0142D69}"/>
                  </a:ext>
                </a:extLst>
              </p:cNvPr>
              <p:cNvSpPr txBox="1"/>
              <p:nvPr/>
            </p:nvSpPr>
            <p:spPr>
              <a:xfrm>
                <a:off x="126610" y="3244333"/>
                <a:ext cx="1645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𝑇𝑒𝑠𝑡𝑆𝑒𝑡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0B96FB-0C95-4BC5-B7A2-46EDF0142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0" y="3244333"/>
                <a:ext cx="164591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965720-66F8-407F-9930-B1D96A31F025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772529" y="1842869"/>
            <a:ext cx="1838179" cy="158613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6A7764-CFF6-4D1B-97E1-D8CB18E7B13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72529" y="3428999"/>
            <a:ext cx="1838179" cy="15368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67C04C-CB5D-4E61-97E5-0E9CC942887C}"/>
              </a:ext>
            </a:extLst>
          </p:cNvPr>
          <p:cNvCxnSpPr/>
          <p:nvPr/>
        </p:nvCxnSpPr>
        <p:spPr>
          <a:xfrm>
            <a:off x="5695071" y="1450144"/>
            <a:ext cx="15333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043BB5-0613-491A-96CC-10EFD0875479}"/>
              </a:ext>
            </a:extLst>
          </p:cNvPr>
          <p:cNvCxnSpPr/>
          <p:nvPr/>
        </p:nvCxnSpPr>
        <p:spPr>
          <a:xfrm>
            <a:off x="5695070" y="3429000"/>
            <a:ext cx="15333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3A3E7A-9B74-4450-993C-40F72B47BE45}"/>
              </a:ext>
            </a:extLst>
          </p:cNvPr>
          <p:cNvCxnSpPr/>
          <p:nvPr/>
        </p:nvCxnSpPr>
        <p:spPr>
          <a:xfrm>
            <a:off x="5695069" y="5243731"/>
            <a:ext cx="15333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F0E8FE-04A1-442B-8AF3-4762067AD0F9}"/>
                  </a:ext>
                </a:extLst>
              </p:cNvPr>
              <p:cNvSpPr txBox="1"/>
              <p:nvPr/>
            </p:nvSpPr>
            <p:spPr>
              <a:xfrm>
                <a:off x="7251894" y="1265478"/>
                <a:ext cx="787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F0E8FE-04A1-442B-8AF3-4762067AD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894" y="1265478"/>
                <a:ext cx="787790" cy="369332"/>
              </a:xfrm>
              <a:prstGeom prst="rect">
                <a:avLst/>
              </a:prstGeom>
              <a:blipFill>
                <a:blip r:embed="rId3"/>
                <a:stretch>
                  <a:fillRect r="-7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825FCD-2F5A-46DE-9538-D74F577F02B8}"/>
                  </a:ext>
                </a:extLst>
              </p:cNvPr>
              <p:cNvSpPr txBox="1"/>
              <p:nvPr/>
            </p:nvSpPr>
            <p:spPr>
              <a:xfrm>
                <a:off x="7343332" y="3228534"/>
                <a:ext cx="787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825FCD-2F5A-46DE-9538-D74F577F0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32" y="3228534"/>
                <a:ext cx="787790" cy="369332"/>
              </a:xfrm>
              <a:prstGeom prst="rect">
                <a:avLst/>
              </a:prstGeom>
              <a:blipFill>
                <a:blip r:embed="rId4"/>
                <a:stretch>
                  <a:fillRect r="-7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E53A20-9B04-4A16-BE57-BE25314A0F22}"/>
                  </a:ext>
                </a:extLst>
              </p:cNvPr>
              <p:cNvSpPr txBox="1"/>
              <p:nvPr/>
            </p:nvSpPr>
            <p:spPr>
              <a:xfrm>
                <a:off x="7343332" y="5070790"/>
                <a:ext cx="787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E53A20-9B04-4A16-BE57-BE25314A0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32" y="5070790"/>
                <a:ext cx="787790" cy="369332"/>
              </a:xfrm>
              <a:prstGeom prst="rect">
                <a:avLst/>
              </a:prstGeom>
              <a:blipFill>
                <a:blip r:embed="rId5"/>
                <a:stretch>
                  <a:fillRect r="-7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F4E0A-687A-45D5-A5E9-A96CBF48369F}"/>
              </a:ext>
            </a:extLst>
          </p:cNvPr>
          <p:cNvCxnSpPr>
            <a:cxnSpLocks/>
          </p:cNvCxnSpPr>
          <p:nvPr/>
        </p:nvCxnSpPr>
        <p:spPr>
          <a:xfrm>
            <a:off x="8138155" y="1480626"/>
            <a:ext cx="1779564" cy="19325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E85DBD-2978-419B-A7B0-86C1ACB8FB08}"/>
              </a:ext>
            </a:extLst>
          </p:cNvPr>
          <p:cNvCxnSpPr/>
          <p:nvPr/>
        </p:nvCxnSpPr>
        <p:spPr>
          <a:xfrm>
            <a:off x="8261247" y="3428999"/>
            <a:ext cx="15333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F7503-0535-4D36-AEEE-ECA02E6FD27E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8168631" y="3455456"/>
            <a:ext cx="1763151" cy="17601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DAF572-01BF-47A3-935D-AC1FB7D7A101}"/>
                  </a:ext>
                </a:extLst>
              </p:cNvPr>
              <p:cNvSpPr txBox="1"/>
              <p:nvPr/>
            </p:nvSpPr>
            <p:spPr>
              <a:xfrm>
                <a:off x="9931782" y="3270790"/>
                <a:ext cx="787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DAF572-01BF-47A3-935D-AC1FB7D7A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782" y="3270790"/>
                <a:ext cx="787790" cy="369332"/>
              </a:xfrm>
              <a:prstGeom prst="rect">
                <a:avLst/>
              </a:prstGeom>
              <a:blipFill>
                <a:blip r:embed="rId6"/>
                <a:stretch>
                  <a:fillRect t="-6667" r="-310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7D14AB9-C6CB-4478-82A1-E061085C2FD1}"/>
                  </a:ext>
                </a:extLst>
              </p:cNvPr>
              <p:cNvSpPr txBox="1"/>
              <p:nvPr/>
            </p:nvSpPr>
            <p:spPr>
              <a:xfrm>
                <a:off x="10068938" y="3613665"/>
                <a:ext cx="787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𝑚𝑎𝑗𝑜𝑟𝑖𝑡𝑦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7D14AB9-C6CB-4478-82A1-E061085C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938" y="3613665"/>
                <a:ext cx="787790" cy="369332"/>
              </a:xfrm>
              <a:prstGeom prst="rect">
                <a:avLst/>
              </a:prstGeom>
              <a:blipFill>
                <a:blip r:embed="rId7"/>
                <a:stretch>
                  <a:fillRect l="-2326" r="-829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06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SABALA NOAM</dc:creator>
  <cp:lastModifiedBy>SABALA NOAM</cp:lastModifiedBy>
  <cp:revision>3</cp:revision>
  <dcterms:created xsi:type="dcterms:W3CDTF">2020-08-23T05:15:54Z</dcterms:created>
  <dcterms:modified xsi:type="dcterms:W3CDTF">2020-08-24T14:38:48Z</dcterms:modified>
</cp:coreProperties>
</file>