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1536c1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51536c1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1536c1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51536c1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1536c1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51536c1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1536c1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51536c1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1536c1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1536c1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8389333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8389333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51536c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51536c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51536c1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51536c1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1536c1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1536c1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51536c1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51536c1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1536c1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51536c1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1536c1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51536c1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Aproximation Methods Project - Numerical Results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1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Paper results - Varying the regularization value 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8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The graphs shows quadratic decay of the MISE error in 𝜆 until it reaches a plateau. When 𝜆 is very small the </a:t>
            </a:r>
            <a:r>
              <a:rPr lang="iw"/>
              <a:t>remaining error consists of projection error and variance term error. In addition to the case of M = 10</a:t>
            </a:r>
            <a:r>
              <a:rPr baseline="30000" lang="iw"/>
              <a:t>4</a:t>
            </a:r>
            <a:r>
              <a:rPr lang="iw"/>
              <a:t> an iteration was run with M = ∞ (by calculating the L2 inner product between f(x) and the K(ᐧ , x</a:t>
            </a:r>
            <a:r>
              <a:rPr baseline="-25000" lang="iw"/>
              <a:t>j</a:t>
            </a:r>
            <a:r>
              <a:rPr lang="iw"/>
              <a:t>) instead of averaging over K(Y</a:t>
            </a:r>
            <a:r>
              <a:rPr baseline="-25000" lang="iw"/>
              <a:t>i</a:t>
            </a:r>
            <a:r>
              <a:rPr lang="iw"/>
              <a:t> , x</a:t>
            </a:r>
            <a:r>
              <a:rPr baseline="-25000" lang="iw"/>
              <a:t>j</a:t>
            </a:r>
            <a:r>
              <a:rPr lang="iw"/>
              <a:t>) ). For M = ∞, the MISE error continuous to decay quadratically in 𝜆 until it reaches a lower plateau, the remaining error in that case consists only of the projection error. The projection error for 𝛼 = 2 is much larger then 𝛼 = 4 since the density function that was used is a product of 1 + C Bern</a:t>
            </a:r>
            <a:r>
              <a:rPr baseline="-25000" lang="iw"/>
              <a:t>4</a:t>
            </a:r>
            <a:r>
              <a:rPr lang="iw"/>
              <a:t>(x) in each dimension.</a:t>
            </a:r>
            <a:r>
              <a:rPr baseline="-25000" lang="iw"/>
              <a:t> </a:t>
            </a:r>
            <a:endParaRPr baseline="-2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sample Size M with optimal </a:t>
            </a:r>
            <a:r>
              <a:rPr lang="iw"/>
              <a:t>𝜆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" y="790375"/>
            <a:ext cx="8155212" cy="41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sample Size M with optimal 𝜆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" y="767700"/>
            <a:ext cx="8155212" cy="41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1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Paper results - Varying sample Size M with optimal 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2925"/>
            <a:ext cx="85206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Using optimal decay of the </a:t>
            </a:r>
            <a:r>
              <a:rPr lang="iw"/>
              <a:t>regularization</a:t>
            </a:r>
            <a:r>
              <a:rPr lang="iw"/>
              <a:t> value                        ,more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                           for </a:t>
            </a:r>
            <a:r>
              <a:rPr lang="iw"/>
              <a:t>𝛼 = 2 </a:t>
            </a:r>
            <a:r>
              <a:rPr lang="iw"/>
              <a:t>and                          for </a:t>
            </a:r>
            <a:r>
              <a:rPr lang="iw"/>
              <a:t>𝛼 = 4 we get a MISE error rate of approximately              as claimed by the paper. </a:t>
            </a:r>
            <a:r>
              <a:rPr lang="iw"/>
              <a:t> 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5" y="1232925"/>
            <a:ext cx="1413993" cy="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10506"/>
          <a:stretch/>
        </p:blipFill>
        <p:spPr>
          <a:xfrm>
            <a:off x="409600" y="1777500"/>
            <a:ext cx="1617550" cy="3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125" y="1777500"/>
            <a:ext cx="1489016" cy="3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8825" y="2097228"/>
            <a:ext cx="749059" cy="3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Regularization Effect on Bias and Variance - Example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A larger Regularization parameter 𝝀 reduces the variance of the MISE error while introducing a bias to the error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16" y="1791550"/>
            <a:ext cx="4532935" cy="35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75" y="1907126"/>
            <a:ext cx="4315147" cy="32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Density Function Smoothness Effect on approximation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Using Korobov Kernel (with d = 1 </a:t>
            </a:r>
            <a:r>
              <a:rPr lang="iw"/>
              <a:t>𝛼 = 4), the first two functions are the first two levels of the B-spline: B</a:t>
            </a:r>
            <a:r>
              <a:rPr baseline="-25000" lang="iw"/>
              <a:t>0</a:t>
            </a:r>
            <a:r>
              <a:rPr lang="iw"/>
              <a:t> , B</a:t>
            </a:r>
            <a:r>
              <a:rPr baseline="-25000" lang="iw"/>
              <a:t>1</a:t>
            </a:r>
            <a:r>
              <a:rPr lang="iw"/>
              <a:t> (which are non </a:t>
            </a:r>
            <a:r>
              <a:rPr lang="iw"/>
              <a:t>continuous and C</a:t>
            </a:r>
            <a:r>
              <a:rPr baseline="-25000" lang="iw"/>
              <a:t>0</a:t>
            </a:r>
            <a:r>
              <a:rPr lang="iw"/>
              <a:t>)</a:t>
            </a:r>
            <a:r>
              <a:rPr lang="iw"/>
              <a:t> are not in the korobov space and hence they have a relatively large projection error onto N</a:t>
            </a:r>
            <a:r>
              <a:rPr baseline="-25000" lang="iw"/>
              <a:t>kor</a:t>
            </a:r>
            <a:r>
              <a:rPr lang="iw"/>
              <a:t>, the second two functions however (</a:t>
            </a:r>
            <a:r>
              <a:rPr lang="iw"/>
              <a:t>B</a:t>
            </a:r>
            <a:r>
              <a:rPr baseline="-25000" lang="iw"/>
              <a:t>2</a:t>
            </a:r>
            <a:r>
              <a:rPr lang="iw"/>
              <a:t> , B</a:t>
            </a:r>
            <a:r>
              <a:rPr baseline="-25000" lang="iw"/>
              <a:t>3</a:t>
            </a:r>
            <a:r>
              <a:rPr lang="iw"/>
              <a:t>) are in the korobov space. The example was run with M = ∞, N = 50 (which is enough points N for d=1 to get little to no projection error from N</a:t>
            </a:r>
            <a:r>
              <a:rPr baseline="-25000" lang="iw"/>
              <a:t>kor</a:t>
            </a:r>
            <a:r>
              <a:rPr lang="iw"/>
              <a:t> to V</a:t>
            </a:r>
            <a:r>
              <a:rPr baseline="-25000" lang="iw"/>
              <a:t>n</a:t>
            </a:r>
            <a:r>
              <a:rPr lang="iw"/>
              <a:t>) and no regularization, in that case we expect the estimation error to be solely from the projection error onto N</a:t>
            </a:r>
            <a:r>
              <a:rPr baseline="-25000" lang="iw"/>
              <a:t>kor</a:t>
            </a:r>
            <a:r>
              <a:rPr lang="iw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Density Function Smoothness Effect on approximation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4350" y="1170125"/>
            <a:ext cx="512828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675" y="1132600"/>
            <a:ext cx="4582874" cy="38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sample size M with various regularization values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728" l="6718" r="7592" t="2860"/>
          <a:stretch/>
        </p:blipFill>
        <p:spPr>
          <a:xfrm>
            <a:off x="1030175" y="1112575"/>
            <a:ext cx="7083648" cy="39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1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sample size M with various regularization values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8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793" l="7384" r="7740" t="3150"/>
          <a:stretch/>
        </p:blipFill>
        <p:spPr>
          <a:xfrm>
            <a:off x="1030175" y="1014625"/>
            <a:ext cx="7083648" cy="395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1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sample size M with various regularization values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8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The graphs support the claims of the paper: for large M values the MISE error decays with 𝜆 since the variance error term is </a:t>
            </a:r>
            <a:r>
              <a:rPr lang="iw"/>
              <a:t>negligible</a:t>
            </a:r>
            <a:r>
              <a:rPr lang="iw"/>
              <a:t> compared to the bias error term from the regularization. For small values of M the variance term is the dominant error term and hence lower values of </a:t>
            </a:r>
            <a:r>
              <a:rPr lang="iw"/>
              <a:t>𝜆 give high MISE error. The above mise error graphs are approximately the same for different dimension size (d=6,d=15) which supports the paper’s claim for error rate independent of d.</a:t>
            </a:r>
            <a:br>
              <a:rPr lang="iw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the regularization value </a:t>
            </a:r>
            <a:r>
              <a:rPr lang="iw"/>
              <a:t>𝜆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" y="889400"/>
            <a:ext cx="8155212" cy="41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Paper results - Varying the regularization value 𝜆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" y="888725"/>
            <a:ext cx="8155212" cy="41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