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4"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700" autoAdjust="0"/>
    <p:restoredTop sz="94660"/>
  </p:normalViewPr>
  <p:slideViewPr>
    <p:cSldViewPr snapToGrid="0">
      <p:cViewPr>
        <p:scale>
          <a:sx n="75" d="100"/>
          <a:sy n="75" d="100"/>
        </p:scale>
        <p:origin x="84" y="-2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di Zaher" userId="d223e960c56f92e1" providerId="LiveId" clId="{756E0BDC-903F-4569-84FC-8AB948CF7BF9}"/>
    <pc:docChg chg="undo custSel addSld delSld modSld">
      <pc:chgData name="Fadi Zaher" userId="d223e960c56f92e1" providerId="LiveId" clId="{756E0BDC-903F-4569-84FC-8AB948CF7BF9}" dt="2020-12-18T15:35:34.765" v="317" actId="1076"/>
      <pc:docMkLst>
        <pc:docMk/>
      </pc:docMkLst>
      <pc:sldChg chg="modSp mod">
        <pc:chgData name="Fadi Zaher" userId="d223e960c56f92e1" providerId="LiveId" clId="{756E0BDC-903F-4569-84FC-8AB948CF7BF9}" dt="2020-12-18T15:35:34.765" v="317" actId="1076"/>
        <pc:sldMkLst>
          <pc:docMk/>
          <pc:sldMk cId="1495776651" sldId="257"/>
        </pc:sldMkLst>
        <pc:spChg chg="mod">
          <ac:chgData name="Fadi Zaher" userId="d223e960c56f92e1" providerId="LiveId" clId="{756E0BDC-903F-4569-84FC-8AB948CF7BF9}" dt="2020-12-18T15:35:34.765" v="317" actId="1076"/>
          <ac:spMkLst>
            <pc:docMk/>
            <pc:sldMk cId="1495776651" sldId="257"/>
            <ac:spMk id="2" creationId="{C82D6A5E-03C1-4C4F-B557-3C35415D3EA4}"/>
          </ac:spMkLst>
        </pc:spChg>
        <pc:spChg chg="mod">
          <ac:chgData name="Fadi Zaher" userId="d223e960c56f92e1" providerId="LiveId" clId="{756E0BDC-903F-4569-84FC-8AB948CF7BF9}" dt="2020-12-18T15:35:27.046" v="316" actId="122"/>
          <ac:spMkLst>
            <pc:docMk/>
            <pc:sldMk cId="1495776651" sldId="257"/>
            <ac:spMk id="3" creationId="{468F4CD5-AEAC-4A16-9B50-731D28CF0E51}"/>
          </ac:spMkLst>
        </pc:spChg>
      </pc:sldChg>
      <pc:sldChg chg="addSp delSp modSp add mod">
        <pc:chgData name="Fadi Zaher" userId="d223e960c56f92e1" providerId="LiveId" clId="{756E0BDC-903F-4569-84FC-8AB948CF7BF9}" dt="2020-12-18T15:12:44.816" v="101" actId="1076"/>
        <pc:sldMkLst>
          <pc:docMk/>
          <pc:sldMk cId="1164169770" sldId="258"/>
        </pc:sldMkLst>
        <pc:spChg chg="mod">
          <ac:chgData name="Fadi Zaher" userId="d223e960c56f92e1" providerId="LiveId" clId="{756E0BDC-903F-4569-84FC-8AB948CF7BF9}" dt="2020-12-18T14:54:39.925" v="97" actId="1076"/>
          <ac:spMkLst>
            <pc:docMk/>
            <pc:sldMk cId="1164169770" sldId="258"/>
            <ac:spMk id="2" creationId="{C82D6A5E-03C1-4C4F-B557-3C35415D3EA4}"/>
          </ac:spMkLst>
        </pc:spChg>
        <pc:spChg chg="del mod">
          <ac:chgData name="Fadi Zaher" userId="d223e960c56f92e1" providerId="LiveId" clId="{756E0BDC-903F-4569-84FC-8AB948CF7BF9}" dt="2020-12-18T14:54:46.218" v="98" actId="478"/>
          <ac:spMkLst>
            <pc:docMk/>
            <pc:sldMk cId="1164169770" sldId="258"/>
            <ac:spMk id="3" creationId="{468F4CD5-AEAC-4A16-9B50-731D28CF0E51}"/>
          </ac:spMkLst>
        </pc:spChg>
        <pc:picChg chg="add mod">
          <ac:chgData name="Fadi Zaher" userId="d223e960c56f92e1" providerId="LiveId" clId="{756E0BDC-903F-4569-84FC-8AB948CF7BF9}" dt="2020-12-18T15:12:44.816" v="101" actId="1076"/>
          <ac:picMkLst>
            <pc:docMk/>
            <pc:sldMk cId="1164169770" sldId="258"/>
            <ac:picMk id="5" creationId="{66442A72-5C9C-4CCF-A634-E889C07FE457}"/>
          </ac:picMkLst>
        </pc:picChg>
      </pc:sldChg>
      <pc:sldChg chg="addSp delSp modSp add mod">
        <pc:chgData name="Fadi Zaher" userId="d223e960c56f92e1" providerId="LiveId" clId="{756E0BDC-903F-4569-84FC-8AB948CF7BF9}" dt="2020-12-18T15:33:56.492" v="312" actId="1076"/>
        <pc:sldMkLst>
          <pc:docMk/>
          <pc:sldMk cId="3416149510" sldId="259"/>
        </pc:sldMkLst>
        <pc:spChg chg="mod">
          <ac:chgData name="Fadi Zaher" userId="d223e960c56f92e1" providerId="LiveId" clId="{756E0BDC-903F-4569-84FC-8AB948CF7BF9}" dt="2020-12-18T15:13:19.807" v="120" actId="1076"/>
          <ac:spMkLst>
            <pc:docMk/>
            <pc:sldMk cId="3416149510" sldId="259"/>
            <ac:spMk id="2" creationId="{C82D6A5E-03C1-4C4F-B557-3C35415D3EA4}"/>
          </ac:spMkLst>
        </pc:spChg>
        <pc:picChg chg="add mod">
          <ac:chgData name="Fadi Zaher" userId="d223e960c56f92e1" providerId="LiveId" clId="{756E0BDC-903F-4569-84FC-8AB948CF7BF9}" dt="2020-12-18T15:33:56.492" v="312" actId="1076"/>
          <ac:picMkLst>
            <pc:docMk/>
            <pc:sldMk cId="3416149510" sldId="259"/>
            <ac:picMk id="4" creationId="{B40DEEAE-32E8-40C1-BE61-8820A9AD6FA6}"/>
          </ac:picMkLst>
        </pc:picChg>
        <pc:picChg chg="del">
          <ac:chgData name="Fadi Zaher" userId="d223e960c56f92e1" providerId="LiveId" clId="{756E0BDC-903F-4569-84FC-8AB948CF7BF9}" dt="2020-12-18T15:13:24.320" v="121" actId="478"/>
          <ac:picMkLst>
            <pc:docMk/>
            <pc:sldMk cId="3416149510" sldId="259"/>
            <ac:picMk id="5" creationId="{66442A72-5C9C-4CCF-A634-E889C07FE457}"/>
          </ac:picMkLst>
        </pc:picChg>
      </pc:sldChg>
      <pc:sldChg chg="addSp delSp modSp add mod">
        <pc:chgData name="Fadi Zaher" userId="d223e960c56f92e1" providerId="LiveId" clId="{756E0BDC-903F-4569-84FC-8AB948CF7BF9}" dt="2020-12-18T15:17:39.366" v="172" actId="20577"/>
        <pc:sldMkLst>
          <pc:docMk/>
          <pc:sldMk cId="4170421146" sldId="260"/>
        </pc:sldMkLst>
        <pc:spChg chg="mod">
          <ac:chgData name="Fadi Zaher" userId="d223e960c56f92e1" providerId="LiveId" clId="{756E0BDC-903F-4569-84FC-8AB948CF7BF9}" dt="2020-12-18T15:17:39.366" v="172" actId="20577"/>
          <ac:spMkLst>
            <pc:docMk/>
            <pc:sldMk cId="4170421146" sldId="260"/>
            <ac:spMk id="2" creationId="{C82D6A5E-03C1-4C4F-B557-3C35415D3EA4}"/>
          </ac:spMkLst>
        </pc:spChg>
        <pc:graphicFrameChg chg="add del mod modGraphic">
          <ac:chgData name="Fadi Zaher" userId="d223e960c56f92e1" providerId="LiveId" clId="{756E0BDC-903F-4569-84FC-8AB948CF7BF9}" dt="2020-12-18T15:16:14.177" v="148" actId="478"/>
          <ac:graphicFrameMkLst>
            <pc:docMk/>
            <pc:sldMk cId="4170421146" sldId="260"/>
            <ac:graphicFrameMk id="3" creationId="{C369423B-7E7D-4026-927A-0F6433948DDD}"/>
          </ac:graphicFrameMkLst>
        </pc:graphicFrameChg>
        <pc:graphicFrameChg chg="add del mod modGraphic">
          <ac:chgData name="Fadi Zaher" userId="d223e960c56f92e1" providerId="LiveId" clId="{756E0BDC-903F-4569-84FC-8AB948CF7BF9}" dt="2020-12-18T15:17:14.056" v="164" actId="478"/>
          <ac:graphicFrameMkLst>
            <pc:docMk/>
            <pc:sldMk cId="4170421146" sldId="260"/>
            <ac:graphicFrameMk id="5" creationId="{1C1B061D-1DAF-4A13-8FA5-54929E69BA68}"/>
          </ac:graphicFrameMkLst>
        </pc:graphicFrameChg>
        <pc:graphicFrameChg chg="add mod modGraphic">
          <ac:chgData name="Fadi Zaher" userId="d223e960c56f92e1" providerId="LiveId" clId="{756E0BDC-903F-4569-84FC-8AB948CF7BF9}" dt="2020-12-18T15:17:34.808" v="171" actId="1076"/>
          <ac:graphicFrameMkLst>
            <pc:docMk/>
            <pc:sldMk cId="4170421146" sldId="260"/>
            <ac:graphicFrameMk id="6" creationId="{523274AB-1DF5-42DA-9D68-30EAEF815803}"/>
          </ac:graphicFrameMkLst>
        </pc:graphicFrameChg>
        <pc:picChg chg="del">
          <ac:chgData name="Fadi Zaher" userId="d223e960c56f92e1" providerId="LiveId" clId="{756E0BDC-903F-4569-84FC-8AB948CF7BF9}" dt="2020-12-18T15:15:05.883" v="134" actId="478"/>
          <ac:picMkLst>
            <pc:docMk/>
            <pc:sldMk cId="4170421146" sldId="260"/>
            <ac:picMk id="4" creationId="{B40DEEAE-32E8-40C1-BE61-8820A9AD6FA6}"/>
          </ac:picMkLst>
        </pc:picChg>
      </pc:sldChg>
      <pc:sldChg chg="addSp delSp modSp add mod">
        <pc:chgData name="Fadi Zaher" userId="d223e960c56f92e1" providerId="LiveId" clId="{756E0BDC-903F-4569-84FC-8AB948CF7BF9}" dt="2020-12-18T15:34:44.811" v="315" actId="14100"/>
        <pc:sldMkLst>
          <pc:docMk/>
          <pc:sldMk cId="1611942443" sldId="261"/>
        </pc:sldMkLst>
        <pc:spChg chg="mod">
          <ac:chgData name="Fadi Zaher" userId="d223e960c56f92e1" providerId="LiveId" clId="{756E0BDC-903F-4569-84FC-8AB948CF7BF9}" dt="2020-12-18T15:17:48.965" v="194" actId="20577"/>
          <ac:spMkLst>
            <pc:docMk/>
            <pc:sldMk cId="1611942443" sldId="261"/>
            <ac:spMk id="2" creationId="{C82D6A5E-03C1-4C4F-B557-3C35415D3EA4}"/>
          </ac:spMkLst>
        </pc:spChg>
        <pc:graphicFrameChg chg="add del mod modGraphic">
          <ac:chgData name="Fadi Zaher" userId="d223e960c56f92e1" providerId="LiveId" clId="{756E0BDC-903F-4569-84FC-8AB948CF7BF9}" dt="2020-12-18T15:17:04.587" v="163"/>
          <ac:graphicFrameMkLst>
            <pc:docMk/>
            <pc:sldMk cId="1611942443" sldId="261"/>
            <ac:graphicFrameMk id="3" creationId="{0B4590E8-C0A7-4F9B-95F5-E39A9AE88F01}"/>
          </ac:graphicFrameMkLst>
        </pc:graphicFrameChg>
        <pc:graphicFrameChg chg="del">
          <ac:chgData name="Fadi Zaher" userId="d223e960c56f92e1" providerId="LiveId" clId="{756E0BDC-903F-4569-84FC-8AB948CF7BF9}" dt="2020-12-18T15:16:55.346" v="159" actId="478"/>
          <ac:graphicFrameMkLst>
            <pc:docMk/>
            <pc:sldMk cId="1611942443" sldId="261"/>
            <ac:graphicFrameMk id="5" creationId="{1C1B061D-1DAF-4A13-8FA5-54929E69BA68}"/>
          </ac:graphicFrameMkLst>
        </pc:graphicFrameChg>
        <pc:picChg chg="add mod">
          <ac:chgData name="Fadi Zaher" userId="d223e960c56f92e1" providerId="LiveId" clId="{756E0BDC-903F-4569-84FC-8AB948CF7BF9}" dt="2020-12-18T15:34:44.811" v="315" actId="14100"/>
          <ac:picMkLst>
            <pc:docMk/>
            <pc:sldMk cId="1611942443" sldId="261"/>
            <ac:picMk id="6" creationId="{F73C9DAA-316A-4290-8E9E-B432136B96CC}"/>
          </ac:picMkLst>
        </pc:picChg>
      </pc:sldChg>
      <pc:sldChg chg="delSp modSp add mod">
        <pc:chgData name="Fadi Zaher" userId="d223e960c56f92e1" providerId="LiveId" clId="{756E0BDC-903F-4569-84FC-8AB948CF7BF9}" dt="2020-12-18T15:23:05.202" v="241" actId="1076"/>
        <pc:sldMkLst>
          <pc:docMk/>
          <pc:sldMk cId="2690479132" sldId="262"/>
        </pc:sldMkLst>
        <pc:spChg chg="mod">
          <ac:chgData name="Fadi Zaher" userId="d223e960c56f92e1" providerId="LiveId" clId="{756E0BDC-903F-4569-84FC-8AB948CF7BF9}" dt="2020-12-18T15:23:05.202" v="241" actId="1076"/>
          <ac:spMkLst>
            <pc:docMk/>
            <pc:sldMk cId="2690479132" sldId="262"/>
            <ac:spMk id="2" creationId="{C82D6A5E-03C1-4C4F-B557-3C35415D3EA4}"/>
          </ac:spMkLst>
        </pc:spChg>
        <pc:picChg chg="del">
          <ac:chgData name="Fadi Zaher" userId="d223e960c56f92e1" providerId="LiveId" clId="{756E0BDC-903F-4569-84FC-8AB948CF7BF9}" dt="2020-12-18T15:21:42.522" v="226" actId="478"/>
          <ac:picMkLst>
            <pc:docMk/>
            <pc:sldMk cId="2690479132" sldId="262"/>
            <ac:picMk id="6" creationId="{F73C9DAA-316A-4290-8E9E-B432136B96CC}"/>
          </ac:picMkLst>
        </pc:picChg>
      </pc:sldChg>
      <pc:sldChg chg="new del">
        <pc:chgData name="Fadi Zaher" userId="d223e960c56f92e1" providerId="LiveId" clId="{756E0BDC-903F-4569-84FC-8AB948CF7BF9}" dt="2020-12-18T15:21:34.017" v="218" actId="680"/>
        <pc:sldMkLst>
          <pc:docMk/>
          <pc:sldMk cId="2459092749" sldId="263"/>
        </pc:sldMkLst>
      </pc:sldChg>
      <pc:sldChg chg="addSp delSp modSp add mod">
        <pc:chgData name="Fadi Zaher" userId="d223e960c56f92e1" providerId="LiveId" clId="{756E0BDC-903F-4569-84FC-8AB948CF7BF9}" dt="2020-12-18T15:33:34.417" v="308" actId="1076"/>
        <pc:sldMkLst>
          <pc:docMk/>
          <pc:sldMk cId="4023996026" sldId="263"/>
        </pc:sldMkLst>
        <pc:spChg chg="mod">
          <ac:chgData name="Fadi Zaher" userId="d223e960c56f92e1" providerId="LiveId" clId="{756E0BDC-903F-4569-84FC-8AB948CF7BF9}" dt="2020-12-18T15:31:53.958" v="299" actId="1076"/>
          <ac:spMkLst>
            <pc:docMk/>
            <pc:sldMk cId="4023996026" sldId="263"/>
            <ac:spMk id="2" creationId="{C82D6A5E-03C1-4C4F-B557-3C35415D3EA4}"/>
          </ac:spMkLst>
        </pc:spChg>
        <pc:spChg chg="del mod">
          <ac:chgData name="Fadi Zaher" userId="d223e960c56f92e1" providerId="LiveId" clId="{756E0BDC-903F-4569-84FC-8AB948CF7BF9}" dt="2020-12-18T15:31:31.136" v="288" actId="478"/>
          <ac:spMkLst>
            <pc:docMk/>
            <pc:sldMk cId="4023996026" sldId="263"/>
            <ac:spMk id="3" creationId="{468F4CD5-AEAC-4A16-9B50-731D28CF0E51}"/>
          </ac:spMkLst>
        </pc:spChg>
        <pc:spChg chg="add del mod">
          <ac:chgData name="Fadi Zaher" userId="d223e960c56f92e1" providerId="LiveId" clId="{756E0BDC-903F-4569-84FC-8AB948CF7BF9}" dt="2020-12-18T15:31:40.242" v="293" actId="478"/>
          <ac:spMkLst>
            <pc:docMk/>
            <pc:sldMk cId="4023996026" sldId="263"/>
            <ac:spMk id="5" creationId="{EE1971D6-2B2D-4B64-80C6-0296F8BC68AF}"/>
          </ac:spMkLst>
        </pc:spChg>
        <pc:picChg chg="add del mod">
          <ac:chgData name="Fadi Zaher" userId="d223e960c56f92e1" providerId="LiveId" clId="{756E0BDC-903F-4569-84FC-8AB948CF7BF9}" dt="2020-12-18T15:32:31.492" v="301" actId="478"/>
          <ac:picMkLst>
            <pc:docMk/>
            <pc:sldMk cId="4023996026" sldId="263"/>
            <ac:picMk id="6" creationId="{7F1BCC6E-87A2-42F5-8784-3FC9832AAF50}"/>
          </ac:picMkLst>
        </pc:picChg>
        <pc:picChg chg="add mod">
          <ac:chgData name="Fadi Zaher" userId="d223e960c56f92e1" providerId="LiveId" clId="{756E0BDC-903F-4569-84FC-8AB948CF7BF9}" dt="2020-12-18T15:33:34.417" v="308" actId="1076"/>
          <ac:picMkLst>
            <pc:docMk/>
            <pc:sldMk cId="4023996026" sldId="263"/>
            <ac:picMk id="8" creationId="{47856C9F-EACD-4CCE-BC0E-D782975832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263398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121930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340415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690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1039684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1953654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182430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4248590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54487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395730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332095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17296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42038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25004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357497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182512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B866F15-6F44-4DEB-AA54-D37C5049A1DD}" type="datetimeFigureOut">
              <a:rPr lang="he-IL" smtClean="0"/>
              <a:t>ה'/טבת/תשפ"א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8523DD7-B69B-4E51-A4ED-37C186B82F98}" type="slidenum">
              <a:rPr lang="he-IL" smtClean="0"/>
              <a:t>‹#›</a:t>
            </a:fld>
            <a:endParaRPr lang="he-IL"/>
          </a:p>
        </p:txBody>
      </p:sp>
    </p:spTree>
    <p:extLst>
      <p:ext uri="{BB962C8B-B14F-4D97-AF65-F5344CB8AC3E}">
        <p14:creationId xmlns:p14="http://schemas.microsoft.com/office/powerpoint/2010/main" val="248785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866F15-6F44-4DEB-AA54-D37C5049A1DD}" type="datetimeFigureOut">
              <a:rPr lang="he-IL" smtClean="0"/>
              <a:t>ה'/טבת/תשפ"א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523DD7-B69B-4E51-A4ED-37C186B82F98}" type="slidenum">
              <a:rPr lang="he-IL" smtClean="0"/>
              <a:t>‹#›</a:t>
            </a:fld>
            <a:endParaRPr lang="he-IL"/>
          </a:p>
        </p:txBody>
      </p:sp>
    </p:spTree>
    <p:extLst>
      <p:ext uri="{BB962C8B-B14F-4D97-AF65-F5344CB8AC3E}">
        <p14:creationId xmlns:p14="http://schemas.microsoft.com/office/powerpoint/2010/main" val="38525007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1563664" y="1433946"/>
            <a:ext cx="8825658" cy="3329581"/>
          </a:xfrm>
        </p:spPr>
        <p:txBody>
          <a:bodyPr>
            <a:normAutofit/>
          </a:bodyPr>
          <a:lstStyle/>
          <a:p>
            <a:pPr algn="ctr"/>
            <a:r>
              <a:rPr lang="en-US" sz="9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WorkRight</a:t>
            </a:r>
            <a:br>
              <a:rPr lang="he-IL" dirty="0"/>
            </a:br>
            <a:br>
              <a:rPr lang="en-US" dirty="0"/>
            </a:b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by</a:t>
            </a:r>
            <a:endParaRPr lang="he-IL" dirty="0"/>
          </a:p>
        </p:txBody>
      </p:sp>
      <p:sp>
        <p:nvSpPr>
          <p:cNvPr id="3" name="כותרת משנה 2">
            <a:extLst>
              <a:ext uri="{FF2B5EF4-FFF2-40B4-BE49-F238E27FC236}">
                <a16:creationId xmlns:a16="http://schemas.microsoft.com/office/drawing/2014/main" id="{468F4CD5-AEAC-4A16-9B50-731D28CF0E51}"/>
              </a:ext>
            </a:extLst>
          </p:cNvPr>
          <p:cNvSpPr>
            <a:spLocks noGrp="1"/>
          </p:cNvSpPr>
          <p:nvPr>
            <p:ph type="subTitle" idx="1"/>
          </p:nvPr>
        </p:nvSpPr>
        <p:spPr>
          <a:xfrm>
            <a:off x="1563664" y="4763525"/>
            <a:ext cx="8825658" cy="1540293"/>
          </a:xfrm>
        </p:spPr>
        <p:txBody>
          <a:bodyPr>
            <a:normAutofit/>
          </a:bodyPr>
          <a:lstStyle/>
          <a:p>
            <a:pPr algn="ctr"/>
            <a:r>
              <a:rPr lang="he-IL"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ניב סהר - 205808272</a:t>
            </a:r>
          </a:p>
          <a:p>
            <a:pPr algn="ctr"/>
            <a:r>
              <a:rPr lang="he-IL"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פאדי</a:t>
            </a:r>
            <a:r>
              <a:rPr lang="he-IL"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he-IL"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זאהר</a:t>
            </a:r>
            <a:r>
              <a:rPr lang="he-IL"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- 205792526</a:t>
            </a:r>
          </a:p>
          <a:p>
            <a:pPr algn="ctr"/>
            <a:r>
              <a:rPr lang="he-IL"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רועי שושן - 312577919</a:t>
            </a:r>
          </a:p>
        </p:txBody>
      </p:sp>
    </p:spTree>
    <p:extLst>
      <p:ext uri="{BB962C8B-B14F-4D97-AF65-F5344CB8AC3E}">
        <p14:creationId xmlns:p14="http://schemas.microsoft.com/office/powerpoint/2010/main" val="259328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2842773" y="893619"/>
            <a:ext cx="6160245" cy="2071253"/>
          </a:xfrm>
        </p:spPr>
        <p:txBody>
          <a:bodyPr>
            <a:normAutofit fontScale="90000"/>
          </a:bodyPr>
          <a:lstStyle/>
          <a:p>
            <a:pPr algn="ctr"/>
            <a:r>
              <a:rPr lang="he-IL"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תקציר לסיפור המשתמש</a:t>
            </a:r>
            <a:br>
              <a:rPr lang="he-IL" dirty="0"/>
            </a:br>
            <a:br>
              <a:rPr lang="en-US" dirty="0"/>
            </a:br>
            <a:endParaRPr lang="he-IL" dirty="0"/>
          </a:p>
        </p:txBody>
      </p:sp>
      <p:sp>
        <p:nvSpPr>
          <p:cNvPr id="3" name="כותרת משנה 2">
            <a:extLst>
              <a:ext uri="{FF2B5EF4-FFF2-40B4-BE49-F238E27FC236}">
                <a16:creationId xmlns:a16="http://schemas.microsoft.com/office/drawing/2014/main" id="{468F4CD5-AEAC-4A16-9B50-731D28CF0E51}"/>
              </a:ext>
            </a:extLst>
          </p:cNvPr>
          <p:cNvSpPr>
            <a:spLocks noGrp="1"/>
          </p:cNvSpPr>
          <p:nvPr>
            <p:ph type="subTitle" idx="1"/>
          </p:nvPr>
        </p:nvSpPr>
        <p:spPr>
          <a:xfrm>
            <a:off x="374073" y="1447800"/>
            <a:ext cx="11097647" cy="5022273"/>
          </a:xfrm>
        </p:spPr>
        <p:txBody>
          <a:bodyPr>
            <a:normAutofit fontScale="92500"/>
          </a:bodyPr>
          <a:lstStyle/>
          <a:p>
            <a:pPr algn="ctr"/>
            <a:r>
              <a:rPr lang="he-IL"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אפליקציית </a:t>
            </a:r>
            <a:r>
              <a:rPr lang="en-US" sz="1800" dirty="0" err="1">
                <a:solidFill>
                  <a:schemeClr val="tx1"/>
                </a:solidFill>
                <a:latin typeface="Calibri" panose="020F0502020204030204" pitchFamily="34" charset="0"/>
                <a:ea typeface="Calibri" panose="020F0502020204030204" pitchFamily="34" charset="0"/>
                <a:cs typeface="Arial" panose="020B0604020202020204" pitchFamily="34" charset="0"/>
              </a:rPr>
              <a:t>Workright</a:t>
            </a:r>
            <a:r>
              <a:rPr lang="he-IL"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הינה אפליקציה שנותנת שירותי ניהול משמרות אבטחה 24/7.</a:t>
            </a:r>
          </a:p>
          <a:p>
            <a:pPr algn="ctr"/>
            <a:r>
              <a:rPr lang="he-IL"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האפליקציה תספק למנהל כלים טכנולוגיים מתקדמים שיאפשרו לו ביצוע מעקב אחר צוות עובדי האבטחה שלו.</a:t>
            </a:r>
          </a:p>
          <a:p>
            <a:pPr algn="ctr"/>
            <a:r>
              <a:rPr lang="he-IL" sz="1800" dirty="0">
                <a:solidFill>
                  <a:schemeClr val="tx1"/>
                </a:solidFill>
                <a:latin typeface="Calibri" panose="020F0502020204030204" pitchFamily="34" charset="0"/>
                <a:ea typeface="Calibri" panose="020F0502020204030204" pitchFamily="34" charset="0"/>
                <a:cs typeface="Arial" panose="020B0604020202020204" pitchFamily="34" charset="0"/>
              </a:rPr>
              <a:t>כמו כן, האפליקציה תעזור לעובדים לבצע את משימותיהם בצורה יעילה, מתועדת ונוחה. </a:t>
            </a:r>
            <a:endParaRPr lang="he-IL"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ctr"/>
            <a:r>
              <a:rPr lang="he-IL"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האפליקציה מנוהלת על ידי המנהל, בכך שהוא אחראי על ניהו</a:t>
            </a:r>
            <a:r>
              <a:rPr lang="he-IL" sz="1800" dirty="0">
                <a:solidFill>
                  <a:schemeClr val="tx1"/>
                </a:solidFill>
                <a:latin typeface="Calibri" panose="020F0502020204030204" pitchFamily="34" charset="0"/>
                <a:ea typeface="Calibri" panose="020F0502020204030204" pitchFamily="34" charset="0"/>
                <a:cs typeface="Arial" panose="020B0604020202020204" pitchFamily="34" charset="0"/>
              </a:rPr>
              <a:t>ל עובדיו וכן </a:t>
            </a:r>
            <a:r>
              <a:rPr lang="he-IL"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קובע את צורת העבודה שלהם. המנהל עושה זאת ע"י כך שהוא קובע את סידור העבודה ואת המטלות שיהיו בכל משמרת ובכל פטרול לעובד הספציפי, באזור האישי שלו (של המנהל).</a:t>
            </a:r>
          </a:p>
          <a:p>
            <a:pPr algn="ctr"/>
            <a:r>
              <a:rPr lang="he-IL" sz="1800" dirty="0">
                <a:solidFill>
                  <a:schemeClr val="tx1"/>
                </a:solidFill>
                <a:latin typeface="Calibri" panose="020F0502020204030204" pitchFamily="34" charset="0"/>
                <a:cs typeface="Arial" panose="020B0604020202020204" pitchFamily="34" charset="0"/>
              </a:rPr>
              <a:t>עובד שמתחיל משמרת יהיה עליו להתחבר לאפליקציה ולפתוח משמרת חדשה, לאחר פתיחת משמרת העובד יראה איזה מטלות המנהל קבע לו לבצע במהלך משמרתו הנוכחית.</a:t>
            </a:r>
          </a:p>
          <a:p>
            <a:pPr algn="ctr"/>
            <a:r>
              <a:rPr lang="he-IL" sz="1800" dirty="0">
                <a:solidFill>
                  <a:schemeClr val="tx1"/>
                </a:solidFill>
                <a:latin typeface="Calibri" panose="020F0502020204030204" pitchFamily="34" charset="0"/>
                <a:cs typeface="Arial" panose="020B0604020202020204" pitchFamily="34" charset="0"/>
              </a:rPr>
              <a:t>האפליקציה תזכיר לעובד לפני תחילת פטרול וכן תאפשר לו לקבל התראות מהמנהל בזמן אמת (לגבי אירועים חריגים שקרו).</a:t>
            </a:r>
          </a:p>
          <a:p>
            <a:pPr algn="ctr"/>
            <a:r>
              <a:rPr lang="he-IL" sz="1800" dirty="0">
                <a:solidFill>
                  <a:schemeClr val="tx1"/>
                </a:solidFill>
                <a:latin typeface="Calibri" panose="020F0502020204030204" pitchFamily="34" charset="0"/>
                <a:cs typeface="Arial" panose="020B0604020202020204" pitchFamily="34" charset="0"/>
              </a:rPr>
              <a:t>בעת תחילת פטרול האפליקציה תציג לעובד את מפת המקום, אשר כוללת בתוכה נקודות אדומות (שמהוות משימות), בכל ביצוע של משימה, הנקודה האדומה אותה היא מסמלת תהפוך לירוקה.  העובד יוכל לסיים את הסיור רק כאשר כל הנקודות האדומות יהפכו לירוקות.</a:t>
            </a:r>
          </a:p>
          <a:p>
            <a:pPr algn="ctr"/>
            <a:r>
              <a:rPr lang="he-IL" sz="1800" dirty="0">
                <a:solidFill>
                  <a:schemeClr val="tx1"/>
                </a:solidFill>
                <a:latin typeface="Calibri" panose="020F0502020204030204" pitchFamily="34" charset="0"/>
                <a:cs typeface="Arial" panose="020B0604020202020204" pitchFamily="34" charset="0"/>
              </a:rPr>
              <a:t>לצורך מעקב של המנהל אחר ביצועי עובדיו, במהלך פטרולו של העובד, האפליקציה תתעד את מסלולו של העובד וכן את המשימות אשר ביצע ע"י צילום המשימה. בסיומו של כל פטרול, האפליקציה תנפיק "דוח מסכם" ולפיו היא גם תנתח את איכות ביצועיו של העובד. </a:t>
            </a:r>
          </a:p>
          <a:p>
            <a:pPr algn="ctr"/>
            <a:r>
              <a:rPr lang="he-IL" sz="1800" dirty="0">
                <a:solidFill>
                  <a:schemeClr val="tx1"/>
                </a:solidFill>
                <a:latin typeface="Calibri" panose="020F0502020204030204" pitchFamily="34" charset="0"/>
                <a:cs typeface="Arial" panose="020B0604020202020204" pitchFamily="34" charset="0"/>
              </a:rPr>
              <a:t>המנהל אחר כך יוכל לצפות במשמרות העובדים ובדוחות הסיורים, על מנת לראות ולבדוק את ביצועי עובדיו. </a:t>
            </a:r>
          </a:p>
        </p:txBody>
      </p:sp>
    </p:spTree>
    <p:extLst>
      <p:ext uri="{BB962C8B-B14F-4D97-AF65-F5344CB8AC3E}">
        <p14:creationId xmlns:p14="http://schemas.microsoft.com/office/powerpoint/2010/main" val="149577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976746" y="810493"/>
            <a:ext cx="10002981" cy="879762"/>
          </a:xfrm>
        </p:spPr>
        <p:txBody>
          <a:bodyPr>
            <a:normAutofit fontScale="90000"/>
          </a:bodyPr>
          <a:lstStyle/>
          <a:p>
            <a:pPr algn="ctr"/>
            <a:r>
              <a:rPr lang="he-IL"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דוגמה למפה שהעובד רואה במהלך הסיור</a:t>
            </a:r>
            <a:endParaRPr lang="he-IL" dirty="0"/>
          </a:p>
        </p:txBody>
      </p:sp>
      <p:pic>
        <p:nvPicPr>
          <p:cNvPr id="8" name="תמונה 7">
            <a:extLst>
              <a:ext uri="{FF2B5EF4-FFF2-40B4-BE49-F238E27FC236}">
                <a16:creationId xmlns:a16="http://schemas.microsoft.com/office/drawing/2014/main" id="{47856C9F-EACD-4CCE-BC0E-D782975832A4}"/>
              </a:ext>
            </a:extLst>
          </p:cNvPr>
          <p:cNvPicPr>
            <a:picLocks noChangeAspect="1"/>
          </p:cNvPicPr>
          <p:nvPr/>
        </p:nvPicPr>
        <p:blipFill>
          <a:blip r:embed="rId2"/>
          <a:stretch>
            <a:fillRect/>
          </a:stretch>
        </p:blipFill>
        <p:spPr>
          <a:xfrm>
            <a:off x="3803735" y="1690255"/>
            <a:ext cx="4349002" cy="4872827"/>
          </a:xfrm>
          <a:prstGeom prst="rect">
            <a:avLst/>
          </a:prstGeom>
          <a:ln>
            <a:noFill/>
          </a:ln>
          <a:effectLst>
            <a:outerShdw blurRad="190500" algn="tl" rotWithShape="0">
              <a:srgbClr val="000000">
                <a:alpha val="70000"/>
              </a:srgbClr>
            </a:outerShdw>
          </a:effectLst>
        </p:spPr>
      </p:pic>
      <p:sp>
        <p:nvSpPr>
          <p:cNvPr id="10" name="פרצוף מחייך 9">
            <a:extLst>
              <a:ext uri="{FF2B5EF4-FFF2-40B4-BE49-F238E27FC236}">
                <a16:creationId xmlns:a16="http://schemas.microsoft.com/office/drawing/2014/main" id="{6F8DE71B-E707-4DA9-B6EC-0AFE173AB345}"/>
              </a:ext>
            </a:extLst>
          </p:cNvPr>
          <p:cNvSpPr/>
          <p:nvPr/>
        </p:nvSpPr>
        <p:spPr>
          <a:xfrm>
            <a:off x="5292725" y="3686175"/>
            <a:ext cx="142875" cy="120650"/>
          </a:xfrm>
          <a:prstGeom prst="smileyFace">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402399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2701638" y="817419"/>
            <a:ext cx="9012382" cy="207818"/>
          </a:xfrm>
        </p:spPr>
        <p:txBody>
          <a:bodyPr>
            <a:normAutofit fontScale="90000"/>
          </a:bodyPr>
          <a:lstStyle/>
          <a:p>
            <a:pPr algn="ctr"/>
            <a:r>
              <a:rPr lang="he-IL"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דרישות מערכת חשובות</a:t>
            </a:r>
            <a:endParaRPr lang="he-IL" dirty="0"/>
          </a:p>
        </p:txBody>
      </p:sp>
      <p:pic>
        <p:nvPicPr>
          <p:cNvPr id="4" name="תמונה 3">
            <a:extLst>
              <a:ext uri="{FF2B5EF4-FFF2-40B4-BE49-F238E27FC236}">
                <a16:creationId xmlns:a16="http://schemas.microsoft.com/office/drawing/2014/main" id="{FADC8BB7-2979-4EF4-87EC-EB6E07021BAA}"/>
              </a:ext>
            </a:extLst>
          </p:cNvPr>
          <p:cNvPicPr>
            <a:picLocks noChangeAspect="1"/>
          </p:cNvPicPr>
          <p:nvPr/>
        </p:nvPicPr>
        <p:blipFill>
          <a:blip r:embed="rId2"/>
          <a:stretch>
            <a:fillRect/>
          </a:stretch>
        </p:blipFill>
        <p:spPr>
          <a:xfrm>
            <a:off x="3146539" y="1523908"/>
            <a:ext cx="7078115" cy="4132131"/>
          </a:xfrm>
          <a:prstGeom prst="rect">
            <a:avLst/>
          </a:prstGeom>
        </p:spPr>
      </p:pic>
    </p:spTree>
    <p:extLst>
      <p:ext uri="{BB962C8B-B14F-4D97-AF65-F5344CB8AC3E}">
        <p14:creationId xmlns:p14="http://schemas.microsoft.com/office/powerpoint/2010/main" val="116416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1589808" y="734291"/>
            <a:ext cx="9012382" cy="207818"/>
          </a:xfrm>
        </p:spPr>
        <p:txBody>
          <a:bodyPr>
            <a:normAutofit fontScale="90000"/>
          </a:bodyPr>
          <a:lstStyle/>
          <a:p>
            <a:pPr algn="ctr"/>
            <a:r>
              <a:rPr lang="en-US" dirty="0"/>
              <a:t>Use Case Diagram</a:t>
            </a:r>
            <a:endParaRPr lang="he-IL" dirty="0"/>
          </a:p>
        </p:txBody>
      </p:sp>
      <p:pic>
        <p:nvPicPr>
          <p:cNvPr id="7" name="תמונה 6">
            <a:extLst>
              <a:ext uri="{FF2B5EF4-FFF2-40B4-BE49-F238E27FC236}">
                <a16:creationId xmlns:a16="http://schemas.microsoft.com/office/drawing/2014/main" id="{D78FEBED-A464-4864-982A-263BD563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980" y="1008934"/>
            <a:ext cx="8210038" cy="5849066"/>
          </a:xfrm>
          <a:prstGeom prst="rect">
            <a:avLst/>
          </a:prstGeom>
        </p:spPr>
      </p:pic>
    </p:spTree>
    <p:extLst>
      <p:ext uri="{BB962C8B-B14F-4D97-AF65-F5344CB8AC3E}">
        <p14:creationId xmlns:p14="http://schemas.microsoft.com/office/powerpoint/2010/main" val="341614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1866779" y="768928"/>
            <a:ext cx="9012382" cy="207818"/>
          </a:xfrm>
        </p:spPr>
        <p:txBody>
          <a:bodyPr>
            <a:normAutofit fontScale="90000"/>
          </a:bodyPr>
          <a:lstStyle/>
          <a:p>
            <a:pPr algn="ctr"/>
            <a:r>
              <a:rPr lang="en-US" dirty="0"/>
              <a:t>SUC - 7</a:t>
            </a:r>
            <a:endParaRPr lang="he-IL" dirty="0"/>
          </a:p>
        </p:txBody>
      </p:sp>
      <p:graphicFrame>
        <p:nvGraphicFramePr>
          <p:cNvPr id="6" name="טבלה 5">
            <a:extLst>
              <a:ext uri="{FF2B5EF4-FFF2-40B4-BE49-F238E27FC236}">
                <a16:creationId xmlns:a16="http://schemas.microsoft.com/office/drawing/2014/main" id="{523274AB-1DF5-42DA-9D68-30EAEF815803}"/>
              </a:ext>
            </a:extLst>
          </p:cNvPr>
          <p:cNvGraphicFramePr>
            <a:graphicFrameLocks noGrp="1"/>
          </p:cNvGraphicFramePr>
          <p:nvPr>
            <p:extLst>
              <p:ext uri="{D42A27DB-BD31-4B8C-83A1-F6EECF244321}">
                <p14:modId xmlns:p14="http://schemas.microsoft.com/office/powerpoint/2010/main" val="3576243969"/>
              </p:ext>
            </p:extLst>
          </p:nvPr>
        </p:nvGraphicFramePr>
        <p:xfrm>
          <a:off x="2581244" y="1015565"/>
          <a:ext cx="7029511" cy="5838953"/>
        </p:xfrm>
        <a:graphic>
          <a:graphicData uri="http://schemas.openxmlformats.org/drawingml/2006/table">
            <a:tbl>
              <a:tblPr rtl="1" firstRow="1" firstCol="1" bandRow="1">
                <a:tableStyleId>{D7AC3CCA-C797-4891-BE02-D94E43425B78}</a:tableStyleId>
              </a:tblPr>
              <a:tblGrid>
                <a:gridCol w="1352354">
                  <a:extLst>
                    <a:ext uri="{9D8B030D-6E8A-4147-A177-3AD203B41FA5}">
                      <a16:colId xmlns:a16="http://schemas.microsoft.com/office/drawing/2014/main" val="450676563"/>
                    </a:ext>
                  </a:extLst>
                </a:gridCol>
                <a:gridCol w="5677157">
                  <a:extLst>
                    <a:ext uri="{9D8B030D-6E8A-4147-A177-3AD203B41FA5}">
                      <a16:colId xmlns:a16="http://schemas.microsoft.com/office/drawing/2014/main" val="293763148"/>
                    </a:ext>
                  </a:extLst>
                </a:gridCol>
              </a:tblGrid>
              <a:tr h="210383">
                <a:tc>
                  <a:txBody>
                    <a:bodyPr/>
                    <a:lstStyle/>
                    <a:p>
                      <a:pPr marL="0" marR="0" algn="just" rtl="1">
                        <a:lnSpc>
                          <a:spcPct val="150000"/>
                        </a:lnSpc>
                        <a:spcBef>
                          <a:spcPts val="600"/>
                        </a:spcBef>
                        <a:spcAft>
                          <a:spcPts val="600"/>
                        </a:spcAft>
                      </a:pPr>
                      <a:r>
                        <a:rPr lang="en-US" sz="900" dirty="0">
                          <a:effectLst/>
                        </a:rPr>
                        <a:t>SUC-7</a:t>
                      </a:r>
                      <a:endParaRPr lang="en-US" sz="105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0" marR="0" algn="just" rtl="1">
                        <a:lnSpc>
                          <a:spcPct val="150000"/>
                        </a:lnSpc>
                        <a:spcBef>
                          <a:spcPts val="600"/>
                        </a:spcBef>
                        <a:spcAft>
                          <a:spcPts val="600"/>
                        </a:spcAft>
                      </a:pPr>
                      <a:r>
                        <a:rPr lang="he-IL" sz="900" dirty="0">
                          <a:effectLst/>
                        </a:rPr>
                        <a:t>ביצוע סיור</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3859857148"/>
                  </a:ext>
                </a:extLst>
              </a:tr>
              <a:tr h="349913">
                <a:tc>
                  <a:txBody>
                    <a:bodyPr/>
                    <a:lstStyle/>
                    <a:p>
                      <a:pPr marL="0" marR="0" algn="just" rtl="1">
                        <a:lnSpc>
                          <a:spcPct val="150000"/>
                        </a:lnSpc>
                        <a:spcBef>
                          <a:spcPts val="600"/>
                        </a:spcBef>
                        <a:spcAft>
                          <a:spcPts val="600"/>
                        </a:spcAft>
                      </a:pPr>
                      <a:r>
                        <a:rPr lang="he-IL" sz="900" dirty="0">
                          <a:effectLst/>
                        </a:rPr>
                        <a:t>שחקנים ויעדים</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42900" marR="0" lvl="0" indent="-342900" algn="r" rtl="1">
                        <a:lnSpc>
                          <a:spcPct val="150000"/>
                        </a:lnSpc>
                        <a:spcBef>
                          <a:spcPts val="0"/>
                        </a:spcBef>
                        <a:spcAft>
                          <a:spcPts val="0"/>
                        </a:spcAft>
                        <a:buFont typeface="Symbol" panose="05050102010706020507" pitchFamily="18" charset="2"/>
                        <a:buChar char=""/>
                      </a:pPr>
                      <a:r>
                        <a:rPr lang="he-IL" sz="900" dirty="0">
                          <a:effectLst/>
                        </a:rPr>
                        <a:t>עובד : רוצה לבצע סיור אבטחה</a:t>
                      </a:r>
                    </a:p>
                  </a:txBody>
                  <a:tcPr marL="46302" marR="46302" marT="0" marB="0"/>
                </a:tc>
                <a:extLst>
                  <a:ext uri="{0D108BD9-81ED-4DB2-BD59-A6C34878D82A}">
                    <a16:rowId xmlns:a16="http://schemas.microsoft.com/office/drawing/2014/main" val="273707696"/>
                  </a:ext>
                </a:extLst>
              </a:tr>
              <a:tr h="375715">
                <a:tc>
                  <a:txBody>
                    <a:bodyPr/>
                    <a:lstStyle/>
                    <a:p>
                      <a:pPr marL="0" marR="0" algn="just" rtl="1">
                        <a:lnSpc>
                          <a:spcPct val="150000"/>
                        </a:lnSpc>
                        <a:spcBef>
                          <a:spcPts val="600"/>
                        </a:spcBef>
                        <a:spcAft>
                          <a:spcPts val="600"/>
                        </a:spcAft>
                      </a:pPr>
                      <a:r>
                        <a:rPr lang="he-IL" sz="900" dirty="0" err="1">
                          <a:effectLst/>
                        </a:rPr>
                        <a:t>ב"ע</a:t>
                      </a:r>
                      <a:r>
                        <a:rPr lang="he-IL" sz="900" dirty="0">
                          <a:effectLst/>
                        </a:rPr>
                        <a:t> ואינטרסים</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42900" marR="0" lvl="0" indent="-342900" algn="r" rtl="1">
                        <a:lnSpc>
                          <a:spcPct val="150000"/>
                        </a:lnSpc>
                        <a:spcBef>
                          <a:spcPts val="0"/>
                        </a:spcBef>
                        <a:spcAft>
                          <a:spcPts val="0"/>
                        </a:spcAft>
                        <a:buFont typeface="Symbol" panose="05050102010706020507" pitchFamily="18" charset="2"/>
                        <a:buChar char=""/>
                      </a:pPr>
                      <a:r>
                        <a:rPr lang="he-IL" sz="900" dirty="0">
                          <a:effectLst/>
                        </a:rPr>
                        <a:t>בעלים של המקום: מעוניין שהמשימות יבוצעו באופן מלא ושהמקום יהיה מאובטח</a:t>
                      </a:r>
                    </a:p>
                    <a:p>
                      <a:pPr marL="342900" marR="0" lvl="0" indent="-342900" algn="r" defTabSz="457200" rtl="1" eaLnBrk="1" fontAlgn="auto" latinLnBrk="0" hangingPunct="1">
                        <a:lnSpc>
                          <a:spcPct val="150000"/>
                        </a:lnSpc>
                        <a:spcBef>
                          <a:spcPts val="0"/>
                        </a:spcBef>
                        <a:spcAft>
                          <a:spcPts val="0"/>
                        </a:spcAft>
                        <a:buClrTx/>
                        <a:buSzTx/>
                        <a:buFont typeface="Symbol" panose="05050102010706020507" pitchFamily="18" charset="2"/>
                        <a:buChar char=""/>
                        <a:tabLst/>
                        <a:defRPr/>
                      </a:pPr>
                      <a:r>
                        <a:rPr lang="he-IL" sz="900" dirty="0">
                          <a:effectLst/>
                        </a:rPr>
                        <a:t>מנהל : מעקב אחר סיור</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915079265"/>
                  </a:ext>
                </a:extLst>
              </a:tr>
              <a:tr h="575636">
                <a:tc>
                  <a:txBody>
                    <a:bodyPr/>
                    <a:lstStyle/>
                    <a:p>
                      <a:pPr marL="323215" marR="0" algn="just" rtl="0">
                        <a:lnSpc>
                          <a:spcPct val="150000"/>
                        </a:lnSpc>
                        <a:spcBef>
                          <a:spcPts val="600"/>
                        </a:spcBef>
                        <a:spcAft>
                          <a:spcPts val="600"/>
                        </a:spcAft>
                      </a:pPr>
                      <a:r>
                        <a:rPr lang="en-US" sz="800" dirty="0">
                          <a:effectLst/>
                        </a:rPr>
                        <a:t>pre-conditions</a:t>
                      </a:r>
                      <a:endParaRPr lang="en-US" sz="8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42900" marR="0" lvl="0" indent="-342900" algn="r" rtl="1">
                        <a:lnSpc>
                          <a:spcPct val="150000"/>
                        </a:lnSpc>
                        <a:spcBef>
                          <a:spcPts val="0"/>
                        </a:spcBef>
                        <a:spcAft>
                          <a:spcPts val="0"/>
                        </a:spcAft>
                        <a:buFont typeface="Symbol" panose="05050102010706020507" pitchFamily="18" charset="2"/>
                        <a:buChar char=""/>
                      </a:pPr>
                      <a:r>
                        <a:rPr lang="en-US" sz="900" dirty="0">
                          <a:effectLst/>
                        </a:rPr>
                        <a:t> </a:t>
                      </a:r>
                      <a:r>
                        <a:rPr lang="he-IL" sz="900" dirty="0">
                          <a:effectLst/>
                        </a:rPr>
                        <a:t>העובד התחיל את המשמרת</a:t>
                      </a:r>
                      <a:endParaRPr lang="en-US" sz="900" dirty="0">
                        <a:effectLst/>
                      </a:endParaRPr>
                    </a:p>
                    <a:p>
                      <a:pPr marL="342900" marR="0" lvl="0" indent="-342900" algn="r" rtl="1">
                        <a:lnSpc>
                          <a:spcPct val="150000"/>
                        </a:lnSpc>
                        <a:spcBef>
                          <a:spcPts val="0"/>
                        </a:spcBef>
                        <a:spcAft>
                          <a:spcPts val="0"/>
                        </a:spcAft>
                        <a:buFont typeface="Symbol" panose="05050102010706020507" pitchFamily="18" charset="2"/>
                        <a:buChar char=""/>
                      </a:pPr>
                      <a:r>
                        <a:rPr lang="he-IL" sz="900" dirty="0">
                          <a:effectLst/>
                        </a:rPr>
                        <a:t>הסיור כלול ברשימת המטלות שהזין המנהל</a:t>
                      </a:r>
                      <a:endParaRPr lang="en-US" sz="900" dirty="0">
                        <a:effectLst/>
                      </a:endParaRPr>
                    </a:p>
                    <a:p>
                      <a:pPr marL="342900" marR="0" lvl="0" indent="-342900" algn="r" rtl="1">
                        <a:lnSpc>
                          <a:spcPct val="150000"/>
                        </a:lnSpc>
                        <a:spcBef>
                          <a:spcPts val="0"/>
                        </a:spcBef>
                        <a:spcAft>
                          <a:spcPts val="0"/>
                        </a:spcAft>
                        <a:buFont typeface="Symbol" panose="05050102010706020507" pitchFamily="18" charset="2"/>
                        <a:buChar char=""/>
                      </a:pPr>
                      <a:r>
                        <a:rPr lang="he-IL" sz="900" dirty="0">
                          <a:effectLst/>
                        </a:rPr>
                        <a:t>הגיעה השעה לביצוע הסיור המדובר</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2019507122"/>
                  </a:ext>
                </a:extLst>
              </a:tr>
              <a:tr h="575636">
                <a:tc>
                  <a:txBody>
                    <a:bodyPr/>
                    <a:lstStyle/>
                    <a:p>
                      <a:pPr marL="323215" marR="0" algn="just" rtl="0">
                        <a:lnSpc>
                          <a:spcPct val="150000"/>
                        </a:lnSpc>
                        <a:spcBef>
                          <a:spcPts val="600"/>
                        </a:spcBef>
                        <a:spcAft>
                          <a:spcPts val="600"/>
                        </a:spcAft>
                      </a:pPr>
                      <a:r>
                        <a:rPr lang="en-US" sz="900" dirty="0">
                          <a:effectLst/>
                        </a:rPr>
                        <a:t>post-conditions</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42900" marR="0" lvl="0" indent="-342900" algn="r" rtl="1">
                        <a:lnSpc>
                          <a:spcPct val="150000"/>
                        </a:lnSpc>
                        <a:spcBef>
                          <a:spcPts val="0"/>
                        </a:spcBef>
                        <a:spcAft>
                          <a:spcPts val="0"/>
                        </a:spcAft>
                        <a:buFont typeface="Symbol" panose="05050102010706020507" pitchFamily="18" charset="2"/>
                        <a:buChar char=""/>
                      </a:pPr>
                      <a:r>
                        <a:rPr lang="en-US" sz="900">
                          <a:effectLst/>
                        </a:rPr>
                        <a:t> </a:t>
                      </a:r>
                      <a:r>
                        <a:rPr lang="he-IL" sz="900">
                          <a:effectLst/>
                        </a:rPr>
                        <a:t>הסיור בוצע בהצלחה </a:t>
                      </a:r>
                      <a:endParaRPr lang="en-US" sz="900">
                        <a:effectLst/>
                      </a:endParaRPr>
                    </a:p>
                    <a:p>
                      <a:pPr marL="342900" marR="0" lvl="0" indent="-342900" algn="r" rtl="1">
                        <a:lnSpc>
                          <a:spcPct val="150000"/>
                        </a:lnSpc>
                        <a:spcBef>
                          <a:spcPts val="0"/>
                        </a:spcBef>
                        <a:spcAft>
                          <a:spcPts val="0"/>
                        </a:spcAft>
                        <a:buFont typeface="Symbol" panose="05050102010706020507" pitchFamily="18" charset="2"/>
                        <a:buChar char=""/>
                      </a:pPr>
                      <a:r>
                        <a:rPr lang="he-IL" sz="900">
                          <a:effectLst/>
                        </a:rPr>
                        <a:t>הנתונים נקלטו במערכת</a:t>
                      </a:r>
                      <a:endParaRPr lang="en-US" sz="900">
                        <a:effectLst/>
                      </a:endParaRPr>
                    </a:p>
                    <a:p>
                      <a:pPr marL="342900" marR="0" lvl="0" indent="-342900" algn="r" rtl="1">
                        <a:lnSpc>
                          <a:spcPct val="150000"/>
                        </a:lnSpc>
                        <a:spcBef>
                          <a:spcPts val="0"/>
                        </a:spcBef>
                        <a:spcAft>
                          <a:spcPts val="0"/>
                        </a:spcAft>
                        <a:buFont typeface="Symbol" panose="05050102010706020507" pitchFamily="18" charset="2"/>
                        <a:buChar char=""/>
                      </a:pPr>
                      <a:r>
                        <a:rPr lang="he-IL" sz="900">
                          <a:effectLst/>
                        </a:rPr>
                        <a:t>הופק דוח סיכום סיור</a:t>
                      </a:r>
                      <a:endParaRPr lang="en-US" sz="90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1993366504"/>
                  </a:ext>
                </a:extLst>
              </a:tr>
              <a:tr h="175795">
                <a:tc>
                  <a:txBody>
                    <a:bodyPr/>
                    <a:lstStyle/>
                    <a:p>
                      <a:pPr marL="323215" marR="0" algn="just" rtl="0">
                        <a:lnSpc>
                          <a:spcPct val="150000"/>
                        </a:lnSpc>
                        <a:spcBef>
                          <a:spcPts val="600"/>
                        </a:spcBef>
                        <a:spcAft>
                          <a:spcPts val="600"/>
                        </a:spcAft>
                      </a:pPr>
                      <a:r>
                        <a:rPr lang="en-US" sz="900">
                          <a:effectLst/>
                        </a:rPr>
                        <a:t>trigger</a:t>
                      </a:r>
                      <a:endParaRPr lang="en-US" sz="90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42900" marR="0" lvl="0" indent="-342900" algn="r" rtl="1">
                        <a:lnSpc>
                          <a:spcPct val="150000"/>
                        </a:lnSpc>
                        <a:spcBef>
                          <a:spcPts val="0"/>
                        </a:spcBef>
                        <a:spcAft>
                          <a:spcPts val="0"/>
                        </a:spcAft>
                        <a:buFont typeface="Symbol" panose="05050102010706020507" pitchFamily="18" charset="2"/>
                        <a:buChar char=""/>
                      </a:pPr>
                      <a:r>
                        <a:rPr lang="he-IL" sz="900">
                          <a:effectLst/>
                        </a:rPr>
                        <a:t> העובד לוחץ על כפתור "ביצוע סיור" שנמצא בחלון המשמרת הנוכחית</a:t>
                      </a:r>
                      <a:endParaRPr lang="en-US" sz="90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571600651"/>
                  </a:ext>
                </a:extLst>
              </a:tr>
              <a:tr h="1975079">
                <a:tc>
                  <a:txBody>
                    <a:bodyPr/>
                    <a:lstStyle/>
                    <a:p>
                      <a:pPr marL="323215" marR="0" algn="just" rtl="0">
                        <a:lnSpc>
                          <a:spcPct val="150000"/>
                        </a:lnSpc>
                        <a:spcBef>
                          <a:spcPts val="600"/>
                        </a:spcBef>
                        <a:spcAft>
                          <a:spcPts val="600"/>
                        </a:spcAft>
                      </a:pPr>
                      <a:r>
                        <a:rPr lang="en-US" sz="900" dirty="0">
                          <a:effectLst/>
                        </a:rPr>
                        <a:t>MSS</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42900" marR="0" lvl="0" indent="-342900" algn="r" rtl="1">
                        <a:lnSpc>
                          <a:spcPct val="150000"/>
                        </a:lnSpc>
                        <a:spcBef>
                          <a:spcPts val="0"/>
                        </a:spcBef>
                        <a:spcAft>
                          <a:spcPts val="0"/>
                        </a:spcAft>
                        <a:buFont typeface="+mj-lt"/>
                        <a:buAutoNum type="arabicPeriod"/>
                      </a:pPr>
                      <a:r>
                        <a:rPr lang="he-IL" sz="900" dirty="0">
                          <a:effectLst/>
                        </a:rPr>
                        <a:t>האפליקציה תציג לעובד את מפת המקום</a:t>
                      </a:r>
                      <a:endParaRPr lang="en-US" sz="900" dirty="0">
                        <a:effectLst/>
                      </a:endParaRPr>
                    </a:p>
                    <a:p>
                      <a:pPr marL="342900" marR="0" lvl="0" indent="-342900" algn="r" rtl="1">
                        <a:lnSpc>
                          <a:spcPct val="150000"/>
                        </a:lnSpc>
                        <a:spcBef>
                          <a:spcPts val="0"/>
                        </a:spcBef>
                        <a:spcAft>
                          <a:spcPts val="0"/>
                        </a:spcAft>
                        <a:buFont typeface="+mj-lt"/>
                        <a:buAutoNum type="arabicPeriod"/>
                      </a:pPr>
                      <a:r>
                        <a:rPr lang="en-US" sz="900" dirty="0">
                          <a:effectLst/>
                        </a:rPr>
                        <a:t> </a:t>
                      </a:r>
                      <a:r>
                        <a:rPr lang="he-IL" sz="900" dirty="0">
                          <a:effectLst/>
                        </a:rPr>
                        <a:t>במפת המקום יוצגו נקודות אדומות (משימות שלא הושלמו) וסימן מיקום העובד</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העובד מתחיל לעבור בנקודות האדומות</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במהלך סיור העובד יסומנו צעדיו במפה</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העובד מגיע לנקודה אדומה יבצע את המשימה ויתעד ע"י צילום תמונה</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האפליקציה תשמור במערכת את התמונה</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צבע הנקודה יעודכן לירוק </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העובד יוכל לסיים סיור כאשר כל הנקודות במפה הפכו לירוק</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העובד לוחץ על כפתור "סיום סיור"</a:t>
                      </a:r>
                      <a:endParaRPr lang="en-US" sz="900" dirty="0">
                        <a:effectLst/>
                      </a:endParaRPr>
                    </a:p>
                    <a:p>
                      <a:pPr marL="342900" marR="0" lvl="0" indent="-342900" algn="r" rtl="1">
                        <a:lnSpc>
                          <a:spcPct val="150000"/>
                        </a:lnSpc>
                        <a:spcBef>
                          <a:spcPts val="0"/>
                        </a:spcBef>
                        <a:spcAft>
                          <a:spcPts val="0"/>
                        </a:spcAft>
                        <a:buFont typeface="+mj-lt"/>
                        <a:buAutoNum type="arabicPeriod"/>
                      </a:pPr>
                      <a:r>
                        <a:rPr lang="he-IL" sz="900" dirty="0">
                          <a:effectLst/>
                        </a:rPr>
                        <a:t>האפליקציה שומרת את המידע לגבי הסיור</a:t>
                      </a:r>
                      <a:endParaRPr lang="en-US" sz="900" dirty="0">
                        <a:solidFill>
                          <a:srgbClr val="000000"/>
                        </a:solidFill>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3966558375"/>
                  </a:ext>
                </a:extLst>
              </a:tr>
              <a:tr h="1219824">
                <a:tc>
                  <a:txBody>
                    <a:bodyPr/>
                    <a:lstStyle/>
                    <a:p>
                      <a:pPr marL="0" marR="0" algn="just" rtl="1">
                        <a:lnSpc>
                          <a:spcPct val="150000"/>
                        </a:lnSpc>
                        <a:spcBef>
                          <a:spcPts val="600"/>
                        </a:spcBef>
                        <a:spcAft>
                          <a:spcPts val="600"/>
                        </a:spcAft>
                      </a:pPr>
                      <a:r>
                        <a:rPr lang="he-IL" sz="900" dirty="0">
                          <a:effectLst/>
                        </a:rPr>
                        <a:t>הסתעפות א'</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323215" marR="0" algn="just" rtl="1">
                        <a:lnSpc>
                          <a:spcPct val="150000"/>
                        </a:lnSpc>
                        <a:spcBef>
                          <a:spcPts val="600"/>
                        </a:spcBef>
                        <a:spcAft>
                          <a:spcPts val="600"/>
                        </a:spcAft>
                      </a:pPr>
                      <a:r>
                        <a:rPr lang="he-IL" sz="900" dirty="0">
                          <a:effectLst/>
                        </a:rPr>
                        <a:t>חלופה בצעד 5 : העובד לא יוכל מסיבה כל שהיא להעלות את התמונה</a:t>
                      </a:r>
                      <a:endParaRPr lang="en-US" sz="900" dirty="0">
                        <a:effectLst/>
                      </a:endParaRPr>
                    </a:p>
                    <a:p>
                      <a:pPr marL="323215" marR="0" algn="just" rtl="1">
                        <a:lnSpc>
                          <a:spcPct val="150000"/>
                        </a:lnSpc>
                        <a:spcBef>
                          <a:spcPts val="600"/>
                        </a:spcBef>
                        <a:spcAft>
                          <a:spcPts val="600"/>
                        </a:spcAft>
                      </a:pPr>
                      <a:r>
                        <a:rPr lang="he-IL" sz="900" dirty="0">
                          <a:effectLst/>
                        </a:rPr>
                        <a:t>5.1 האפליקציה תציג לו דיווח על באג</a:t>
                      </a:r>
                      <a:endParaRPr lang="en-US" sz="900" dirty="0">
                        <a:effectLst/>
                      </a:endParaRPr>
                    </a:p>
                    <a:p>
                      <a:pPr marL="323215" marR="0" algn="just" rtl="1">
                        <a:lnSpc>
                          <a:spcPct val="150000"/>
                        </a:lnSpc>
                        <a:spcBef>
                          <a:spcPts val="600"/>
                        </a:spcBef>
                        <a:spcAft>
                          <a:spcPts val="600"/>
                        </a:spcAft>
                      </a:pPr>
                      <a:r>
                        <a:rPr lang="he-IL" sz="900" dirty="0">
                          <a:effectLst/>
                        </a:rPr>
                        <a:t>5.2 האפליקציה תאפשר לו לתעד במילים במקום תמונה</a:t>
                      </a:r>
                      <a:endParaRPr lang="en-US" sz="900" dirty="0">
                        <a:effectLst/>
                      </a:endParaRPr>
                    </a:p>
                    <a:p>
                      <a:pPr marL="323215" marR="0" algn="just" rtl="1">
                        <a:lnSpc>
                          <a:spcPct val="150000"/>
                        </a:lnSpc>
                        <a:spcBef>
                          <a:spcPts val="600"/>
                        </a:spcBef>
                        <a:spcAft>
                          <a:spcPts val="600"/>
                        </a:spcAft>
                      </a:pPr>
                      <a:r>
                        <a:rPr lang="he-IL" sz="900" dirty="0">
                          <a:effectLst/>
                        </a:rPr>
                        <a:t>5.3 חזרה לצעד 7</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4255628944"/>
                  </a:ext>
                </a:extLst>
              </a:tr>
              <a:tr h="238405">
                <a:tc>
                  <a:txBody>
                    <a:bodyPr/>
                    <a:lstStyle/>
                    <a:p>
                      <a:pPr marL="0" marR="0" algn="just" rtl="1">
                        <a:lnSpc>
                          <a:spcPct val="150000"/>
                        </a:lnSpc>
                        <a:spcBef>
                          <a:spcPts val="600"/>
                        </a:spcBef>
                        <a:spcAft>
                          <a:spcPts val="600"/>
                        </a:spcAft>
                      </a:pPr>
                      <a:r>
                        <a:rPr lang="he-IL" sz="900">
                          <a:effectLst/>
                        </a:rPr>
                        <a:t>עקיבות לדרישות</a:t>
                      </a:r>
                      <a:endParaRPr lang="en-US" sz="90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tc>
                  <a:txBody>
                    <a:bodyPr/>
                    <a:lstStyle/>
                    <a:p>
                      <a:pPr marL="0" marR="0" algn="just" rtl="1">
                        <a:lnSpc>
                          <a:spcPct val="150000"/>
                        </a:lnSpc>
                        <a:spcBef>
                          <a:spcPts val="600"/>
                        </a:spcBef>
                        <a:spcAft>
                          <a:spcPts val="600"/>
                        </a:spcAft>
                      </a:pPr>
                      <a:r>
                        <a:rPr lang="he-IL" sz="900" u="sng" dirty="0">
                          <a:effectLst/>
                        </a:rPr>
                        <a:t>תפעוליות</a:t>
                      </a:r>
                      <a:r>
                        <a:rPr lang="he-IL" sz="900" dirty="0">
                          <a:effectLst/>
                        </a:rPr>
                        <a:t>:  16,17,18,19,20,21,22</a:t>
                      </a:r>
                      <a:endParaRPr lang="en-US" sz="900" dirty="0">
                        <a:effectLst/>
                        <a:latin typeface="Times New Roman" panose="02020603050405020304" pitchFamily="18" charset="0"/>
                        <a:ea typeface="Calibri" panose="020F0502020204030204" pitchFamily="34" charset="0"/>
                        <a:cs typeface="David" panose="020E0502060401010101" pitchFamily="34" charset="-79"/>
                      </a:endParaRPr>
                    </a:p>
                  </a:txBody>
                  <a:tcPr marL="46302" marR="46302" marT="0" marB="0"/>
                </a:tc>
                <a:extLst>
                  <a:ext uri="{0D108BD9-81ED-4DB2-BD59-A6C34878D82A}">
                    <a16:rowId xmlns:a16="http://schemas.microsoft.com/office/drawing/2014/main" val="3684208345"/>
                  </a:ext>
                </a:extLst>
              </a:tr>
            </a:tbl>
          </a:graphicData>
        </a:graphic>
      </p:graphicFrame>
    </p:spTree>
    <p:extLst>
      <p:ext uri="{BB962C8B-B14F-4D97-AF65-F5344CB8AC3E}">
        <p14:creationId xmlns:p14="http://schemas.microsoft.com/office/powerpoint/2010/main" val="41704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1866779" y="768928"/>
            <a:ext cx="9012382" cy="207818"/>
          </a:xfrm>
        </p:spPr>
        <p:txBody>
          <a:bodyPr>
            <a:normAutofit fontScale="90000"/>
          </a:bodyPr>
          <a:lstStyle/>
          <a:p>
            <a:pPr algn="ctr"/>
            <a:r>
              <a:rPr lang="en-US" dirty="0"/>
              <a:t>Activity Diagram</a:t>
            </a:r>
            <a:endParaRPr lang="he-IL" dirty="0"/>
          </a:p>
        </p:txBody>
      </p:sp>
      <p:pic>
        <p:nvPicPr>
          <p:cNvPr id="4" name="תמונה 3">
            <a:extLst>
              <a:ext uri="{FF2B5EF4-FFF2-40B4-BE49-F238E27FC236}">
                <a16:creationId xmlns:a16="http://schemas.microsoft.com/office/drawing/2014/main" id="{89D2EEE2-D843-4BD1-A4A9-91A6E1E9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789" y="872836"/>
            <a:ext cx="7204362" cy="5985163"/>
          </a:xfrm>
          <a:prstGeom prst="rect">
            <a:avLst/>
          </a:prstGeom>
        </p:spPr>
      </p:pic>
    </p:spTree>
    <p:extLst>
      <p:ext uri="{BB962C8B-B14F-4D97-AF65-F5344CB8AC3E}">
        <p14:creationId xmlns:p14="http://schemas.microsoft.com/office/powerpoint/2010/main" val="161194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D6A5E-03C1-4C4F-B557-3C35415D3EA4}"/>
              </a:ext>
            </a:extLst>
          </p:cNvPr>
          <p:cNvSpPr>
            <a:spLocks noGrp="1"/>
          </p:cNvSpPr>
          <p:nvPr>
            <p:ph type="ctrTitle"/>
          </p:nvPr>
        </p:nvSpPr>
        <p:spPr>
          <a:xfrm>
            <a:off x="1589809" y="1281546"/>
            <a:ext cx="9012382" cy="1960418"/>
          </a:xfrm>
        </p:spPr>
        <p:txBody>
          <a:bodyPr>
            <a:normAutofit/>
          </a:bodyPr>
          <a:lstStyle/>
          <a:p>
            <a:pPr algn="ctr"/>
            <a:r>
              <a:rPr lang="he-IL"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תודה על ההקשבה </a:t>
            </a:r>
          </a:p>
        </p:txBody>
      </p:sp>
    </p:spTree>
    <p:extLst>
      <p:ext uri="{BB962C8B-B14F-4D97-AF65-F5344CB8AC3E}">
        <p14:creationId xmlns:p14="http://schemas.microsoft.com/office/powerpoint/2010/main" val="2690479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169</TotalTime>
  <Words>476</Words>
  <Application>Microsoft Office PowerPoint</Application>
  <PresentationFormat>מסך רחב</PresentationFormat>
  <Paragraphs>55</Paragraphs>
  <Slides>8</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8</vt:i4>
      </vt:variant>
    </vt:vector>
  </HeadingPairs>
  <TitlesOfParts>
    <vt:vector size="15" baseType="lpstr">
      <vt:lpstr>Arial</vt:lpstr>
      <vt:lpstr>Calibri</vt:lpstr>
      <vt:lpstr>Century Gothic</vt:lpstr>
      <vt:lpstr>Symbol</vt:lpstr>
      <vt:lpstr>Times New Roman</vt:lpstr>
      <vt:lpstr>Wingdings 3</vt:lpstr>
      <vt:lpstr>יונים</vt:lpstr>
      <vt:lpstr>WorkRight  by</vt:lpstr>
      <vt:lpstr>תקציר לסיפור המשתמש  </vt:lpstr>
      <vt:lpstr>דוגמה למפה שהעובד רואה במהלך הסיור</vt:lpstr>
      <vt:lpstr>דרישות מערכת חשובות</vt:lpstr>
      <vt:lpstr>Use Case Diagram</vt:lpstr>
      <vt:lpstr>SUC - 7</vt:lpstr>
      <vt:lpstr>Activity Diagram</vt:lpstr>
      <vt:lpstr>תודה על ההקשבה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Fadi Zaher</dc:creator>
  <cp:lastModifiedBy>Fadi Zaher</cp:lastModifiedBy>
  <cp:revision>24</cp:revision>
  <dcterms:created xsi:type="dcterms:W3CDTF">2020-12-18T13:58:10Z</dcterms:created>
  <dcterms:modified xsi:type="dcterms:W3CDTF">2020-12-20T18:54:31Z</dcterms:modified>
</cp:coreProperties>
</file>