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84"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63" d="100"/>
          <a:sy n="63" d="100"/>
        </p:scale>
        <p:origin x="783"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A11BB731-2897-4CF1-811F-5FA8F8D47B42}" type="datetimeFigureOut">
              <a:rPr lang="he-IL" smtClean="0"/>
              <a:t>י'/שבט/תשפ"א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5E1D7F0-FF37-42E1-AD4F-4277EE21DEA9}" type="slidenum">
              <a:rPr lang="he-IL" smtClean="0"/>
              <a:t>‹#›</a:t>
            </a:fld>
            <a:endParaRPr lang="he-IL"/>
          </a:p>
        </p:txBody>
      </p:sp>
    </p:spTree>
    <p:extLst>
      <p:ext uri="{BB962C8B-B14F-4D97-AF65-F5344CB8AC3E}">
        <p14:creationId xmlns:p14="http://schemas.microsoft.com/office/powerpoint/2010/main" val="2288414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A11BB731-2897-4CF1-811F-5FA8F8D47B42}" type="datetimeFigureOut">
              <a:rPr lang="he-IL" smtClean="0"/>
              <a:t>י'/שבט/תשפ"א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5E1D7F0-FF37-42E1-AD4F-4277EE21DEA9}" type="slidenum">
              <a:rPr lang="he-IL" smtClean="0"/>
              <a:t>‹#›</a:t>
            </a:fld>
            <a:endParaRPr lang="he-IL"/>
          </a:p>
        </p:txBody>
      </p:sp>
    </p:spTree>
    <p:extLst>
      <p:ext uri="{BB962C8B-B14F-4D97-AF65-F5344CB8AC3E}">
        <p14:creationId xmlns:p14="http://schemas.microsoft.com/office/powerpoint/2010/main" val="4012693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he-IL"/>
              <a:t>לחץ כדי לערוך סגנון כותרת של תבנית בסיס</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A11BB731-2897-4CF1-811F-5FA8F8D47B42}" type="datetimeFigureOut">
              <a:rPr lang="he-IL" smtClean="0"/>
              <a:t>י'/שבט/תשפ"א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5E1D7F0-FF37-42E1-AD4F-4277EE21DEA9}" type="slidenum">
              <a:rPr lang="he-IL" smtClean="0"/>
              <a:t>‹#›</a:t>
            </a:fld>
            <a:endParaRPr lang="he-IL"/>
          </a:p>
        </p:txBody>
      </p:sp>
    </p:spTree>
    <p:extLst>
      <p:ext uri="{BB962C8B-B14F-4D97-AF65-F5344CB8AC3E}">
        <p14:creationId xmlns:p14="http://schemas.microsoft.com/office/powerpoint/2010/main" val="3951627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he-IL"/>
              <a:t>לחץ כדי לערוך סגנון כותרת של תבנית בסיס</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he-IL"/>
              <a:t>לחץ כדי לערוך סגנונות טקסט של תבנית בסיס</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A11BB731-2897-4CF1-811F-5FA8F8D47B42}" type="datetimeFigureOut">
              <a:rPr lang="he-IL" smtClean="0"/>
              <a:t>י'/שבט/תשפ"א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5E1D7F0-FF37-42E1-AD4F-4277EE21DEA9}" type="slidenum">
              <a:rPr lang="he-IL" smtClean="0"/>
              <a:t>‹#›</a:t>
            </a:fld>
            <a:endParaRPr lang="he-IL"/>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4425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A11BB731-2897-4CF1-811F-5FA8F8D47B42}" type="datetimeFigureOut">
              <a:rPr lang="he-IL" smtClean="0"/>
              <a:t>י'/שבט/תשפ"א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5E1D7F0-FF37-42E1-AD4F-4277EE21DEA9}" type="slidenum">
              <a:rPr lang="he-IL" smtClean="0"/>
              <a:t>‹#›</a:t>
            </a:fld>
            <a:endParaRPr lang="he-IL"/>
          </a:p>
        </p:txBody>
      </p:sp>
    </p:spTree>
    <p:extLst>
      <p:ext uri="{BB962C8B-B14F-4D97-AF65-F5344CB8AC3E}">
        <p14:creationId xmlns:p14="http://schemas.microsoft.com/office/powerpoint/2010/main" val="620718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11BB731-2897-4CF1-811F-5FA8F8D47B42}" type="datetimeFigureOut">
              <a:rPr lang="he-IL" smtClean="0"/>
              <a:t>י'/שבט/תשפ"א</a:t>
            </a:fld>
            <a:endParaRPr lang="he-IL"/>
          </a:p>
        </p:txBody>
      </p:sp>
      <p:sp>
        <p:nvSpPr>
          <p:cNvPr id="4"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5E1D7F0-FF37-42E1-AD4F-4277EE21DEA9}" type="slidenum">
              <a:rPr lang="he-IL" smtClean="0"/>
              <a:t>‹#›</a:t>
            </a:fld>
            <a:endParaRPr lang="he-IL"/>
          </a:p>
        </p:txBody>
      </p:sp>
    </p:spTree>
    <p:extLst>
      <p:ext uri="{BB962C8B-B14F-4D97-AF65-F5344CB8AC3E}">
        <p14:creationId xmlns:p14="http://schemas.microsoft.com/office/powerpoint/2010/main" val="27229367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11BB731-2897-4CF1-811F-5FA8F8D47B42}" type="datetimeFigureOut">
              <a:rPr lang="he-IL" smtClean="0"/>
              <a:t>י'/שבט/תשפ"א</a:t>
            </a:fld>
            <a:endParaRPr lang="he-IL"/>
          </a:p>
        </p:txBody>
      </p:sp>
      <p:sp>
        <p:nvSpPr>
          <p:cNvPr id="4"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5E1D7F0-FF37-42E1-AD4F-4277EE21DEA9}" type="slidenum">
              <a:rPr lang="he-IL" smtClean="0"/>
              <a:t>‹#›</a:t>
            </a:fld>
            <a:endParaRPr lang="he-IL"/>
          </a:p>
        </p:txBody>
      </p:sp>
    </p:spTree>
    <p:extLst>
      <p:ext uri="{BB962C8B-B14F-4D97-AF65-F5344CB8AC3E}">
        <p14:creationId xmlns:p14="http://schemas.microsoft.com/office/powerpoint/2010/main" val="4292897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nchorCtr="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11BB731-2897-4CF1-811F-5FA8F8D47B42}" type="datetimeFigureOut">
              <a:rPr lang="he-IL" smtClean="0"/>
              <a:t>י'/שבט/תשפ"א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5E1D7F0-FF37-42E1-AD4F-4277EE21DEA9}" type="slidenum">
              <a:rPr lang="he-IL" smtClean="0"/>
              <a:t>‹#›</a:t>
            </a:fld>
            <a:endParaRPr lang="he-IL"/>
          </a:p>
        </p:txBody>
      </p:sp>
    </p:spTree>
    <p:extLst>
      <p:ext uri="{BB962C8B-B14F-4D97-AF65-F5344CB8AC3E}">
        <p14:creationId xmlns:p14="http://schemas.microsoft.com/office/powerpoint/2010/main" val="39072718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11BB731-2897-4CF1-811F-5FA8F8D47B42}" type="datetimeFigureOut">
              <a:rPr lang="he-IL" smtClean="0"/>
              <a:t>י'/שבט/תשפ"א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5E1D7F0-FF37-42E1-AD4F-4277EE21DEA9}" type="slidenum">
              <a:rPr lang="he-IL" smtClean="0"/>
              <a:t>‹#›</a:t>
            </a:fld>
            <a:endParaRPr lang="he-IL"/>
          </a:p>
        </p:txBody>
      </p:sp>
    </p:spTree>
    <p:extLst>
      <p:ext uri="{BB962C8B-B14F-4D97-AF65-F5344CB8AC3E}">
        <p14:creationId xmlns:p14="http://schemas.microsoft.com/office/powerpoint/2010/main" val="4245548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3"/>
          <p:cNvSpPr>
            <a:spLocks noGrp="1"/>
          </p:cNvSpPr>
          <p:nvPr>
            <p:ph type="dt" sz="half" idx="10"/>
          </p:nvPr>
        </p:nvSpPr>
        <p:spPr/>
        <p:txBody>
          <a:bodyPr/>
          <a:lstStyle/>
          <a:p>
            <a:fld id="{A11BB731-2897-4CF1-811F-5FA8F8D47B42}" type="datetimeFigureOut">
              <a:rPr lang="he-IL" smtClean="0"/>
              <a:t>י'/שבט/תשפ"א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5E1D7F0-FF37-42E1-AD4F-4277EE21DEA9}" type="slidenum">
              <a:rPr lang="he-IL" smtClean="0"/>
              <a:t>‹#›</a:t>
            </a:fld>
            <a:endParaRPr lang="he-IL"/>
          </a:p>
        </p:txBody>
      </p:sp>
    </p:spTree>
    <p:extLst>
      <p:ext uri="{BB962C8B-B14F-4D97-AF65-F5344CB8AC3E}">
        <p14:creationId xmlns:p14="http://schemas.microsoft.com/office/powerpoint/2010/main" val="706530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A11BB731-2897-4CF1-811F-5FA8F8D47B42}" type="datetimeFigureOut">
              <a:rPr lang="he-IL" smtClean="0"/>
              <a:t>י'/שבט/תשפ"א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5E1D7F0-FF37-42E1-AD4F-4277EE21DEA9}" type="slidenum">
              <a:rPr lang="he-IL" smtClean="0"/>
              <a:t>‹#›</a:t>
            </a:fld>
            <a:endParaRPr lang="he-IL"/>
          </a:p>
        </p:txBody>
      </p:sp>
    </p:spTree>
    <p:extLst>
      <p:ext uri="{BB962C8B-B14F-4D97-AF65-F5344CB8AC3E}">
        <p14:creationId xmlns:p14="http://schemas.microsoft.com/office/powerpoint/2010/main" val="2151662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A11BB731-2897-4CF1-811F-5FA8F8D47B42}" type="datetimeFigureOut">
              <a:rPr lang="he-IL" smtClean="0"/>
              <a:t>י'/שבט/תשפ"א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5E1D7F0-FF37-42E1-AD4F-4277EE21DEA9}" type="slidenum">
              <a:rPr lang="he-IL" smtClean="0"/>
              <a:t>‹#›</a:t>
            </a:fld>
            <a:endParaRPr lang="he-IL"/>
          </a:p>
        </p:txBody>
      </p:sp>
    </p:spTree>
    <p:extLst>
      <p:ext uri="{BB962C8B-B14F-4D97-AF65-F5344CB8AC3E}">
        <p14:creationId xmlns:p14="http://schemas.microsoft.com/office/powerpoint/2010/main" val="1046588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A11BB731-2897-4CF1-811F-5FA8F8D47B42}" type="datetimeFigureOut">
              <a:rPr lang="he-IL" smtClean="0"/>
              <a:t>י'/שבט/תשפ"א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F5E1D7F0-FF37-42E1-AD4F-4277EE21DEA9}" type="slidenum">
              <a:rPr lang="he-IL" smtClean="0"/>
              <a:t>‹#›</a:t>
            </a:fld>
            <a:endParaRPr lang="he-IL"/>
          </a:p>
        </p:txBody>
      </p:sp>
    </p:spTree>
    <p:extLst>
      <p:ext uri="{BB962C8B-B14F-4D97-AF65-F5344CB8AC3E}">
        <p14:creationId xmlns:p14="http://schemas.microsoft.com/office/powerpoint/2010/main" val="1114762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7" name="Date Placeholder 2"/>
          <p:cNvSpPr>
            <a:spLocks noGrp="1"/>
          </p:cNvSpPr>
          <p:nvPr>
            <p:ph type="dt" sz="half" idx="10"/>
          </p:nvPr>
        </p:nvSpPr>
        <p:spPr/>
        <p:txBody>
          <a:bodyPr/>
          <a:lstStyle/>
          <a:p>
            <a:fld id="{A11BB731-2897-4CF1-811F-5FA8F8D47B42}" type="datetimeFigureOut">
              <a:rPr lang="he-IL" smtClean="0"/>
              <a:t>י'/שבט/תשפ"א</a:t>
            </a:fld>
            <a:endParaRPr lang="he-IL"/>
          </a:p>
        </p:txBody>
      </p:sp>
      <p:sp>
        <p:nvSpPr>
          <p:cNvPr id="5" name="Footer Placeholder 3"/>
          <p:cNvSpPr>
            <a:spLocks noGrp="1"/>
          </p:cNvSpPr>
          <p:nvPr>
            <p:ph type="ftr" sz="quarter" idx="11"/>
          </p:nvPr>
        </p:nvSpPr>
        <p:spPr/>
        <p:txBody>
          <a:bodyPr/>
          <a:lstStyle/>
          <a:p>
            <a:endParaRPr lang="he-IL"/>
          </a:p>
        </p:txBody>
      </p:sp>
      <p:sp>
        <p:nvSpPr>
          <p:cNvPr id="6" name="Slide Number Placeholder 4"/>
          <p:cNvSpPr>
            <a:spLocks noGrp="1"/>
          </p:cNvSpPr>
          <p:nvPr>
            <p:ph type="sldNum" sz="quarter" idx="12"/>
          </p:nvPr>
        </p:nvSpPr>
        <p:spPr/>
        <p:txBody>
          <a:bodyPr/>
          <a:lstStyle/>
          <a:p>
            <a:fld id="{F5E1D7F0-FF37-42E1-AD4F-4277EE21DEA9}" type="slidenum">
              <a:rPr lang="he-IL" smtClean="0"/>
              <a:t>‹#›</a:t>
            </a:fld>
            <a:endParaRPr lang="he-IL"/>
          </a:p>
        </p:txBody>
      </p:sp>
    </p:spTree>
    <p:extLst>
      <p:ext uri="{BB962C8B-B14F-4D97-AF65-F5344CB8AC3E}">
        <p14:creationId xmlns:p14="http://schemas.microsoft.com/office/powerpoint/2010/main" val="837088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11BB731-2897-4CF1-811F-5FA8F8D47B42}" type="datetimeFigureOut">
              <a:rPr lang="he-IL" smtClean="0"/>
              <a:t>י'/שבט/תשפ"א</a:t>
            </a:fld>
            <a:endParaRPr lang="he-IL"/>
          </a:p>
        </p:txBody>
      </p:sp>
      <p:sp>
        <p:nvSpPr>
          <p:cNvPr id="5" name="Footer Placeholder 2"/>
          <p:cNvSpPr>
            <a:spLocks noGrp="1"/>
          </p:cNvSpPr>
          <p:nvPr>
            <p:ph type="ftr" sz="quarter" idx="11"/>
          </p:nvPr>
        </p:nvSpPr>
        <p:spPr/>
        <p:txBody>
          <a:bodyPr/>
          <a:lstStyle/>
          <a:p>
            <a:endParaRPr lang="he-IL"/>
          </a:p>
        </p:txBody>
      </p:sp>
      <p:sp>
        <p:nvSpPr>
          <p:cNvPr id="6" name="Slide Number Placeholder 3"/>
          <p:cNvSpPr>
            <a:spLocks noGrp="1"/>
          </p:cNvSpPr>
          <p:nvPr>
            <p:ph type="sldNum" sz="quarter" idx="12"/>
          </p:nvPr>
        </p:nvSpPr>
        <p:spPr/>
        <p:txBody>
          <a:bodyPr/>
          <a:lstStyle/>
          <a:p>
            <a:fld id="{F5E1D7F0-FF37-42E1-AD4F-4277EE21DEA9}" type="slidenum">
              <a:rPr lang="he-IL" smtClean="0"/>
              <a:t>‹#›</a:t>
            </a:fld>
            <a:endParaRPr lang="he-IL"/>
          </a:p>
        </p:txBody>
      </p:sp>
    </p:spTree>
    <p:extLst>
      <p:ext uri="{BB962C8B-B14F-4D97-AF65-F5344CB8AC3E}">
        <p14:creationId xmlns:p14="http://schemas.microsoft.com/office/powerpoint/2010/main" val="653970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7" name="Date Placeholder 4"/>
          <p:cNvSpPr>
            <a:spLocks noGrp="1"/>
          </p:cNvSpPr>
          <p:nvPr>
            <p:ph type="dt" sz="half" idx="10"/>
          </p:nvPr>
        </p:nvSpPr>
        <p:spPr/>
        <p:txBody>
          <a:bodyPr/>
          <a:lstStyle/>
          <a:p>
            <a:fld id="{A11BB731-2897-4CF1-811F-5FA8F8D47B42}" type="datetimeFigureOut">
              <a:rPr lang="he-IL" smtClean="0"/>
              <a:t>י'/שבט/תשפ"א</a:t>
            </a:fld>
            <a:endParaRPr lang="he-IL"/>
          </a:p>
        </p:txBody>
      </p:sp>
      <p:sp>
        <p:nvSpPr>
          <p:cNvPr id="5" name="Footer Placeholder 5"/>
          <p:cNvSpPr>
            <a:spLocks noGrp="1"/>
          </p:cNvSpPr>
          <p:nvPr>
            <p:ph type="ftr" sz="quarter" idx="11"/>
          </p:nvPr>
        </p:nvSpPr>
        <p:spPr/>
        <p:txBody>
          <a:bodyPr/>
          <a:lstStyle/>
          <a:p>
            <a:endParaRPr lang="he-IL"/>
          </a:p>
        </p:txBody>
      </p:sp>
      <p:sp>
        <p:nvSpPr>
          <p:cNvPr id="6" name="Slide Number Placeholder 6"/>
          <p:cNvSpPr>
            <a:spLocks noGrp="1"/>
          </p:cNvSpPr>
          <p:nvPr>
            <p:ph type="sldNum" sz="quarter" idx="12"/>
          </p:nvPr>
        </p:nvSpPr>
        <p:spPr/>
        <p:txBody>
          <a:bodyPr/>
          <a:lstStyle/>
          <a:p>
            <a:fld id="{F5E1D7F0-FF37-42E1-AD4F-4277EE21DEA9}" type="slidenum">
              <a:rPr lang="he-IL" smtClean="0"/>
              <a:t>‹#›</a:t>
            </a:fld>
            <a:endParaRPr lang="he-IL"/>
          </a:p>
        </p:txBody>
      </p:sp>
    </p:spTree>
    <p:extLst>
      <p:ext uri="{BB962C8B-B14F-4D97-AF65-F5344CB8AC3E}">
        <p14:creationId xmlns:p14="http://schemas.microsoft.com/office/powerpoint/2010/main" val="3565391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A11BB731-2897-4CF1-811F-5FA8F8D47B42}" type="datetimeFigureOut">
              <a:rPr lang="he-IL" smtClean="0"/>
              <a:t>י'/שבט/תשפ"א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5E1D7F0-FF37-42E1-AD4F-4277EE21DEA9}" type="slidenum">
              <a:rPr lang="he-IL" smtClean="0"/>
              <a:t>‹#›</a:t>
            </a:fld>
            <a:endParaRPr lang="he-IL"/>
          </a:p>
        </p:txBody>
      </p:sp>
    </p:spTree>
    <p:extLst>
      <p:ext uri="{BB962C8B-B14F-4D97-AF65-F5344CB8AC3E}">
        <p14:creationId xmlns:p14="http://schemas.microsoft.com/office/powerpoint/2010/main" val="1800702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11BB731-2897-4CF1-811F-5FA8F8D47B42}" type="datetimeFigureOut">
              <a:rPr lang="he-IL" smtClean="0"/>
              <a:t>י'/שבט/תשפ"א</a:t>
            </a:fld>
            <a:endParaRPr lang="he-IL"/>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he-IL"/>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5E1D7F0-FF37-42E1-AD4F-4277EE21DEA9}" type="slidenum">
              <a:rPr lang="he-IL" smtClean="0"/>
              <a:t>‹#›</a:t>
            </a:fld>
            <a:endParaRPr lang="he-IL"/>
          </a:p>
        </p:txBody>
      </p:sp>
    </p:spTree>
    <p:extLst>
      <p:ext uri="{BB962C8B-B14F-4D97-AF65-F5344CB8AC3E}">
        <p14:creationId xmlns:p14="http://schemas.microsoft.com/office/powerpoint/2010/main" val="45809742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a:extLst>
              <a:ext uri="{FF2B5EF4-FFF2-40B4-BE49-F238E27FC236}">
                <a16:creationId xmlns:a16="http://schemas.microsoft.com/office/drawing/2014/main" id="{9D5CFDB2-0D4F-4DD6-8DA4-7D55805BE5BD}"/>
              </a:ext>
            </a:extLst>
          </p:cNvPr>
          <p:cNvSpPr>
            <a:spLocks noGrp="1"/>
          </p:cNvSpPr>
          <p:nvPr>
            <p:ph type="subTitle" idx="1"/>
          </p:nvPr>
        </p:nvSpPr>
        <p:spPr>
          <a:xfrm>
            <a:off x="1238082" y="2506831"/>
            <a:ext cx="8825658" cy="2037014"/>
          </a:xfrm>
        </p:spPr>
        <p:txBody>
          <a:bodyPr>
            <a:noAutofit/>
          </a:bodyPr>
          <a:lstStyle/>
          <a:p>
            <a:pPr algn="r"/>
            <a:r>
              <a:rPr lang="he-IL" sz="2400" dirty="0"/>
              <a:t>מציגים: </a:t>
            </a:r>
          </a:p>
          <a:p>
            <a:pPr algn="r"/>
            <a:r>
              <a:rPr lang="he-IL" sz="2400" dirty="0"/>
              <a:t>ניב סהר </a:t>
            </a:r>
          </a:p>
          <a:p>
            <a:pPr algn="r"/>
            <a:r>
              <a:rPr lang="he-IL" sz="2400" dirty="0" err="1"/>
              <a:t>פאדי</a:t>
            </a:r>
            <a:r>
              <a:rPr lang="he-IL" sz="2400" dirty="0"/>
              <a:t> </a:t>
            </a:r>
            <a:r>
              <a:rPr lang="he-IL" sz="2400" dirty="0" err="1"/>
              <a:t>זאהר</a:t>
            </a:r>
            <a:endParaRPr lang="he-IL" sz="2400" dirty="0"/>
          </a:p>
          <a:p>
            <a:pPr algn="r"/>
            <a:r>
              <a:rPr lang="he-IL" sz="2400" dirty="0"/>
              <a:t>רועי שושן</a:t>
            </a:r>
          </a:p>
        </p:txBody>
      </p:sp>
      <p:sp>
        <p:nvSpPr>
          <p:cNvPr id="6" name="תיבת טקסט 5">
            <a:extLst>
              <a:ext uri="{FF2B5EF4-FFF2-40B4-BE49-F238E27FC236}">
                <a16:creationId xmlns:a16="http://schemas.microsoft.com/office/drawing/2014/main" id="{05B83AEC-F723-4880-8B48-0766854B5E05}"/>
              </a:ext>
            </a:extLst>
          </p:cNvPr>
          <p:cNvSpPr txBox="1"/>
          <p:nvPr/>
        </p:nvSpPr>
        <p:spPr>
          <a:xfrm>
            <a:off x="292964" y="1544715"/>
            <a:ext cx="9374818" cy="769441"/>
          </a:xfrm>
          <a:prstGeom prst="rect">
            <a:avLst/>
          </a:prstGeom>
          <a:noFill/>
        </p:spPr>
        <p:txBody>
          <a:bodyPr wrap="square" rtlCol="1">
            <a:spAutoFit/>
          </a:bodyPr>
          <a:lstStyle/>
          <a:p>
            <a:pPr algn="r" rtl="1"/>
            <a:r>
              <a:rPr lang="he-IL" sz="4400" dirty="0"/>
              <a:t>סקר 2 – אפליקציית  </a:t>
            </a:r>
            <a:r>
              <a:rPr lang="en-US" sz="4400" dirty="0" err="1"/>
              <a:t>WorkRight</a:t>
            </a:r>
            <a:endParaRPr lang="he-IL" sz="4400" dirty="0"/>
          </a:p>
        </p:txBody>
      </p:sp>
    </p:spTree>
    <p:extLst>
      <p:ext uri="{BB962C8B-B14F-4D97-AF65-F5344CB8AC3E}">
        <p14:creationId xmlns:p14="http://schemas.microsoft.com/office/powerpoint/2010/main" val="1958145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BE9935E6-7A8B-441E-B5E2-1338C37959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138" y="0"/>
            <a:ext cx="10153724" cy="6858000"/>
          </a:xfrm>
          <a:prstGeom prst="rect">
            <a:avLst/>
          </a:prstGeom>
        </p:spPr>
      </p:pic>
    </p:spTree>
    <p:extLst>
      <p:ext uri="{BB962C8B-B14F-4D97-AF65-F5344CB8AC3E}">
        <p14:creationId xmlns:p14="http://schemas.microsoft.com/office/powerpoint/2010/main" val="1228217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BB8B2F57-9D8D-4F6C-90B8-3756ABFD59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188" y="0"/>
            <a:ext cx="10115624" cy="6858000"/>
          </a:xfrm>
          <a:prstGeom prst="rect">
            <a:avLst/>
          </a:prstGeom>
        </p:spPr>
      </p:pic>
    </p:spTree>
    <p:extLst>
      <p:ext uri="{BB962C8B-B14F-4D97-AF65-F5344CB8AC3E}">
        <p14:creationId xmlns:p14="http://schemas.microsoft.com/office/powerpoint/2010/main" val="627997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55A950FA-8E5B-45F2-BEDB-EEC88494A3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087" y="0"/>
            <a:ext cx="10191825" cy="6858000"/>
          </a:xfrm>
          <a:prstGeom prst="rect">
            <a:avLst/>
          </a:prstGeom>
        </p:spPr>
      </p:pic>
    </p:spTree>
    <p:extLst>
      <p:ext uri="{BB962C8B-B14F-4D97-AF65-F5344CB8AC3E}">
        <p14:creationId xmlns:p14="http://schemas.microsoft.com/office/powerpoint/2010/main" val="1836953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17CB348-5193-4CA9-BB8E-A10ACC47363B}"/>
              </a:ext>
            </a:extLst>
          </p:cNvPr>
          <p:cNvSpPr>
            <a:spLocks noGrp="1"/>
          </p:cNvSpPr>
          <p:nvPr>
            <p:ph type="title"/>
          </p:nvPr>
        </p:nvSpPr>
        <p:spPr>
          <a:xfrm>
            <a:off x="646111" y="452718"/>
            <a:ext cx="9404723" cy="905565"/>
          </a:xfrm>
        </p:spPr>
        <p:txBody>
          <a:bodyPr/>
          <a:lstStyle/>
          <a:p>
            <a:pPr algn="r"/>
            <a:r>
              <a:rPr lang="he-IL" sz="4800" dirty="0"/>
              <a:t>תקציר</a:t>
            </a:r>
            <a:r>
              <a:rPr lang="he-IL" dirty="0"/>
              <a:t> - </a:t>
            </a:r>
            <a:r>
              <a:rPr lang="en-US" dirty="0" err="1"/>
              <a:t>WorkRight</a:t>
            </a:r>
            <a:endParaRPr lang="he-IL" dirty="0"/>
          </a:p>
        </p:txBody>
      </p:sp>
      <p:sp>
        <p:nvSpPr>
          <p:cNvPr id="3" name="מציין מיקום תוכן 2">
            <a:extLst>
              <a:ext uri="{FF2B5EF4-FFF2-40B4-BE49-F238E27FC236}">
                <a16:creationId xmlns:a16="http://schemas.microsoft.com/office/drawing/2014/main" id="{ABB32A69-9E8C-4333-916C-14A3BB1EC0C6}"/>
              </a:ext>
            </a:extLst>
          </p:cNvPr>
          <p:cNvSpPr>
            <a:spLocks noGrp="1"/>
          </p:cNvSpPr>
          <p:nvPr>
            <p:ph idx="1"/>
          </p:nvPr>
        </p:nvSpPr>
        <p:spPr>
          <a:xfrm>
            <a:off x="1103312" y="1615736"/>
            <a:ext cx="8946541" cy="4632663"/>
          </a:xfrm>
        </p:spPr>
        <p:txBody>
          <a:bodyPr>
            <a:normAutofit fontScale="77500" lnSpcReduction="20000"/>
          </a:bodyPr>
          <a:lstStyle/>
          <a:p>
            <a:pPr algn="ctr"/>
            <a:r>
              <a:rPr lang="he-IL" sz="2000" dirty="0">
                <a:solidFill>
                  <a:schemeClr val="tx1"/>
                </a:solidFill>
                <a:effectLst/>
                <a:latin typeface="Calibri" panose="020F0502020204030204" pitchFamily="34" charset="0"/>
                <a:ea typeface="Calibri" panose="020F0502020204030204" pitchFamily="34" charset="0"/>
                <a:cs typeface="Arial" panose="020B0604020202020204" pitchFamily="34" charset="0"/>
              </a:rPr>
              <a:t>אפליקציית </a:t>
            </a:r>
            <a:r>
              <a:rPr lang="en-US" sz="2000" dirty="0" err="1">
                <a:solidFill>
                  <a:schemeClr val="tx1"/>
                </a:solidFill>
                <a:latin typeface="Calibri" panose="020F0502020204030204" pitchFamily="34" charset="0"/>
                <a:ea typeface="Calibri" panose="020F0502020204030204" pitchFamily="34" charset="0"/>
                <a:cs typeface="Arial" panose="020B0604020202020204" pitchFamily="34" charset="0"/>
              </a:rPr>
              <a:t>WorkRight</a:t>
            </a:r>
            <a:r>
              <a:rPr lang="he-IL" sz="20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הינה אפליקציה שנותנת שירותי ניהול משמרות אבטחה 24/7.</a:t>
            </a:r>
          </a:p>
          <a:p>
            <a:pPr algn="ctr"/>
            <a:r>
              <a:rPr lang="he-IL" sz="2000" dirty="0">
                <a:solidFill>
                  <a:schemeClr val="tx1"/>
                </a:solidFill>
                <a:effectLst/>
                <a:latin typeface="Calibri" panose="020F0502020204030204" pitchFamily="34" charset="0"/>
                <a:ea typeface="Calibri" panose="020F0502020204030204" pitchFamily="34" charset="0"/>
                <a:cs typeface="Arial" panose="020B0604020202020204" pitchFamily="34" charset="0"/>
              </a:rPr>
              <a:t>האפליקציה תספק למנהל כלים טכנולוגיים מתקדמים שיאפשרו לו ביצוע מעקב אחר צוות עובדי האבטחה שלו.</a:t>
            </a:r>
          </a:p>
          <a:p>
            <a:pPr algn="ctr"/>
            <a:r>
              <a:rPr lang="he-IL" sz="2000" dirty="0">
                <a:solidFill>
                  <a:schemeClr val="tx1"/>
                </a:solidFill>
                <a:latin typeface="Calibri" panose="020F0502020204030204" pitchFamily="34" charset="0"/>
                <a:ea typeface="Calibri" panose="020F0502020204030204" pitchFamily="34" charset="0"/>
                <a:cs typeface="Arial" panose="020B0604020202020204" pitchFamily="34" charset="0"/>
              </a:rPr>
              <a:t>כמו כן, האפליקציה תעזור לעובדים לבצע את משימותיהם בצורה יעילה, מתועדת ונוחה. </a:t>
            </a:r>
            <a:endParaRPr lang="he-IL" sz="2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algn="ctr"/>
            <a:r>
              <a:rPr lang="he-IL" sz="2000" dirty="0">
                <a:solidFill>
                  <a:schemeClr val="tx1"/>
                </a:solidFill>
                <a:effectLst/>
                <a:latin typeface="Calibri" panose="020F0502020204030204" pitchFamily="34" charset="0"/>
                <a:ea typeface="Calibri" panose="020F0502020204030204" pitchFamily="34" charset="0"/>
                <a:cs typeface="Arial" panose="020B0604020202020204" pitchFamily="34" charset="0"/>
              </a:rPr>
              <a:t>האפליקציה מנוהלת על ידי המנהל, בכך שהוא אחראי על ניהו</a:t>
            </a:r>
            <a:r>
              <a:rPr lang="he-IL" sz="2000" dirty="0">
                <a:solidFill>
                  <a:schemeClr val="tx1"/>
                </a:solidFill>
                <a:latin typeface="Calibri" panose="020F0502020204030204" pitchFamily="34" charset="0"/>
                <a:ea typeface="Calibri" panose="020F0502020204030204" pitchFamily="34" charset="0"/>
                <a:cs typeface="Arial" panose="020B0604020202020204" pitchFamily="34" charset="0"/>
              </a:rPr>
              <a:t>ל עובדיו וכן </a:t>
            </a:r>
            <a:r>
              <a:rPr lang="he-IL" sz="2000" dirty="0">
                <a:solidFill>
                  <a:schemeClr val="tx1"/>
                </a:solidFill>
                <a:effectLst/>
                <a:latin typeface="Calibri" panose="020F0502020204030204" pitchFamily="34" charset="0"/>
                <a:ea typeface="Calibri" panose="020F0502020204030204" pitchFamily="34" charset="0"/>
                <a:cs typeface="Arial" panose="020B0604020202020204" pitchFamily="34" charset="0"/>
              </a:rPr>
              <a:t>קובע את צורת העבודה שלהם. המנהל עושה זאת ע"י כך שהוא קובע את סידור העבודה ואת המטלות שיהיו בכל משמרת ובכל פטרול לעובד הספציפי, באזור האישי שלו (של המנהל).</a:t>
            </a:r>
          </a:p>
          <a:p>
            <a:pPr algn="ctr"/>
            <a:r>
              <a:rPr lang="he-IL" sz="2000" dirty="0">
                <a:solidFill>
                  <a:schemeClr val="tx1"/>
                </a:solidFill>
                <a:latin typeface="Calibri" panose="020F0502020204030204" pitchFamily="34" charset="0"/>
                <a:cs typeface="Arial" panose="020B0604020202020204" pitchFamily="34" charset="0"/>
              </a:rPr>
              <a:t>עובד שמתחיל משמרת יהיה עליו להתחבר לאפליקציה ולפתוח משמרת חדשה, לאחר פתיחת משמרת העובד יראה איזה מטלות המנהל קבע לו לבצע במהלך משמרתו הנוכחית.</a:t>
            </a:r>
          </a:p>
          <a:p>
            <a:pPr algn="ctr"/>
            <a:r>
              <a:rPr lang="he-IL" sz="2000" dirty="0">
                <a:solidFill>
                  <a:schemeClr val="tx1"/>
                </a:solidFill>
                <a:latin typeface="Calibri" panose="020F0502020204030204" pitchFamily="34" charset="0"/>
                <a:cs typeface="Arial" panose="020B0604020202020204" pitchFamily="34" charset="0"/>
              </a:rPr>
              <a:t>האפליקציה תזכיר לעובד לפני תחילת פטרול וכן תאפשר לו לקבל התראות מהמנהל בזמן אמת (לגבי אירועים חריגים שקרו).</a:t>
            </a:r>
          </a:p>
          <a:p>
            <a:pPr algn="ctr"/>
            <a:r>
              <a:rPr lang="he-IL" sz="2000" dirty="0">
                <a:solidFill>
                  <a:schemeClr val="tx1"/>
                </a:solidFill>
                <a:latin typeface="Calibri" panose="020F0502020204030204" pitchFamily="34" charset="0"/>
                <a:cs typeface="Arial" panose="020B0604020202020204" pitchFamily="34" charset="0"/>
              </a:rPr>
              <a:t>בעת תחילת פטרול האפליקציה תציג לעובד את מפת המקום, אשר כוללת בתוכה נקודות אדומות (שמהוות משימות), בכל ביצוע של משימה, הנקודה האדומה אותה היא מסמלת תהפוך לירוקה.  העובד יוכל לסיים את הסיור רק כאשר כל הנקודות האדומות יהפכו לירוקות.</a:t>
            </a:r>
          </a:p>
          <a:p>
            <a:pPr algn="ctr"/>
            <a:r>
              <a:rPr lang="he-IL" sz="2000" dirty="0">
                <a:solidFill>
                  <a:schemeClr val="tx1"/>
                </a:solidFill>
                <a:latin typeface="Calibri" panose="020F0502020204030204" pitchFamily="34" charset="0"/>
                <a:cs typeface="Arial" panose="020B0604020202020204" pitchFamily="34" charset="0"/>
              </a:rPr>
              <a:t>לצורך מעקב של המנהל אחר ביצועי עובדיו, במהלך פטרולו של העובד, האפליקציה תתעד את מסלולו של העובד וכן את המשימות אשר ביצע ע"י צילום המשימה. בסיומו של כל פטרול, האפליקציה תנפיק "דוח מסכם" ולפיו היא גם תנתח את איכות ביצועיו של העובד. </a:t>
            </a:r>
          </a:p>
          <a:p>
            <a:pPr algn="ctr"/>
            <a:r>
              <a:rPr lang="he-IL" sz="2000" dirty="0">
                <a:solidFill>
                  <a:schemeClr val="tx1"/>
                </a:solidFill>
                <a:latin typeface="Calibri" panose="020F0502020204030204" pitchFamily="34" charset="0"/>
                <a:cs typeface="Arial" panose="020B0604020202020204" pitchFamily="34" charset="0"/>
              </a:rPr>
              <a:t>המנהל אחר כך יוכל לצפות במשמרות העובדים ובדוחות הסיורים, על מנת לראות ולבדוק את ביצועי עובדיו. </a:t>
            </a:r>
          </a:p>
          <a:p>
            <a:endParaRPr lang="he-IL" dirty="0"/>
          </a:p>
        </p:txBody>
      </p:sp>
    </p:spTree>
    <p:extLst>
      <p:ext uri="{BB962C8B-B14F-4D97-AF65-F5344CB8AC3E}">
        <p14:creationId xmlns:p14="http://schemas.microsoft.com/office/powerpoint/2010/main" val="2538819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47856C9F-EACD-4CCE-BC0E-D782975832A4}"/>
              </a:ext>
            </a:extLst>
          </p:cNvPr>
          <p:cNvPicPr>
            <a:picLocks noChangeAspect="1"/>
          </p:cNvPicPr>
          <p:nvPr/>
        </p:nvPicPr>
        <p:blipFill>
          <a:blip r:embed="rId2"/>
          <a:stretch>
            <a:fillRect/>
          </a:stretch>
        </p:blipFill>
        <p:spPr>
          <a:xfrm>
            <a:off x="3921499" y="1603981"/>
            <a:ext cx="4349002" cy="4872827"/>
          </a:xfrm>
          <a:prstGeom prst="rect">
            <a:avLst/>
          </a:prstGeom>
          <a:ln>
            <a:noFill/>
          </a:ln>
          <a:effectLst>
            <a:outerShdw blurRad="190500" algn="tl" rotWithShape="0">
              <a:srgbClr val="000000">
                <a:alpha val="70000"/>
              </a:srgbClr>
            </a:outerShdw>
          </a:effectLst>
        </p:spPr>
      </p:pic>
      <p:sp>
        <p:nvSpPr>
          <p:cNvPr id="6" name="תיבת טקסט 5">
            <a:extLst>
              <a:ext uri="{FF2B5EF4-FFF2-40B4-BE49-F238E27FC236}">
                <a16:creationId xmlns:a16="http://schemas.microsoft.com/office/drawing/2014/main" id="{E197E8FC-DE9F-4BA2-8724-F9A17198CF65}"/>
              </a:ext>
            </a:extLst>
          </p:cNvPr>
          <p:cNvSpPr txBox="1"/>
          <p:nvPr/>
        </p:nvSpPr>
        <p:spPr>
          <a:xfrm>
            <a:off x="1012053" y="588679"/>
            <a:ext cx="8131946" cy="523220"/>
          </a:xfrm>
          <a:prstGeom prst="rect">
            <a:avLst/>
          </a:prstGeom>
          <a:noFill/>
        </p:spPr>
        <p:txBody>
          <a:bodyPr wrap="square">
            <a:spAutoFit/>
          </a:bodyPr>
          <a:lstStyle/>
          <a:p>
            <a:pPr algn="r"/>
            <a:r>
              <a:rPr lang="he-IL"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דוגמה למפה שהעובד רואה במהלך הסיור</a:t>
            </a:r>
            <a:endParaRPr lang="he-IL" sz="2800" dirty="0"/>
          </a:p>
        </p:txBody>
      </p:sp>
    </p:spTree>
    <p:extLst>
      <p:ext uri="{BB962C8B-B14F-4D97-AF65-F5344CB8AC3E}">
        <p14:creationId xmlns:p14="http://schemas.microsoft.com/office/powerpoint/2010/main" val="1736681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3842791-58DB-4DAE-AC77-8593EEFD7EDF}"/>
              </a:ext>
            </a:extLst>
          </p:cNvPr>
          <p:cNvSpPr>
            <a:spLocks noGrp="1"/>
          </p:cNvSpPr>
          <p:nvPr>
            <p:ph type="title"/>
          </p:nvPr>
        </p:nvSpPr>
        <p:spPr>
          <a:xfrm>
            <a:off x="645130" y="328431"/>
            <a:ext cx="3784827" cy="559336"/>
          </a:xfrm>
        </p:spPr>
        <p:txBody>
          <a:bodyPr/>
          <a:lstStyle/>
          <a:p>
            <a:r>
              <a:rPr lang="en-US" sz="2400" dirty="0"/>
              <a:t>Deployment Diagram</a:t>
            </a:r>
            <a:br>
              <a:rPr lang="en-US" sz="2400" dirty="0"/>
            </a:br>
            <a:endParaRPr lang="he-IL" sz="2400" dirty="0"/>
          </a:p>
        </p:txBody>
      </p:sp>
      <p:pic>
        <p:nvPicPr>
          <p:cNvPr id="13" name="תמונה 12">
            <a:extLst>
              <a:ext uri="{FF2B5EF4-FFF2-40B4-BE49-F238E27FC236}">
                <a16:creationId xmlns:a16="http://schemas.microsoft.com/office/drawing/2014/main" id="{5201D3D7-793E-411C-937A-8CC07519D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554" y="819187"/>
            <a:ext cx="9174892" cy="5970233"/>
          </a:xfrm>
          <a:prstGeom prst="rect">
            <a:avLst/>
          </a:prstGeom>
        </p:spPr>
      </p:pic>
    </p:spTree>
    <p:extLst>
      <p:ext uri="{BB962C8B-B14F-4D97-AF65-F5344CB8AC3E}">
        <p14:creationId xmlns:p14="http://schemas.microsoft.com/office/powerpoint/2010/main" val="188167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BE353338-8E0B-4C02-AD9C-E160E0312A40}"/>
              </a:ext>
            </a:extLst>
          </p:cNvPr>
          <p:cNvSpPr>
            <a:spLocks noGrp="1"/>
          </p:cNvSpPr>
          <p:nvPr>
            <p:ph type="title"/>
          </p:nvPr>
        </p:nvSpPr>
        <p:spPr>
          <a:xfrm>
            <a:off x="646111" y="452718"/>
            <a:ext cx="4804778" cy="535573"/>
          </a:xfrm>
        </p:spPr>
        <p:txBody>
          <a:bodyPr/>
          <a:lstStyle/>
          <a:p>
            <a:r>
              <a:rPr lang="en-US" sz="2400" dirty="0"/>
              <a:t>Component Breakdown</a:t>
            </a:r>
            <a:br>
              <a:rPr lang="en-US" sz="2400" dirty="0"/>
            </a:br>
            <a:r>
              <a:rPr lang="he-IL" sz="2400" dirty="0"/>
              <a:t>	</a:t>
            </a:r>
          </a:p>
        </p:txBody>
      </p:sp>
      <p:pic>
        <p:nvPicPr>
          <p:cNvPr id="6" name="תמונה 5">
            <a:extLst>
              <a:ext uri="{FF2B5EF4-FFF2-40B4-BE49-F238E27FC236}">
                <a16:creationId xmlns:a16="http://schemas.microsoft.com/office/drawing/2014/main" id="{D75B201E-AC6A-4E3E-A342-4A3AAC594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84" y="1173017"/>
            <a:ext cx="11370398" cy="5532583"/>
          </a:xfrm>
          <a:prstGeom prst="rect">
            <a:avLst/>
          </a:prstGeom>
        </p:spPr>
      </p:pic>
    </p:spTree>
    <p:extLst>
      <p:ext uri="{BB962C8B-B14F-4D97-AF65-F5344CB8AC3E}">
        <p14:creationId xmlns:p14="http://schemas.microsoft.com/office/powerpoint/2010/main" val="3990131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EA9A229-D5F9-4459-B089-D44C24459C90}"/>
              </a:ext>
            </a:extLst>
          </p:cNvPr>
          <p:cNvSpPr>
            <a:spLocks noGrp="1"/>
          </p:cNvSpPr>
          <p:nvPr>
            <p:ph type="title"/>
          </p:nvPr>
        </p:nvSpPr>
        <p:spPr>
          <a:xfrm>
            <a:off x="646111" y="452718"/>
            <a:ext cx="3676507" cy="535573"/>
          </a:xfrm>
        </p:spPr>
        <p:txBody>
          <a:bodyPr/>
          <a:lstStyle/>
          <a:p>
            <a:r>
              <a:rPr lang="en-US" sz="2400" dirty="0"/>
              <a:t>Component Diagram</a:t>
            </a:r>
            <a:r>
              <a:rPr lang="he-IL" sz="2400" dirty="0"/>
              <a:t>	</a:t>
            </a:r>
          </a:p>
        </p:txBody>
      </p:sp>
      <p:pic>
        <p:nvPicPr>
          <p:cNvPr id="4" name="תמונה 3">
            <a:extLst>
              <a:ext uri="{FF2B5EF4-FFF2-40B4-BE49-F238E27FC236}">
                <a16:creationId xmlns:a16="http://schemas.microsoft.com/office/drawing/2014/main" id="{3CCB7BE5-4B11-483F-93EB-A4EABD01A5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88290"/>
            <a:ext cx="12192000" cy="6304257"/>
          </a:xfrm>
          <a:prstGeom prst="rect">
            <a:avLst/>
          </a:prstGeom>
        </p:spPr>
      </p:pic>
    </p:spTree>
    <p:extLst>
      <p:ext uri="{BB962C8B-B14F-4D97-AF65-F5344CB8AC3E}">
        <p14:creationId xmlns:p14="http://schemas.microsoft.com/office/powerpoint/2010/main" val="3478167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A6B5D2C1-F5C4-4BFD-86E7-D81A453B0EC1}"/>
              </a:ext>
            </a:extLst>
          </p:cNvPr>
          <p:cNvSpPr>
            <a:spLocks noGrp="1"/>
          </p:cNvSpPr>
          <p:nvPr>
            <p:ph type="title"/>
          </p:nvPr>
        </p:nvSpPr>
        <p:spPr>
          <a:xfrm>
            <a:off x="0" y="0"/>
            <a:ext cx="3676507" cy="535573"/>
          </a:xfrm>
        </p:spPr>
        <p:txBody>
          <a:bodyPr/>
          <a:lstStyle/>
          <a:p>
            <a:r>
              <a:rPr lang="en-US" sz="2400" dirty="0"/>
              <a:t>Composite Diagram</a:t>
            </a:r>
            <a:r>
              <a:rPr lang="he-IL" sz="2400" dirty="0"/>
              <a:t>	</a:t>
            </a:r>
          </a:p>
        </p:txBody>
      </p:sp>
      <p:pic>
        <p:nvPicPr>
          <p:cNvPr id="8" name="תמונה 7">
            <a:extLst>
              <a:ext uri="{FF2B5EF4-FFF2-40B4-BE49-F238E27FC236}">
                <a16:creationId xmlns:a16="http://schemas.microsoft.com/office/drawing/2014/main" id="{05983A5B-D125-48F6-9607-1F23626E51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88291"/>
            <a:ext cx="12192000" cy="5869709"/>
          </a:xfrm>
          <a:prstGeom prst="rect">
            <a:avLst/>
          </a:prstGeom>
        </p:spPr>
      </p:pic>
    </p:spTree>
    <p:extLst>
      <p:ext uri="{BB962C8B-B14F-4D97-AF65-F5344CB8AC3E}">
        <p14:creationId xmlns:p14="http://schemas.microsoft.com/office/powerpoint/2010/main" val="1595189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E6667DCA-2435-4B2A-9125-1F54DDD8F07D}"/>
              </a:ext>
            </a:extLst>
          </p:cNvPr>
          <p:cNvSpPr>
            <a:spLocks noGrp="1"/>
          </p:cNvSpPr>
          <p:nvPr>
            <p:ph type="title"/>
          </p:nvPr>
        </p:nvSpPr>
        <p:spPr>
          <a:xfrm>
            <a:off x="483870" y="3035898"/>
            <a:ext cx="11224259" cy="2572422"/>
          </a:xfrm>
        </p:spPr>
        <p:txBody>
          <a:bodyPr/>
          <a:lstStyle/>
          <a:p>
            <a:r>
              <a:rPr lang="en-US" sz="4800" dirty="0"/>
              <a:t>Sequence Diagram – SUC7 - Patrol</a:t>
            </a:r>
            <a:r>
              <a:rPr lang="he-IL" sz="4800" dirty="0"/>
              <a:t>	</a:t>
            </a:r>
          </a:p>
        </p:txBody>
      </p:sp>
    </p:spTree>
    <p:extLst>
      <p:ext uri="{BB962C8B-B14F-4D97-AF65-F5344CB8AC3E}">
        <p14:creationId xmlns:p14="http://schemas.microsoft.com/office/powerpoint/2010/main" val="961962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75039420-64B3-4B64-9CD7-AA2A6FDDE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051" y="0"/>
            <a:ext cx="10029898" cy="6858000"/>
          </a:xfrm>
          <a:prstGeom prst="rect">
            <a:avLst/>
          </a:prstGeom>
        </p:spPr>
      </p:pic>
    </p:spTree>
    <p:extLst>
      <p:ext uri="{BB962C8B-B14F-4D97-AF65-F5344CB8AC3E}">
        <p14:creationId xmlns:p14="http://schemas.microsoft.com/office/powerpoint/2010/main" val="2670073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יונים">
  <a:themeElements>
    <a:clrScheme name="יונים">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יונים">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יונים">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136</TotalTime>
  <Words>288</Words>
  <Application>Microsoft Office PowerPoint</Application>
  <PresentationFormat>מסך רחב</PresentationFormat>
  <Paragraphs>21</Paragraphs>
  <Slides>12</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12</vt:i4>
      </vt:variant>
    </vt:vector>
  </HeadingPairs>
  <TitlesOfParts>
    <vt:vector size="17" baseType="lpstr">
      <vt:lpstr>Arial</vt:lpstr>
      <vt:lpstr>Calibri</vt:lpstr>
      <vt:lpstr>Century Gothic</vt:lpstr>
      <vt:lpstr>Wingdings 3</vt:lpstr>
      <vt:lpstr>יונים</vt:lpstr>
      <vt:lpstr>מצגת של PowerPoint‏</vt:lpstr>
      <vt:lpstr>תקציר - WorkRight</vt:lpstr>
      <vt:lpstr>מצגת של PowerPoint‏</vt:lpstr>
      <vt:lpstr>Deployment Diagram </vt:lpstr>
      <vt:lpstr>Component Breakdown  </vt:lpstr>
      <vt:lpstr>Component Diagram </vt:lpstr>
      <vt:lpstr>Composite Diagram </vt:lpstr>
      <vt:lpstr>Sequence Diagram – SUC7 - Patrol </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יפה סהר</dc:creator>
  <cp:lastModifiedBy>Fadi Zaher</cp:lastModifiedBy>
  <cp:revision>23</cp:revision>
  <dcterms:created xsi:type="dcterms:W3CDTF">2021-01-23T17:50:03Z</dcterms:created>
  <dcterms:modified xsi:type="dcterms:W3CDTF">2021-01-23T20:23:09Z</dcterms:modified>
</cp:coreProperties>
</file>