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B219C-5EA7-4390-9A20-924C0426DD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BDD9BB-3B84-4FEB-954F-A20AA1F7B0E9}">
      <dgm:prSet/>
      <dgm:spPr/>
      <dgm:t>
        <a:bodyPr/>
        <a:lstStyle/>
        <a:p>
          <a:r>
            <a:rPr lang="en-US"/>
            <a:t>Develops a modular system based on a computational graph.</a:t>
          </a:r>
        </a:p>
      </dgm:t>
    </dgm:pt>
    <dgm:pt modelId="{A177E0B5-2BDE-48D1-86C8-88F339D72B1F}" type="parTrans" cxnId="{0687A7A4-4875-4379-8296-F7CF31A81541}">
      <dgm:prSet/>
      <dgm:spPr/>
      <dgm:t>
        <a:bodyPr/>
        <a:lstStyle/>
        <a:p>
          <a:endParaRPr lang="en-US"/>
        </a:p>
      </dgm:t>
    </dgm:pt>
    <dgm:pt modelId="{FB573B75-F3BA-4867-8F97-E61B2BF011D4}" type="sibTrans" cxnId="{0687A7A4-4875-4379-8296-F7CF31A81541}">
      <dgm:prSet/>
      <dgm:spPr/>
      <dgm:t>
        <a:bodyPr/>
        <a:lstStyle/>
        <a:p>
          <a:endParaRPr lang="en-US"/>
        </a:p>
      </dgm:t>
    </dgm:pt>
    <dgm:pt modelId="{EC7961C3-2578-486F-87A7-C3D932FBF2B5}">
      <dgm:prSet/>
      <dgm:spPr/>
      <dgm:t>
        <a:bodyPr/>
        <a:lstStyle/>
        <a:p>
          <a:r>
            <a:rPr lang="en-US"/>
            <a:t>Each node performs calculations and communicates with others.</a:t>
          </a:r>
        </a:p>
      </dgm:t>
    </dgm:pt>
    <dgm:pt modelId="{FAF124C6-809E-4DC8-879C-31244E970FC0}" type="parTrans" cxnId="{B6D90950-F0B8-40F4-90E5-8F9560986F0A}">
      <dgm:prSet/>
      <dgm:spPr/>
      <dgm:t>
        <a:bodyPr/>
        <a:lstStyle/>
        <a:p>
          <a:endParaRPr lang="en-US"/>
        </a:p>
      </dgm:t>
    </dgm:pt>
    <dgm:pt modelId="{8C9A1F51-404D-4D79-AA78-CBE228665003}" type="sibTrans" cxnId="{B6D90950-F0B8-40F4-90E5-8F9560986F0A}">
      <dgm:prSet/>
      <dgm:spPr/>
      <dgm:t>
        <a:bodyPr/>
        <a:lstStyle/>
        <a:p>
          <a:endParaRPr lang="en-US"/>
        </a:p>
      </dgm:t>
    </dgm:pt>
    <dgm:pt modelId="{E8102995-A58A-4481-A293-F08EF7EA29A2}">
      <dgm:prSet/>
      <dgm:spPr/>
      <dgm:t>
        <a:bodyPr/>
        <a:lstStyle/>
        <a:p>
          <a:r>
            <a:rPr lang="en-US"/>
            <a:t>Uses a </a:t>
          </a:r>
          <a:r>
            <a:rPr lang="en-US" b="1"/>
            <a:t>Publish/Subscribe</a:t>
          </a:r>
          <a:r>
            <a:rPr lang="en-US"/>
            <a:t> model for real-time updates.</a:t>
          </a:r>
        </a:p>
      </dgm:t>
    </dgm:pt>
    <dgm:pt modelId="{661BCF26-BD6B-4422-A064-5ADC759235BE}" type="parTrans" cxnId="{068FE8EA-A234-419B-B956-F2C570197151}">
      <dgm:prSet/>
      <dgm:spPr/>
      <dgm:t>
        <a:bodyPr/>
        <a:lstStyle/>
        <a:p>
          <a:endParaRPr lang="en-US"/>
        </a:p>
      </dgm:t>
    </dgm:pt>
    <dgm:pt modelId="{7700441E-612A-420D-BF51-35D46902B280}" type="sibTrans" cxnId="{068FE8EA-A234-419B-B956-F2C570197151}">
      <dgm:prSet/>
      <dgm:spPr/>
      <dgm:t>
        <a:bodyPr/>
        <a:lstStyle/>
        <a:p>
          <a:endParaRPr lang="en-US"/>
        </a:p>
      </dgm:t>
    </dgm:pt>
    <dgm:pt modelId="{6BFB13C5-6493-4710-B2B1-F86F11F419A3}">
      <dgm:prSet/>
      <dgm:spPr/>
      <dgm:t>
        <a:bodyPr/>
        <a:lstStyle/>
        <a:p>
          <a:r>
            <a:rPr lang="en-US"/>
            <a:t>Ensures efficient data flow and synchronization between components.</a:t>
          </a:r>
        </a:p>
      </dgm:t>
    </dgm:pt>
    <dgm:pt modelId="{C5DBE33F-894B-4FD2-A1F1-F4B11BB60490}" type="parTrans" cxnId="{66966F40-D458-422C-AF11-0A2A126CABDF}">
      <dgm:prSet/>
      <dgm:spPr/>
      <dgm:t>
        <a:bodyPr/>
        <a:lstStyle/>
        <a:p>
          <a:endParaRPr lang="en-US"/>
        </a:p>
      </dgm:t>
    </dgm:pt>
    <dgm:pt modelId="{0C5A6E16-A0B5-46F1-88BB-E38C0E47C82A}" type="sibTrans" cxnId="{66966F40-D458-422C-AF11-0A2A126CABDF}">
      <dgm:prSet/>
      <dgm:spPr/>
      <dgm:t>
        <a:bodyPr/>
        <a:lstStyle/>
        <a:p>
          <a:endParaRPr lang="en-US"/>
        </a:p>
      </dgm:t>
    </dgm:pt>
    <dgm:pt modelId="{5BB8E1E2-7680-41B3-8795-F46029046CA0}">
      <dgm:prSet/>
      <dgm:spPr/>
      <dgm:t>
        <a:bodyPr/>
        <a:lstStyle/>
        <a:p>
          <a:r>
            <a:rPr lang="en-US"/>
            <a:t>Implements a scalable design for managing nodes and data.</a:t>
          </a:r>
        </a:p>
      </dgm:t>
    </dgm:pt>
    <dgm:pt modelId="{FE0F3D92-85B9-4D4E-A637-52CFBDC8A92C}" type="parTrans" cxnId="{D5BECDA5-803E-4D11-A2B5-7F061D0CB843}">
      <dgm:prSet/>
      <dgm:spPr/>
      <dgm:t>
        <a:bodyPr/>
        <a:lstStyle/>
        <a:p>
          <a:endParaRPr lang="en-US"/>
        </a:p>
      </dgm:t>
    </dgm:pt>
    <dgm:pt modelId="{09101F46-7EF4-4076-AF9A-4DE290357C0B}" type="sibTrans" cxnId="{D5BECDA5-803E-4D11-A2B5-7F061D0CB843}">
      <dgm:prSet/>
      <dgm:spPr/>
      <dgm:t>
        <a:bodyPr/>
        <a:lstStyle/>
        <a:p>
          <a:endParaRPr lang="en-US"/>
        </a:p>
      </dgm:t>
    </dgm:pt>
    <dgm:pt modelId="{73180F19-B200-43B6-8B39-A8DEB6E7BAA5}" type="pres">
      <dgm:prSet presAssocID="{0D7B219C-5EA7-4390-9A20-924C0426DDAF}" presName="root" presStyleCnt="0">
        <dgm:presLayoutVars>
          <dgm:dir/>
          <dgm:resizeHandles val="exact"/>
        </dgm:presLayoutVars>
      </dgm:prSet>
      <dgm:spPr/>
    </dgm:pt>
    <dgm:pt modelId="{593BEC1D-8B38-4753-8B12-C32B831A4451}" type="pres">
      <dgm:prSet presAssocID="{EBBDD9BB-3B84-4FEB-954F-A20AA1F7B0E9}" presName="compNode" presStyleCnt="0"/>
      <dgm:spPr/>
    </dgm:pt>
    <dgm:pt modelId="{FC39265A-60C5-46B5-ABB6-0F4F5AE7AE57}" type="pres">
      <dgm:prSet presAssocID="{EBBDD9BB-3B84-4FEB-954F-A20AA1F7B0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B4086A5-E573-418A-92C5-80580767FFCE}" type="pres">
      <dgm:prSet presAssocID="{EBBDD9BB-3B84-4FEB-954F-A20AA1F7B0E9}" presName="spaceRect" presStyleCnt="0"/>
      <dgm:spPr/>
    </dgm:pt>
    <dgm:pt modelId="{952A56B3-2C65-40D9-AB3D-351C1A5C27E2}" type="pres">
      <dgm:prSet presAssocID="{EBBDD9BB-3B84-4FEB-954F-A20AA1F7B0E9}" presName="textRect" presStyleLbl="revTx" presStyleIdx="0" presStyleCnt="5">
        <dgm:presLayoutVars>
          <dgm:chMax val="1"/>
          <dgm:chPref val="1"/>
        </dgm:presLayoutVars>
      </dgm:prSet>
      <dgm:spPr/>
    </dgm:pt>
    <dgm:pt modelId="{B615305F-8D18-4D85-A8CF-71AC67DA318A}" type="pres">
      <dgm:prSet presAssocID="{FB573B75-F3BA-4867-8F97-E61B2BF011D4}" presName="sibTrans" presStyleCnt="0"/>
      <dgm:spPr/>
    </dgm:pt>
    <dgm:pt modelId="{5F4A1C09-C23E-4A2D-A496-A3D1F10DCEB7}" type="pres">
      <dgm:prSet presAssocID="{EC7961C3-2578-486F-87A7-C3D932FBF2B5}" presName="compNode" presStyleCnt="0"/>
      <dgm:spPr/>
    </dgm:pt>
    <dgm:pt modelId="{0F675747-B489-4E0B-B654-ED42F5F90A23}" type="pres">
      <dgm:prSet presAssocID="{EC7961C3-2578-486F-87A7-C3D932FBF2B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24CD4CD-DD4E-4D28-8079-1D546649E9DD}" type="pres">
      <dgm:prSet presAssocID="{EC7961C3-2578-486F-87A7-C3D932FBF2B5}" presName="spaceRect" presStyleCnt="0"/>
      <dgm:spPr/>
    </dgm:pt>
    <dgm:pt modelId="{0AC0234F-CB7C-4EA4-B48D-6458C647EA76}" type="pres">
      <dgm:prSet presAssocID="{EC7961C3-2578-486F-87A7-C3D932FBF2B5}" presName="textRect" presStyleLbl="revTx" presStyleIdx="1" presStyleCnt="5">
        <dgm:presLayoutVars>
          <dgm:chMax val="1"/>
          <dgm:chPref val="1"/>
        </dgm:presLayoutVars>
      </dgm:prSet>
      <dgm:spPr/>
    </dgm:pt>
    <dgm:pt modelId="{6008E3AD-B30B-46B8-A5B9-3F18CB5DB793}" type="pres">
      <dgm:prSet presAssocID="{8C9A1F51-404D-4D79-AA78-CBE228665003}" presName="sibTrans" presStyleCnt="0"/>
      <dgm:spPr/>
    </dgm:pt>
    <dgm:pt modelId="{66954C47-7A01-4F75-8312-3619FAB62A90}" type="pres">
      <dgm:prSet presAssocID="{E8102995-A58A-4481-A293-F08EF7EA29A2}" presName="compNode" presStyleCnt="0"/>
      <dgm:spPr/>
    </dgm:pt>
    <dgm:pt modelId="{E63126D9-47B8-47CF-BFF1-70A22448253C}" type="pres">
      <dgm:prSet presAssocID="{E8102995-A58A-4481-A293-F08EF7EA29A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8A418D-3839-40DE-861F-0AC4A874DE2B}" type="pres">
      <dgm:prSet presAssocID="{E8102995-A58A-4481-A293-F08EF7EA29A2}" presName="spaceRect" presStyleCnt="0"/>
      <dgm:spPr/>
    </dgm:pt>
    <dgm:pt modelId="{78E61C1F-0595-42A4-BDFD-47F475B50146}" type="pres">
      <dgm:prSet presAssocID="{E8102995-A58A-4481-A293-F08EF7EA29A2}" presName="textRect" presStyleLbl="revTx" presStyleIdx="2" presStyleCnt="5">
        <dgm:presLayoutVars>
          <dgm:chMax val="1"/>
          <dgm:chPref val="1"/>
        </dgm:presLayoutVars>
      </dgm:prSet>
      <dgm:spPr/>
    </dgm:pt>
    <dgm:pt modelId="{34D4331A-AA4D-498B-BBD8-6D2BCC99AF6A}" type="pres">
      <dgm:prSet presAssocID="{7700441E-612A-420D-BF51-35D46902B280}" presName="sibTrans" presStyleCnt="0"/>
      <dgm:spPr/>
    </dgm:pt>
    <dgm:pt modelId="{3F32A6C9-3DE1-4B30-9741-4FD9426CCDDD}" type="pres">
      <dgm:prSet presAssocID="{6BFB13C5-6493-4710-B2B1-F86F11F419A3}" presName="compNode" presStyleCnt="0"/>
      <dgm:spPr/>
    </dgm:pt>
    <dgm:pt modelId="{9E4F1B34-E373-4B31-82B9-4F56225504B1}" type="pres">
      <dgm:prSet presAssocID="{6BFB13C5-6493-4710-B2B1-F86F11F419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7AD513-AF83-4082-8B82-24774EB78942}" type="pres">
      <dgm:prSet presAssocID="{6BFB13C5-6493-4710-B2B1-F86F11F419A3}" presName="spaceRect" presStyleCnt="0"/>
      <dgm:spPr/>
    </dgm:pt>
    <dgm:pt modelId="{B86519A1-5840-46F2-B8A7-76B63A156E9F}" type="pres">
      <dgm:prSet presAssocID="{6BFB13C5-6493-4710-B2B1-F86F11F419A3}" presName="textRect" presStyleLbl="revTx" presStyleIdx="3" presStyleCnt="5">
        <dgm:presLayoutVars>
          <dgm:chMax val="1"/>
          <dgm:chPref val="1"/>
        </dgm:presLayoutVars>
      </dgm:prSet>
      <dgm:spPr/>
    </dgm:pt>
    <dgm:pt modelId="{BE9175A3-E6BF-4EC0-93D7-011405F5578C}" type="pres">
      <dgm:prSet presAssocID="{0C5A6E16-A0B5-46F1-88BB-E38C0E47C82A}" presName="sibTrans" presStyleCnt="0"/>
      <dgm:spPr/>
    </dgm:pt>
    <dgm:pt modelId="{958719BB-9FDE-40AA-BABE-07AFAA92D18D}" type="pres">
      <dgm:prSet presAssocID="{5BB8E1E2-7680-41B3-8795-F46029046CA0}" presName="compNode" presStyleCnt="0"/>
      <dgm:spPr/>
    </dgm:pt>
    <dgm:pt modelId="{205A437F-578E-45D9-9438-B3A0D82CE840}" type="pres">
      <dgm:prSet presAssocID="{5BB8E1E2-7680-41B3-8795-F46029046CA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47C5FFF-1C0D-4322-A729-C00B999A56C1}" type="pres">
      <dgm:prSet presAssocID="{5BB8E1E2-7680-41B3-8795-F46029046CA0}" presName="spaceRect" presStyleCnt="0"/>
      <dgm:spPr/>
    </dgm:pt>
    <dgm:pt modelId="{7E0B1E45-65B2-442C-B732-42DE62164569}" type="pres">
      <dgm:prSet presAssocID="{5BB8E1E2-7680-41B3-8795-F46029046CA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B27AB36-B2EC-4995-B79A-940A2EA77A97}" type="presOf" srcId="{E8102995-A58A-4481-A293-F08EF7EA29A2}" destId="{78E61C1F-0595-42A4-BDFD-47F475B50146}" srcOrd="0" destOrd="0" presId="urn:microsoft.com/office/officeart/2018/2/layout/IconLabelList"/>
    <dgm:cxn modelId="{6648013A-4C32-4599-8FFD-571064A87F38}" type="presOf" srcId="{EC7961C3-2578-486F-87A7-C3D932FBF2B5}" destId="{0AC0234F-CB7C-4EA4-B48D-6458C647EA76}" srcOrd="0" destOrd="0" presId="urn:microsoft.com/office/officeart/2018/2/layout/IconLabelList"/>
    <dgm:cxn modelId="{66966F40-D458-422C-AF11-0A2A126CABDF}" srcId="{0D7B219C-5EA7-4390-9A20-924C0426DDAF}" destId="{6BFB13C5-6493-4710-B2B1-F86F11F419A3}" srcOrd="3" destOrd="0" parTransId="{C5DBE33F-894B-4FD2-A1F1-F4B11BB60490}" sibTransId="{0C5A6E16-A0B5-46F1-88BB-E38C0E47C82A}"/>
    <dgm:cxn modelId="{105ADB41-645A-45AB-91C1-A42621A9C0BF}" type="presOf" srcId="{0D7B219C-5EA7-4390-9A20-924C0426DDAF}" destId="{73180F19-B200-43B6-8B39-A8DEB6E7BAA5}" srcOrd="0" destOrd="0" presId="urn:microsoft.com/office/officeart/2018/2/layout/IconLabelList"/>
    <dgm:cxn modelId="{7C2A466F-F573-4145-8361-A2A840946A29}" type="presOf" srcId="{5BB8E1E2-7680-41B3-8795-F46029046CA0}" destId="{7E0B1E45-65B2-442C-B732-42DE62164569}" srcOrd="0" destOrd="0" presId="urn:microsoft.com/office/officeart/2018/2/layout/IconLabelList"/>
    <dgm:cxn modelId="{B6D90950-F0B8-40F4-90E5-8F9560986F0A}" srcId="{0D7B219C-5EA7-4390-9A20-924C0426DDAF}" destId="{EC7961C3-2578-486F-87A7-C3D932FBF2B5}" srcOrd="1" destOrd="0" parTransId="{FAF124C6-809E-4DC8-879C-31244E970FC0}" sibTransId="{8C9A1F51-404D-4D79-AA78-CBE228665003}"/>
    <dgm:cxn modelId="{48EF6E52-7778-4BE6-8E4B-81FDE74AA3EA}" type="presOf" srcId="{EBBDD9BB-3B84-4FEB-954F-A20AA1F7B0E9}" destId="{952A56B3-2C65-40D9-AB3D-351C1A5C27E2}" srcOrd="0" destOrd="0" presId="urn:microsoft.com/office/officeart/2018/2/layout/IconLabelList"/>
    <dgm:cxn modelId="{0687A7A4-4875-4379-8296-F7CF31A81541}" srcId="{0D7B219C-5EA7-4390-9A20-924C0426DDAF}" destId="{EBBDD9BB-3B84-4FEB-954F-A20AA1F7B0E9}" srcOrd="0" destOrd="0" parTransId="{A177E0B5-2BDE-48D1-86C8-88F339D72B1F}" sibTransId="{FB573B75-F3BA-4867-8F97-E61B2BF011D4}"/>
    <dgm:cxn modelId="{D5BECDA5-803E-4D11-A2B5-7F061D0CB843}" srcId="{0D7B219C-5EA7-4390-9A20-924C0426DDAF}" destId="{5BB8E1E2-7680-41B3-8795-F46029046CA0}" srcOrd="4" destOrd="0" parTransId="{FE0F3D92-85B9-4D4E-A637-52CFBDC8A92C}" sibTransId="{09101F46-7EF4-4076-AF9A-4DE290357C0B}"/>
    <dgm:cxn modelId="{B76AF7C0-9E6A-49A5-BF83-8E4F8282C263}" type="presOf" srcId="{6BFB13C5-6493-4710-B2B1-F86F11F419A3}" destId="{B86519A1-5840-46F2-B8A7-76B63A156E9F}" srcOrd="0" destOrd="0" presId="urn:microsoft.com/office/officeart/2018/2/layout/IconLabelList"/>
    <dgm:cxn modelId="{068FE8EA-A234-419B-B956-F2C570197151}" srcId="{0D7B219C-5EA7-4390-9A20-924C0426DDAF}" destId="{E8102995-A58A-4481-A293-F08EF7EA29A2}" srcOrd="2" destOrd="0" parTransId="{661BCF26-BD6B-4422-A064-5ADC759235BE}" sibTransId="{7700441E-612A-420D-BF51-35D46902B280}"/>
    <dgm:cxn modelId="{DC13A8BB-1A98-45E7-A414-C25D5B7B9BE8}" type="presParOf" srcId="{73180F19-B200-43B6-8B39-A8DEB6E7BAA5}" destId="{593BEC1D-8B38-4753-8B12-C32B831A4451}" srcOrd="0" destOrd="0" presId="urn:microsoft.com/office/officeart/2018/2/layout/IconLabelList"/>
    <dgm:cxn modelId="{FA3DA717-C23D-4004-B9BD-05BCC1149A4C}" type="presParOf" srcId="{593BEC1D-8B38-4753-8B12-C32B831A4451}" destId="{FC39265A-60C5-46B5-ABB6-0F4F5AE7AE57}" srcOrd="0" destOrd="0" presId="urn:microsoft.com/office/officeart/2018/2/layout/IconLabelList"/>
    <dgm:cxn modelId="{F4ACDF8A-795B-47F8-8D94-9C5437C20DB5}" type="presParOf" srcId="{593BEC1D-8B38-4753-8B12-C32B831A4451}" destId="{EB4086A5-E573-418A-92C5-80580767FFCE}" srcOrd="1" destOrd="0" presId="urn:microsoft.com/office/officeart/2018/2/layout/IconLabelList"/>
    <dgm:cxn modelId="{E886F1E4-2F45-4E69-B1FC-124D250B5A5A}" type="presParOf" srcId="{593BEC1D-8B38-4753-8B12-C32B831A4451}" destId="{952A56B3-2C65-40D9-AB3D-351C1A5C27E2}" srcOrd="2" destOrd="0" presId="urn:microsoft.com/office/officeart/2018/2/layout/IconLabelList"/>
    <dgm:cxn modelId="{3D4C421F-45B2-4EE4-9D25-6D2E7DE11A3F}" type="presParOf" srcId="{73180F19-B200-43B6-8B39-A8DEB6E7BAA5}" destId="{B615305F-8D18-4D85-A8CF-71AC67DA318A}" srcOrd="1" destOrd="0" presId="urn:microsoft.com/office/officeart/2018/2/layout/IconLabelList"/>
    <dgm:cxn modelId="{28F64623-BB75-4B30-A99C-CC5392E0D53C}" type="presParOf" srcId="{73180F19-B200-43B6-8B39-A8DEB6E7BAA5}" destId="{5F4A1C09-C23E-4A2D-A496-A3D1F10DCEB7}" srcOrd="2" destOrd="0" presId="urn:microsoft.com/office/officeart/2018/2/layout/IconLabelList"/>
    <dgm:cxn modelId="{A9E56204-71CD-4ACC-BF32-A6B4BE4C4141}" type="presParOf" srcId="{5F4A1C09-C23E-4A2D-A496-A3D1F10DCEB7}" destId="{0F675747-B489-4E0B-B654-ED42F5F90A23}" srcOrd="0" destOrd="0" presId="urn:microsoft.com/office/officeart/2018/2/layout/IconLabelList"/>
    <dgm:cxn modelId="{4E9318D9-5BBF-4E46-9F32-30AEFAF2FB65}" type="presParOf" srcId="{5F4A1C09-C23E-4A2D-A496-A3D1F10DCEB7}" destId="{324CD4CD-DD4E-4D28-8079-1D546649E9DD}" srcOrd="1" destOrd="0" presId="urn:microsoft.com/office/officeart/2018/2/layout/IconLabelList"/>
    <dgm:cxn modelId="{23AAF40E-24C2-4F08-B003-B6E79CB9AFB1}" type="presParOf" srcId="{5F4A1C09-C23E-4A2D-A496-A3D1F10DCEB7}" destId="{0AC0234F-CB7C-4EA4-B48D-6458C647EA76}" srcOrd="2" destOrd="0" presId="urn:microsoft.com/office/officeart/2018/2/layout/IconLabelList"/>
    <dgm:cxn modelId="{980C7E2D-A98F-40CC-8E46-9A7D3810B692}" type="presParOf" srcId="{73180F19-B200-43B6-8B39-A8DEB6E7BAA5}" destId="{6008E3AD-B30B-46B8-A5B9-3F18CB5DB793}" srcOrd="3" destOrd="0" presId="urn:microsoft.com/office/officeart/2018/2/layout/IconLabelList"/>
    <dgm:cxn modelId="{92CD53D8-32E3-4F6A-9852-EF847DD0CB77}" type="presParOf" srcId="{73180F19-B200-43B6-8B39-A8DEB6E7BAA5}" destId="{66954C47-7A01-4F75-8312-3619FAB62A90}" srcOrd="4" destOrd="0" presId="urn:microsoft.com/office/officeart/2018/2/layout/IconLabelList"/>
    <dgm:cxn modelId="{4085BBC8-50DA-46EF-9B32-EB003C0C6AD8}" type="presParOf" srcId="{66954C47-7A01-4F75-8312-3619FAB62A90}" destId="{E63126D9-47B8-47CF-BFF1-70A22448253C}" srcOrd="0" destOrd="0" presId="urn:microsoft.com/office/officeart/2018/2/layout/IconLabelList"/>
    <dgm:cxn modelId="{3B888B7B-6841-4358-AABF-23EDFF5C6094}" type="presParOf" srcId="{66954C47-7A01-4F75-8312-3619FAB62A90}" destId="{918A418D-3839-40DE-861F-0AC4A874DE2B}" srcOrd="1" destOrd="0" presId="urn:microsoft.com/office/officeart/2018/2/layout/IconLabelList"/>
    <dgm:cxn modelId="{E27D11B2-514A-4D18-9CB0-53D7887453EE}" type="presParOf" srcId="{66954C47-7A01-4F75-8312-3619FAB62A90}" destId="{78E61C1F-0595-42A4-BDFD-47F475B50146}" srcOrd="2" destOrd="0" presId="urn:microsoft.com/office/officeart/2018/2/layout/IconLabelList"/>
    <dgm:cxn modelId="{C13DAF6B-25A3-4F8B-BBF4-1195ACF8334A}" type="presParOf" srcId="{73180F19-B200-43B6-8B39-A8DEB6E7BAA5}" destId="{34D4331A-AA4D-498B-BBD8-6D2BCC99AF6A}" srcOrd="5" destOrd="0" presId="urn:microsoft.com/office/officeart/2018/2/layout/IconLabelList"/>
    <dgm:cxn modelId="{3A882E33-5A3E-446E-9383-6E99CF3ADD87}" type="presParOf" srcId="{73180F19-B200-43B6-8B39-A8DEB6E7BAA5}" destId="{3F32A6C9-3DE1-4B30-9741-4FD9426CCDDD}" srcOrd="6" destOrd="0" presId="urn:microsoft.com/office/officeart/2018/2/layout/IconLabelList"/>
    <dgm:cxn modelId="{F5576142-5AE4-4142-9141-1A22AC441634}" type="presParOf" srcId="{3F32A6C9-3DE1-4B30-9741-4FD9426CCDDD}" destId="{9E4F1B34-E373-4B31-82B9-4F56225504B1}" srcOrd="0" destOrd="0" presId="urn:microsoft.com/office/officeart/2018/2/layout/IconLabelList"/>
    <dgm:cxn modelId="{B7977825-B09A-4B3F-A636-F68953718D38}" type="presParOf" srcId="{3F32A6C9-3DE1-4B30-9741-4FD9426CCDDD}" destId="{977AD513-AF83-4082-8B82-24774EB78942}" srcOrd="1" destOrd="0" presId="urn:microsoft.com/office/officeart/2018/2/layout/IconLabelList"/>
    <dgm:cxn modelId="{BBCC8179-5C86-4B36-91A4-84DBF9533F06}" type="presParOf" srcId="{3F32A6C9-3DE1-4B30-9741-4FD9426CCDDD}" destId="{B86519A1-5840-46F2-B8A7-76B63A156E9F}" srcOrd="2" destOrd="0" presId="urn:microsoft.com/office/officeart/2018/2/layout/IconLabelList"/>
    <dgm:cxn modelId="{430E9315-DCEB-4FDD-8263-8E48683BC28E}" type="presParOf" srcId="{73180F19-B200-43B6-8B39-A8DEB6E7BAA5}" destId="{BE9175A3-E6BF-4EC0-93D7-011405F5578C}" srcOrd="7" destOrd="0" presId="urn:microsoft.com/office/officeart/2018/2/layout/IconLabelList"/>
    <dgm:cxn modelId="{534EA437-D632-4242-99F0-EEA49B991F95}" type="presParOf" srcId="{73180F19-B200-43B6-8B39-A8DEB6E7BAA5}" destId="{958719BB-9FDE-40AA-BABE-07AFAA92D18D}" srcOrd="8" destOrd="0" presId="urn:microsoft.com/office/officeart/2018/2/layout/IconLabelList"/>
    <dgm:cxn modelId="{95FE08E0-D883-4F65-B88B-883CD63E2271}" type="presParOf" srcId="{958719BB-9FDE-40AA-BABE-07AFAA92D18D}" destId="{205A437F-578E-45D9-9438-B3A0D82CE840}" srcOrd="0" destOrd="0" presId="urn:microsoft.com/office/officeart/2018/2/layout/IconLabelList"/>
    <dgm:cxn modelId="{4539C68C-764F-4E0A-B584-80EF41DF87EB}" type="presParOf" srcId="{958719BB-9FDE-40AA-BABE-07AFAA92D18D}" destId="{247C5FFF-1C0D-4322-A729-C00B999A56C1}" srcOrd="1" destOrd="0" presId="urn:microsoft.com/office/officeart/2018/2/layout/IconLabelList"/>
    <dgm:cxn modelId="{E097BC94-96C4-437F-A66E-A23F8427C39E}" type="presParOf" srcId="{958719BB-9FDE-40AA-BABE-07AFAA92D18D}" destId="{7E0B1E45-65B2-442C-B732-42DE621645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E021B2-16A7-4DB1-A22D-510EEF1B9F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96B1D8-0AE8-4B22-BBBB-04DC77659D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HTTP server that runs servlet-based services which handle requests to load and publish data in the computational graph.</a:t>
          </a:r>
        </a:p>
      </dgm:t>
    </dgm:pt>
    <dgm:pt modelId="{864BA05B-CBA9-4B52-835C-232416A38BCD}" type="parTrans" cxnId="{427D9836-0F36-4CED-A4B7-12712B972910}">
      <dgm:prSet/>
      <dgm:spPr/>
      <dgm:t>
        <a:bodyPr/>
        <a:lstStyle/>
        <a:p>
          <a:endParaRPr lang="en-US"/>
        </a:p>
      </dgm:t>
    </dgm:pt>
    <dgm:pt modelId="{24C788D7-56C4-4FA8-99C9-569B086AD8F0}" type="sibTrans" cxnId="{427D9836-0F36-4CED-A4B7-12712B972910}">
      <dgm:prSet/>
      <dgm:spPr/>
      <dgm:t>
        <a:bodyPr/>
        <a:lstStyle/>
        <a:p>
          <a:endParaRPr lang="en-US"/>
        </a:p>
      </dgm:t>
    </dgm:pt>
    <dgm:pt modelId="{9E741A38-3371-4A03-81DE-F913916AE1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 of a user interface that allows configuration and sending of data to different points in the graph.</a:t>
          </a:r>
        </a:p>
      </dgm:t>
    </dgm:pt>
    <dgm:pt modelId="{EF915165-C6CC-4635-8C69-E8999B158126}" type="parTrans" cxnId="{82CCD95A-06B2-46F8-A180-72F188C7728D}">
      <dgm:prSet/>
      <dgm:spPr/>
      <dgm:t>
        <a:bodyPr/>
        <a:lstStyle/>
        <a:p>
          <a:endParaRPr lang="en-US"/>
        </a:p>
      </dgm:t>
    </dgm:pt>
    <dgm:pt modelId="{D8AAEB97-361F-45E1-B71E-7BD29D05F9A5}" type="sibTrans" cxnId="{82CCD95A-06B2-46F8-A180-72F188C7728D}">
      <dgm:prSet/>
      <dgm:spPr/>
      <dgm:t>
        <a:bodyPr/>
        <a:lstStyle/>
        <a:p>
          <a:endParaRPr lang="en-US"/>
        </a:p>
      </dgm:t>
    </dgm:pt>
    <dgm:pt modelId="{B06CF226-C325-44C5-B786-079C08CE7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project’s structure enables efficient management of both the software and the project itself, including version control and proper documentation.</a:t>
          </a:r>
        </a:p>
      </dgm:t>
    </dgm:pt>
    <dgm:pt modelId="{821D3EF6-46F5-4AD7-BE1D-0F459AB1D5E7}" type="parTrans" cxnId="{3CF8C3A4-DEBC-4842-9379-F5F6CC628665}">
      <dgm:prSet/>
      <dgm:spPr/>
      <dgm:t>
        <a:bodyPr/>
        <a:lstStyle/>
        <a:p>
          <a:endParaRPr lang="en-US"/>
        </a:p>
      </dgm:t>
    </dgm:pt>
    <dgm:pt modelId="{21819888-D005-4E38-AFCE-4E575AB1DFBB}" type="sibTrans" cxnId="{3CF8C3A4-DEBC-4842-9379-F5F6CC628665}">
      <dgm:prSet/>
      <dgm:spPr/>
      <dgm:t>
        <a:bodyPr/>
        <a:lstStyle/>
        <a:p>
          <a:endParaRPr lang="en-US"/>
        </a:p>
      </dgm:t>
    </dgm:pt>
    <dgm:pt modelId="{CECA4189-DAAB-4AA7-8E5C-2632927F52DF}" type="pres">
      <dgm:prSet presAssocID="{71E021B2-16A7-4DB1-A22D-510EEF1B9F98}" presName="root" presStyleCnt="0">
        <dgm:presLayoutVars>
          <dgm:dir/>
          <dgm:resizeHandles val="exact"/>
        </dgm:presLayoutVars>
      </dgm:prSet>
      <dgm:spPr/>
    </dgm:pt>
    <dgm:pt modelId="{C3CFED5C-72C4-45C0-ACC1-476355D5B947}" type="pres">
      <dgm:prSet presAssocID="{2496B1D8-0AE8-4B22-BBBB-04DC77659DE0}" presName="compNode" presStyleCnt="0"/>
      <dgm:spPr/>
    </dgm:pt>
    <dgm:pt modelId="{CEDDD3C1-2B81-4B0E-8E01-40A1D4406B4E}" type="pres">
      <dgm:prSet presAssocID="{2496B1D8-0AE8-4B22-BBBB-04DC77659DE0}" presName="bgRect" presStyleLbl="bgShp" presStyleIdx="0" presStyleCnt="3"/>
      <dgm:spPr/>
    </dgm:pt>
    <dgm:pt modelId="{7E97AAA5-F2CD-41EC-BF45-2B5613AA2C1E}" type="pres">
      <dgm:prSet presAssocID="{2496B1D8-0AE8-4B22-BBBB-04DC77659D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7BEAED1-6A35-4DDB-8FAC-1E8DD0469861}" type="pres">
      <dgm:prSet presAssocID="{2496B1D8-0AE8-4B22-BBBB-04DC77659DE0}" presName="spaceRect" presStyleCnt="0"/>
      <dgm:spPr/>
    </dgm:pt>
    <dgm:pt modelId="{38F1A84A-07B2-432A-B85F-0F6F4F8BD40F}" type="pres">
      <dgm:prSet presAssocID="{2496B1D8-0AE8-4B22-BBBB-04DC77659DE0}" presName="parTx" presStyleLbl="revTx" presStyleIdx="0" presStyleCnt="3">
        <dgm:presLayoutVars>
          <dgm:chMax val="0"/>
          <dgm:chPref val="0"/>
        </dgm:presLayoutVars>
      </dgm:prSet>
      <dgm:spPr/>
    </dgm:pt>
    <dgm:pt modelId="{5418DFB0-6B09-4995-BC4C-EB5B06DF8F5F}" type="pres">
      <dgm:prSet presAssocID="{24C788D7-56C4-4FA8-99C9-569B086AD8F0}" presName="sibTrans" presStyleCnt="0"/>
      <dgm:spPr/>
    </dgm:pt>
    <dgm:pt modelId="{29284161-437C-4BF3-86B6-740E977920B3}" type="pres">
      <dgm:prSet presAssocID="{9E741A38-3371-4A03-81DE-F913916AE16D}" presName="compNode" presStyleCnt="0"/>
      <dgm:spPr/>
    </dgm:pt>
    <dgm:pt modelId="{4B18CD1F-A17D-4190-9C29-34B771DD89A0}" type="pres">
      <dgm:prSet presAssocID="{9E741A38-3371-4A03-81DE-F913916AE16D}" presName="bgRect" presStyleLbl="bgShp" presStyleIdx="1" presStyleCnt="3"/>
      <dgm:spPr/>
    </dgm:pt>
    <dgm:pt modelId="{33C8B538-CA7C-4976-A052-19B209A0D205}" type="pres">
      <dgm:prSet presAssocID="{9E741A38-3371-4A03-81DE-F913916AE1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D34302B-9A85-4D29-849F-11ADC3E51272}" type="pres">
      <dgm:prSet presAssocID="{9E741A38-3371-4A03-81DE-F913916AE16D}" presName="spaceRect" presStyleCnt="0"/>
      <dgm:spPr/>
    </dgm:pt>
    <dgm:pt modelId="{88F7236A-3E42-4AD3-A3BE-17C47AC5D6A9}" type="pres">
      <dgm:prSet presAssocID="{9E741A38-3371-4A03-81DE-F913916AE16D}" presName="parTx" presStyleLbl="revTx" presStyleIdx="1" presStyleCnt="3">
        <dgm:presLayoutVars>
          <dgm:chMax val="0"/>
          <dgm:chPref val="0"/>
        </dgm:presLayoutVars>
      </dgm:prSet>
      <dgm:spPr/>
    </dgm:pt>
    <dgm:pt modelId="{CA129EA4-C69B-41C5-B5D7-6B8DEF66FF16}" type="pres">
      <dgm:prSet presAssocID="{D8AAEB97-361F-45E1-B71E-7BD29D05F9A5}" presName="sibTrans" presStyleCnt="0"/>
      <dgm:spPr/>
    </dgm:pt>
    <dgm:pt modelId="{1CA40C4D-AF61-44A5-899F-834E42C2C1D1}" type="pres">
      <dgm:prSet presAssocID="{B06CF226-C325-44C5-B786-079C08CE77DC}" presName="compNode" presStyleCnt="0"/>
      <dgm:spPr/>
    </dgm:pt>
    <dgm:pt modelId="{C8C146F0-C992-4F95-A195-EEDF91A9FFF4}" type="pres">
      <dgm:prSet presAssocID="{B06CF226-C325-44C5-B786-079C08CE77DC}" presName="bgRect" presStyleLbl="bgShp" presStyleIdx="2" presStyleCnt="3"/>
      <dgm:spPr/>
    </dgm:pt>
    <dgm:pt modelId="{8F4534B5-55DE-4A88-BB8F-92E9334E7D0E}" type="pres">
      <dgm:prSet presAssocID="{B06CF226-C325-44C5-B786-079C08CE77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CEE44E5-9671-47D4-8367-B63B7D571CC2}" type="pres">
      <dgm:prSet presAssocID="{B06CF226-C325-44C5-B786-079C08CE77DC}" presName="spaceRect" presStyleCnt="0"/>
      <dgm:spPr/>
    </dgm:pt>
    <dgm:pt modelId="{97133B7B-666A-4E7E-B645-7F8DE6E95163}" type="pres">
      <dgm:prSet presAssocID="{B06CF226-C325-44C5-B786-079C08CE77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0A0C60C-A710-493F-956A-2A103E818BB1}" type="presOf" srcId="{2496B1D8-0AE8-4B22-BBBB-04DC77659DE0}" destId="{38F1A84A-07B2-432A-B85F-0F6F4F8BD40F}" srcOrd="0" destOrd="0" presId="urn:microsoft.com/office/officeart/2018/2/layout/IconVerticalSolidList"/>
    <dgm:cxn modelId="{3593172B-2C4F-409F-94AB-63856FB4E02B}" type="presOf" srcId="{9E741A38-3371-4A03-81DE-F913916AE16D}" destId="{88F7236A-3E42-4AD3-A3BE-17C47AC5D6A9}" srcOrd="0" destOrd="0" presId="urn:microsoft.com/office/officeart/2018/2/layout/IconVerticalSolidList"/>
    <dgm:cxn modelId="{427D9836-0F36-4CED-A4B7-12712B972910}" srcId="{71E021B2-16A7-4DB1-A22D-510EEF1B9F98}" destId="{2496B1D8-0AE8-4B22-BBBB-04DC77659DE0}" srcOrd="0" destOrd="0" parTransId="{864BA05B-CBA9-4B52-835C-232416A38BCD}" sibTransId="{24C788D7-56C4-4FA8-99C9-569B086AD8F0}"/>
    <dgm:cxn modelId="{82CCD95A-06B2-46F8-A180-72F188C7728D}" srcId="{71E021B2-16A7-4DB1-A22D-510EEF1B9F98}" destId="{9E741A38-3371-4A03-81DE-F913916AE16D}" srcOrd="1" destOrd="0" parTransId="{EF915165-C6CC-4635-8C69-E8999B158126}" sibTransId="{D8AAEB97-361F-45E1-B71E-7BD29D05F9A5}"/>
    <dgm:cxn modelId="{F91E3195-030A-4318-940D-B6288744067B}" type="presOf" srcId="{B06CF226-C325-44C5-B786-079C08CE77DC}" destId="{97133B7B-666A-4E7E-B645-7F8DE6E95163}" srcOrd="0" destOrd="0" presId="urn:microsoft.com/office/officeart/2018/2/layout/IconVerticalSolidList"/>
    <dgm:cxn modelId="{3CF8C3A4-DEBC-4842-9379-F5F6CC628665}" srcId="{71E021B2-16A7-4DB1-A22D-510EEF1B9F98}" destId="{B06CF226-C325-44C5-B786-079C08CE77DC}" srcOrd="2" destOrd="0" parTransId="{821D3EF6-46F5-4AD7-BE1D-0F459AB1D5E7}" sibTransId="{21819888-D005-4E38-AFCE-4E575AB1DFBB}"/>
    <dgm:cxn modelId="{F70AB3F0-3D6B-42B1-B003-E74815B929E3}" type="presOf" srcId="{71E021B2-16A7-4DB1-A22D-510EEF1B9F98}" destId="{CECA4189-DAAB-4AA7-8E5C-2632927F52DF}" srcOrd="0" destOrd="0" presId="urn:microsoft.com/office/officeart/2018/2/layout/IconVerticalSolidList"/>
    <dgm:cxn modelId="{57F259DA-B8F0-4386-A980-07F9B8AC78C2}" type="presParOf" srcId="{CECA4189-DAAB-4AA7-8E5C-2632927F52DF}" destId="{C3CFED5C-72C4-45C0-ACC1-476355D5B947}" srcOrd="0" destOrd="0" presId="urn:microsoft.com/office/officeart/2018/2/layout/IconVerticalSolidList"/>
    <dgm:cxn modelId="{B0EF96E7-7A7F-4B85-B99E-52CCDEEB9625}" type="presParOf" srcId="{C3CFED5C-72C4-45C0-ACC1-476355D5B947}" destId="{CEDDD3C1-2B81-4B0E-8E01-40A1D4406B4E}" srcOrd="0" destOrd="0" presId="urn:microsoft.com/office/officeart/2018/2/layout/IconVerticalSolidList"/>
    <dgm:cxn modelId="{63D39C27-C3BF-4087-8A13-B0A2085A42BD}" type="presParOf" srcId="{C3CFED5C-72C4-45C0-ACC1-476355D5B947}" destId="{7E97AAA5-F2CD-41EC-BF45-2B5613AA2C1E}" srcOrd="1" destOrd="0" presId="urn:microsoft.com/office/officeart/2018/2/layout/IconVerticalSolidList"/>
    <dgm:cxn modelId="{A488FC49-CE86-4628-929E-41B2D5E1D5E3}" type="presParOf" srcId="{C3CFED5C-72C4-45C0-ACC1-476355D5B947}" destId="{87BEAED1-6A35-4DDB-8FAC-1E8DD0469861}" srcOrd="2" destOrd="0" presId="urn:microsoft.com/office/officeart/2018/2/layout/IconVerticalSolidList"/>
    <dgm:cxn modelId="{8E87CB11-D2F0-4DC4-BB3E-1360B5F2FFF2}" type="presParOf" srcId="{C3CFED5C-72C4-45C0-ACC1-476355D5B947}" destId="{38F1A84A-07B2-432A-B85F-0F6F4F8BD40F}" srcOrd="3" destOrd="0" presId="urn:microsoft.com/office/officeart/2018/2/layout/IconVerticalSolidList"/>
    <dgm:cxn modelId="{F32B3981-927E-4D2C-9377-CE9976603155}" type="presParOf" srcId="{CECA4189-DAAB-4AA7-8E5C-2632927F52DF}" destId="{5418DFB0-6B09-4995-BC4C-EB5B06DF8F5F}" srcOrd="1" destOrd="0" presId="urn:microsoft.com/office/officeart/2018/2/layout/IconVerticalSolidList"/>
    <dgm:cxn modelId="{6E3348D9-B10E-4D61-8340-5C7D20274A20}" type="presParOf" srcId="{CECA4189-DAAB-4AA7-8E5C-2632927F52DF}" destId="{29284161-437C-4BF3-86B6-740E977920B3}" srcOrd="2" destOrd="0" presId="urn:microsoft.com/office/officeart/2018/2/layout/IconVerticalSolidList"/>
    <dgm:cxn modelId="{C2CE86CE-DDFB-4961-B366-BEF4E2849471}" type="presParOf" srcId="{29284161-437C-4BF3-86B6-740E977920B3}" destId="{4B18CD1F-A17D-4190-9C29-34B771DD89A0}" srcOrd="0" destOrd="0" presId="urn:microsoft.com/office/officeart/2018/2/layout/IconVerticalSolidList"/>
    <dgm:cxn modelId="{804409B1-69F3-405F-ABC9-A39564789EAD}" type="presParOf" srcId="{29284161-437C-4BF3-86B6-740E977920B3}" destId="{33C8B538-CA7C-4976-A052-19B209A0D205}" srcOrd="1" destOrd="0" presId="urn:microsoft.com/office/officeart/2018/2/layout/IconVerticalSolidList"/>
    <dgm:cxn modelId="{30EFA786-5C2D-45E3-9AA9-DBDDD0BD3127}" type="presParOf" srcId="{29284161-437C-4BF3-86B6-740E977920B3}" destId="{FD34302B-9A85-4D29-849F-11ADC3E51272}" srcOrd="2" destOrd="0" presId="urn:microsoft.com/office/officeart/2018/2/layout/IconVerticalSolidList"/>
    <dgm:cxn modelId="{3E02824C-7345-4A0A-B201-C255F2B30F28}" type="presParOf" srcId="{29284161-437C-4BF3-86B6-740E977920B3}" destId="{88F7236A-3E42-4AD3-A3BE-17C47AC5D6A9}" srcOrd="3" destOrd="0" presId="urn:microsoft.com/office/officeart/2018/2/layout/IconVerticalSolidList"/>
    <dgm:cxn modelId="{82785D3D-5DA9-4E46-BE2A-EC7D43336EC9}" type="presParOf" srcId="{CECA4189-DAAB-4AA7-8E5C-2632927F52DF}" destId="{CA129EA4-C69B-41C5-B5D7-6B8DEF66FF16}" srcOrd="3" destOrd="0" presId="urn:microsoft.com/office/officeart/2018/2/layout/IconVerticalSolidList"/>
    <dgm:cxn modelId="{9E6BD3BD-8D8E-47CC-BEAC-B077517EF818}" type="presParOf" srcId="{CECA4189-DAAB-4AA7-8E5C-2632927F52DF}" destId="{1CA40C4D-AF61-44A5-899F-834E42C2C1D1}" srcOrd="4" destOrd="0" presId="urn:microsoft.com/office/officeart/2018/2/layout/IconVerticalSolidList"/>
    <dgm:cxn modelId="{E0578E97-A0BA-44E6-86A3-27BAEC635CCF}" type="presParOf" srcId="{1CA40C4D-AF61-44A5-899F-834E42C2C1D1}" destId="{C8C146F0-C992-4F95-A195-EEDF91A9FFF4}" srcOrd="0" destOrd="0" presId="urn:microsoft.com/office/officeart/2018/2/layout/IconVerticalSolidList"/>
    <dgm:cxn modelId="{76EE2DB6-28DC-44AB-941B-974D644CB937}" type="presParOf" srcId="{1CA40C4D-AF61-44A5-899F-834E42C2C1D1}" destId="{8F4534B5-55DE-4A88-BB8F-92E9334E7D0E}" srcOrd="1" destOrd="0" presId="urn:microsoft.com/office/officeart/2018/2/layout/IconVerticalSolidList"/>
    <dgm:cxn modelId="{6F6B6284-ECA2-47CF-A8BD-6031D23A2796}" type="presParOf" srcId="{1CA40C4D-AF61-44A5-899F-834E42C2C1D1}" destId="{1CEE44E5-9671-47D4-8367-B63B7D571CC2}" srcOrd="2" destOrd="0" presId="urn:microsoft.com/office/officeart/2018/2/layout/IconVerticalSolidList"/>
    <dgm:cxn modelId="{79477093-8BB8-4880-BD9E-FD2490E9A46B}" type="presParOf" srcId="{1CA40C4D-AF61-44A5-899F-834E42C2C1D1}" destId="{97133B7B-666A-4E7E-B645-7F8DE6E951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A7CA5C-63C6-41FF-A1CF-468F534A0F8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1F32A0-1AD2-4ECF-A38E-7907DF831C3C}">
      <dgm:prSet/>
      <dgm:spPr/>
      <dgm:t>
        <a:bodyPr/>
        <a:lstStyle/>
        <a:p>
          <a:r>
            <a:rPr lang="en-US" b="0" i="0" baseline="0"/>
            <a:t>Gained solid understanding of SOLID, GRASP, and core programming principles</a:t>
          </a:r>
          <a:endParaRPr lang="en-US"/>
        </a:p>
      </dgm:t>
    </dgm:pt>
    <dgm:pt modelId="{1EC044A9-3E1E-4A58-8ED1-E41F6D44BEE7}" type="parTrans" cxnId="{2903FC5E-B207-4C62-9238-FD70F153B78D}">
      <dgm:prSet/>
      <dgm:spPr/>
      <dgm:t>
        <a:bodyPr/>
        <a:lstStyle/>
        <a:p>
          <a:endParaRPr lang="en-US"/>
        </a:p>
      </dgm:t>
    </dgm:pt>
    <dgm:pt modelId="{5827E3C2-C40B-4C4D-B87E-144520E18C1B}" type="sibTrans" cxnId="{2903FC5E-B207-4C62-9238-FD70F153B78D}">
      <dgm:prSet/>
      <dgm:spPr/>
      <dgm:t>
        <a:bodyPr/>
        <a:lstStyle/>
        <a:p>
          <a:endParaRPr lang="en-US"/>
        </a:p>
      </dgm:t>
    </dgm:pt>
    <dgm:pt modelId="{450ECC8B-E440-4893-BAA4-2300F3AA782B}">
      <dgm:prSet/>
      <dgm:spPr/>
      <dgm:t>
        <a:bodyPr/>
        <a:lstStyle/>
        <a:p>
          <a:r>
            <a:rPr lang="en-US" b="0" i="0" baseline="0"/>
            <a:t>Built hands-on Java skills: data structures, file handling, and networking</a:t>
          </a:r>
          <a:endParaRPr lang="en-US"/>
        </a:p>
      </dgm:t>
    </dgm:pt>
    <dgm:pt modelId="{7B98BD79-60E0-43F7-A086-F16F49837485}" type="parTrans" cxnId="{6B78C90F-BCCD-4E4D-8652-CB393D906B75}">
      <dgm:prSet/>
      <dgm:spPr/>
      <dgm:t>
        <a:bodyPr/>
        <a:lstStyle/>
        <a:p>
          <a:endParaRPr lang="en-US"/>
        </a:p>
      </dgm:t>
    </dgm:pt>
    <dgm:pt modelId="{B4CF2352-D4A4-4DD0-B5D1-41986217FE8C}" type="sibTrans" cxnId="{6B78C90F-BCCD-4E4D-8652-CB393D906B75}">
      <dgm:prSet/>
      <dgm:spPr/>
      <dgm:t>
        <a:bodyPr/>
        <a:lstStyle/>
        <a:p>
          <a:endParaRPr lang="en-US"/>
        </a:p>
      </dgm:t>
    </dgm:pt>
    <dgm:pt modelId="{C8C60EBE-4DC4-4306-82BA-DF3ACF6AE11F}">
      <dgm:prSet/>
      <dgm:spPr/>
      <dgm:t>
        <a:bodyPr/>
        <a:lstStyle/>
        <a:p>
          <a:r>
            <a:rPr lang="en-US" b="0" i="0" baseline="0"/>
            <a:t>Explored MVC &amp; MVVM for clean, maintainable software design</a:t>
          </a:r>
          <a:endParaRPr lang="en-US"/>
        </a:p>
      </dgm:t>
    </dgm:pt>
    <dgm:pt modelId="{14C03B1A-699D-4C52-835F-2144D3F5E8CB}" type="parTrans" cxnId="{3D188843-9AA7-400A-B2A0-0753446E4488}">
      <dgm:prSet/>
      <dgm:spPr/>
      <dgm:t>
        <a:bodyPr/>
        <a:lstStyle/>
        <a:p>
          <a:endParaRPr lang="en-US"/>
        </a:p>
      </dgm:t>
    </dgm:pt>
    <dgm:pt modelId="{D341CCB7-E794-4CEB-A552-8BDC5F078639}" type="sibTrans" cxnId="{3D188843-9AA7-400A-B2A0-0753446E4488}">
      <dgm:prSet/>
      <dgm:spPr/>
      <dgm:t>
        <a:bodyPr/>
        <a:lstStyle/>
        <a:p>
          <a:endParaRPr lang="en-US"/>
        </a:p>
      </dgm:t>
    </dgm:pt>
    <dgm:pt modelId="{D162B056-D1DB-4FA4-86AF-0BCB62091BE4}">
      <dgm:prSet/>
      <dgm:spPr/>
      <dgm:t>
        <a:bodyPr/>
        <a:lstStyle/>
        <a:p>
          <a:r>
            <a:rPr lang="en-US" b="0" i="0" baseline="0"/>
            <a:t>Practiced web development with RESTful services and scalability concepts</a:t>
          </a:r>
          <a:endParaRPr lang="en-US"/>
        </a:p>
      </dgm:t>
    </dgm:pt>
    <dgm:pt modelId="{87ADD371-715A-4DCC-B7C7-604DD5548C63}" type="parTrans" cxnId="{D91C319C-E436-49EB-BB5E-75F535314EBC}">
      <dgm:prSet/>
      <dgm:spPr/>
      <dgm:t>
        <a:bodyPr/>
        <a:lstStyle/>
        <a:p>
          <a:endParaRPr lang="en-US"/>
        </a:p>
      </dgm:t>
    </dgm:pt>
    <dgm:pt modelId="{C85EA1CA-EFD8-4508-99DD-2010902F1B3F}" type="sibTrans" cxnId="{D91C319C-E436-49EB-BB5E-75F535314EBC}">
      <dgm:prSet/>
      <dgm:spPr/>
      <dgm:t>
        <a:bodyPr/>
        <a:lstStyle/>
        <a:p>
          <a:endParaRPr lang="en-US"/>
        </a:p>
      </dgm:t>
    </dgm:pt>
    <dgm:pt modelId="{150D87F3-2338-400C-8FCB-358CE12A1BE8}">
      <dgm:prSet/>
      <dgm:spPr/>
      <dgm:t>
        <a:bodyPr/>
        <a:lstStyle/>
        <a:p>
          <a:r>
            <a:rPr lang="en-US" b="0" i="0" baseline="0"/>
            <a:t>Acquired a versatile skill set for future programming challenges</a:t>
          </a:r>
          <a:endParaRPr lang="en-US"/>
        </a:p>
      </dgm:t>
    </dgm:pt>
    <dgm:pt modelId="{285F6BC6-DC4A-4167-BB38-2B73FFBE827F}" type="parTrans" cxnId="{3401C621-8F2C-4F7B-8051-CD0293ADBC3B}">
      <dgm:prSet/>
      <dgm:spPr/>
      <dgm:t>
        <a:bodyPr/>
        <a:lstStyle/>
        <a:p>
          <a:endParaRPr lang="en-US"/>
        </a:p>
      </dgm:t>
    </dgm:pt>
    <dgm:pt modelId="{07DB72A3-26A6-4F7D-9591-4FAB361DEC2E}" type="sibTrans" cxnId="{3401C621-8F2C-4F7B-8051-CD0293ADBC3B}">
      <dgm:prSet/>
      <dgm:spPr/>
      <dgm:t>
        <a:bodyPr/>
        <a:lstStyle/>
        <a:p>
          <a:endParaRPr lang="en-US"/>
        </a:p>
      </dgm:t>
    </dgm:pt>
    <dgm:pt modelId="{8FF7ABE8-3CCB-4BEC-8F91-983061E8F5C9}" type="pres">
      <dgm:prSet presAssocID="{09A7CA5C-63C6-41FF-A1CF-468F534A0F89}" presName="linear" presStyleCnt="0">
        <dgm:presLayoutVars>
          <dgm:animLvl val="lvl"/>
          <dgm:resizeHandles val="exact"/>
        </dgm:presLayoutVars>
      </dgm:prSet>
      <dgm:spPr/>
    </dgm:pt>
    <dgm:pt modelId="{D37B9E0A-538E-48A5-A2C2-3448D99DB243}" type="pres">
      <dgm:prSet presAssocID="{131F32A0-1AD2-4ECF-A38E-7907DF831C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E283C5-78D4-4AA8-9627-AE52DAF42CAB}" type="pres">
      <dgm:prSet presAssocID="{5827E3C2-C40B-4C4D-B87E-144520E18C1B}" presName="spacer" presStyleCnt="0"/>
      <dgm:spPr/>
    </dgm:pt>
    <dgm:pt modelId="{24672A10-28D3-4625-ADE4-7C461A01958E}" type="pres">
      <dgm:prSet presAssocID="{450ECC8B-E440-4893-BAA4-2300F3AA782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13FA87F-5BEB-4FC1-9E83-0C84BC7DFB93}" type="pres">
      <dgm:prSet presAssocID="{B4CF2352-D4A4-4DD0-B5D1-41986217FE8C}" presName="spacer" presStyleCnt="0"/>
      <dgm:spPr/>
    </dgm:pt>
    <dgm:pt modelId="{615E57E8-8D5C-4679-9741-5381D4C72E71}" type="pres">
      <dgm:prSet presAssocID="{C8C60EBE-4DC4-4306-82BA-DF3ACF6AE11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A943566-8F79-442A-8EE6-D4A1E6629B7D}" type="pres">
      <dgm:prSet presAssocID="{D341CCB7-E794-4CEB-A552-8BDC5F078639}" presName="spacer" presStyleCnt="0"/>
      <dgm:spPr/>
    </dgm:pt>
    <dgm:pt modelId="{C3829AED-40D9-4BB7-81DE-36BFF0A83624}" type="pres">
      <dgm:prSet presAssocID="{D162B056-D1DB-4FA4-86AF-0BCB62091BE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1573EF-2152-4F50-9234-ED04C0A22DB0}" type="pres">
      <dgm:prSet presAssocID="{C85EA1CA-EFD8-4508-99DD-2010902F1B3F}" presName="spacer" presStyleCnt="0"/>
      <dgm:spPr/>
    </dgm:pt>
    <dgm:pt modelId="{5AD8E7D4-04B9-410D-857D-BD2C7B57E102}" type="pres">
      <dgm:prSet presAssocID="{150D87F3-2338-400C-8FCB-358CE12A1BE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B78C90F-BCCD-4E4D-8652-CB393D906B75}" srcId="{09A7CA5C-63C6-41FF-A1CF-468F534A0F89}" destId="{450ECC8B-E440-4893-BAA4-2300F3AA782B}" srcOrd="1" destOrd="0" parTransId="{7B98BD79-60E0-43F7-A086-F16F49837485}" sibTransId="{B4CF2352-D4A4-4DD0-B5D1-41986217FE8C}"/>
    <dgm:cxn modelId="{3401C621-8F2C-4F7B-8051-CD0293ADBC3B}" srcId="{09A7CA5C-63C6-41FF-A1CF-468F534A0F89}" destId="{150D87F3-2338-400C-8FCB-358CE12A1BE8}" srcOrd="4" destOrd="0" parTransId="{285F6BC6-DC4A-4167-BB38-2B73FFBE827F}" sibTransId="{07DB72A3-26A6-4F7D-9591-4FAB361DEC2E}"/>
    <dgm:cxn modelId="{2903FC5E-B207-4C62-9238-FD70F153B78D}" srcId="{09A7CA5C-63C6-41FF-A1CF-468F534A0F89}" destId="{131F32A0-1AD2-4ECF-A38E-7907DF831C3C}" srcOrd="0" destOrd="0" parTransId="{1EC044A9-3E1E-4A58-8ED1-E41F6D44BEE7}" sibTransId="{5827E3C2-C40B-4C4D-B87E-144520E18C1B}"/>
    <dgm:cxn modelId="{3D188843-9AA7-400A-B2A0-0753446E4488}" srcId="{09A7CA5C-63C6-41FF-A1CF-468F534A0F89}" destId="{C8C60EBE-4DC4-4306-82BA-DF3ACF6AE11F}" srcOrd="2" destOrd="0" parTransId="{14C03B1A-699D-4C52-835F-2144D3F5E8CB}" sibTransId="{D341CCB7-E794-4CEB-A552-8BDC5F078639}"/>
    <dgm:cxn modelId="{9A1DF27B-8FEB-4209-989B-7D1CDD468D30}" type="presOf" srcId="{450ECC8B-E440-4893-BAA4-2300F3AA782B}" destId="{24672A10-28D3-4625-ADE4-7C461A01958E}" srcOrd="0" destOrd="0" presId="urn:microsoft.com/office/officeart/2005/8/layout/vList2"/>
    <dgm:cxn modelId="{D91C319C-E436-49EB-BB5E-75F535314EBC}" srcId="{09A7CA5C-63C6-41FF-A1CF-468F534A0F89}" destId="{D162B056-D1DB-4FA4-86AF-0BCB62091BE4}" srcOrd="3" destOrd="0" parTransId="{87ADD371-715A-4DCC-B7C7-604DD5548C63}" sibTransId="{C85EA1CA-EFD8-4508-99DD-2010902F1B3F}"/>
    <dgm:cxn modelId="{2BF241AD-F812-4176-B6C2-749982E62EF5}" type="presOf" srcId="{131F32A0-1AD2-4ECF-A38E-7907DF831C3C}" destId="{D37B9E0A-538E-48A5-A2C2-3448D99DB243}" srcOrd="0" destOrd="0" presId="urn:microsoft.com/office/officeart/2005/8/layout/vList2"/>
    <dgm:cxn modelId="{AEA708CD-4065-4F95-96CF-DDBD7AE0EE52}" type="presOf" srcId="{09A7CA5C-63C6-41FF-A1CF-468F534A0F89}" destId="{8FF7ABE8-3CCB-4BEC-8F91-983061E8F5C9}" srcOrd="0" destOrd="0" presId="urn:microsoft.com/office/officeart/2005/8/layout/vList2"/>
    <dgm:cxn modelId="{C70D0FDA-48E9-419F-9F73-1F20C761F6C4}" type="presOf" srcId="{150D87F3-2338-400C-8FCB-358CE12A1BE8}" destId="{5AD8E7D4-04B9-410D-857D-BD2C7B57E102}" srcOrd="0" destOrd="0" presId="urn:microsoft.com/office/officeart/2005/8/layout/vList2"/>
    <dgm:cxn modelId="{F4E7D7FB-48CD-4178-893E-E527501E9528}" type="presOf" srcId="{C8C60EBE-4DC4-4306-82BA-DF3ACF6AE11F}" destId="{615E57E8-8D5C-4679-9741-5381D4C72E71}" srcOrd="0" destOrd="0" presId="urn:microsoft.com/office/officeart/2005/8/layout/vList2"/>
    <dgm:cxn modelId="{3690BFFF-551E-4DD4-A4EF-A6C63F0A71FA}" type="presOf" srcId="{D162B056-D1DB-4FA4-86AF-0BCB62091BE4}" destId="{C3829AED-40D9-4BB7-81DE-36BFF0A83624}" srcOrd="0" destOrd="0" presId="urn:microsoft.com/office/officeart/2005/8/layout/vList2"/>
    <dgm:cxn modelId="{6A638F0B-A593-41AE-9764-BE917D83E938}" type="presParOf" srcId="{8FF7ABE8-3CCB-4BEC-8F91-983061E8F5C9}" destId="{D37B9E0A-538E-48A5-A2C2-3448D99DB243}" srcOrd="0" destOrd="0" presId="urn:microsoft.com/office/officeart/2005/8/layout/vList2"/>
    <dgm:cxn modelId="{A2D7C6A7-0C8D-412E-BC57-56E24F353776}" type="presParOf" srcId="{8FF7ABE8-3CCB-4BEC-8F91-983061E8F5C9}" destId="{2DE283C5-78D4-4AA8-9627-AE52DAF42CAB}" srcOrd="1" destOrd="0" presId="urn:microsoft.com/office/officeart/2005/8/layout/vList2"/>
    <dgm:cxn modelId="{089242AF-0516-4E7E-9E97-DCF1765DA9DB}" type="presParOf" srcId="{8FF7ABE8-3CCB-4BEC-8F91-983061E8F5C9}" destId="{24672A10-28D3-4625-ADE4-7C461A01958E}" srcOrd="2" destOrd="0" presId="urn:microsoft.com/office/officeart/2005/8/layout/vList2"/>
    <dgm:cxn modelId="{8D7B46D7-320A-4821-B6BF-69CD2DDE57E5}" type="presParOf" srcId="{8FF7ABE8-3CCB-4BEC-8F91-983061E8F5C9}" destId="{613FA87F-5BEB-4FC1-9E83-0C84BC7DFB93}" srcOrd="3" destOrd="0" presId="urn:microsoft.com/office/officeart/2005/8/layout/vList2"/>
    <dgm:cxn modelId="{0EE2C16F-B30C-4789-9E21-BF189F2395D6}" type="presParOf" srcId="{8FF7ABE8-3CCB-4BEC-8F91-983061E8F5C9}" destId="{615E57E8-8D5C-4679-9741-5381D4C72E71}" srcOrd="4" destOrd="0" presId="urn:microsoft.com/office/officeart/2005/8/layout/vList2"/>
    <dgm:cxn modelId="{8040D85F-DA78-4AD9-B062-3E868C0127C7}" type="presParOf" srcId="{8FF7ABE8-3CCB-4BEC-8F91-983061E8F5C9}" destId="{4A943566-8F79-442A-8EE6-D4A1E6629B7D}" srcOrd="5" destOrd="0" presId="urn:microsoft.com/office/officeart/2005/8/layout/vList2"/>
    <dgm:cxn modelId="{0319FEFD-5F7A-4BD5-B164-CF995EB255E4}" type="presParOf" srcId="{8FF7ABE8-3CCB-4BEC-8F91-983061E8F5C9}" destId="{C3829AED-40D9-4BB7-81DE-36BFF0A83624}" srcOrd="6" destOrd="0" presId="urn:microsoft.com/office/officeart/2005/8/layout/vList2"/>
    <dgm:cxn modelId="{8FC56985-336F-4847-A3F2-E147782D8B94}" type="presParOf" srcId="{8FF7ABE8-3CCB-4BEC-8F91-983061E8F5C9}" destId="{F41573EF-2152-4F50-9234-ED04C0A22DB0}" srcOrd="7" destOrd="0" presId="urn:microsoft.com/office/officeart/2005/8/layout/vList2"/>
    <dgm:cxn modelId="{83761899-6619-4F1A-A3D8-9440C4ACABBE}" type="presParOf" srcId="{8FF7ABE8-3CCB-4BEC-8F91-983061E8F5C9}" destId="{5AD8E7D4-04B9-410D-857D-BD2C7B57E10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9265A-60C5-46B5-ABB6-0F4F5AE7AE57}">
      <dsp:nvSpPr>
        <dsp:cNvPr id="0" name=""/>
        <dsp:cNvSpPr/>
      </dsp:nvSpPr>
      <dsp:spPr>
        <a:xfrm>
          <a:off x="884018" y="283838"/>
          <a:ext cx="697675" cy="697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A56B3-2C65-40D9-AB3D-351C1A5C27E2}">
      <dsp:nvSpPr>
        <dsp:cNvPr id="0" name=""/>
        <dsp:cNvSpPr/>
      </dsp:nvSpPr>
      <dsp:spPr>
        <a:xfrm>
          <a:off x="457660" y="1226351"/>
          <a:ext cx="1550390" cy="6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Develops a modular system based on a computational graph.</a:t>
          </a:r>
        </a:p>
      </dsp:txBody>
      <dsp:txXfrm>
        <a:off x="457660" y="1226351"/>
        <a:ext cx="1550390" cy="620156"/>
      </dsp:txXfrm>
    </dsp:sp>
    <dsp:sp modelId="{0F675747-B489-4E0B-B654-ED42F5F90A23}">
      <dsp:nvSpPr>
        <dsp:cNvPr id="0" name=""/>
        <dsp:cNvSpPr/>
      </dsp:nvSpPr>
      <dsp:spPr>
        <a:xfrm>
          <a:off x="2705727" y="283838"/>
          <a:ext cx="697675" cy="697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0234F-CB7C-4EA4-B48D-6458C647EA76}">
      <dsp:nvSpPr>
        <dsp:cNvPr id="0" name=""/>
        <dsp:cNvSpPr/>
      </dsp:nvSpPr>
      <dsp:spPr>
        <a:xfrm>
          <a:off x="2279369" y="1226351"/>
          <a:ext cx="1550390" cy="6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node performs calculations and communicates with others.</a:t>
          </a:r>
        </a:p>
      </dsp:txBody>
      <dsp:txXfrm>
        <a:off x="2279369" y="1226351"/>
        <a:ext cx="1550390" cy="620156"/>
      </dsp:txXfrm>
    </dsp:sp>
    <dsp:sp modelId="{E63126D9-47B8-47CF-BFF1-70A22448253C}">
      <dsp:nvSpPr>
        <dsp:cNvPr id="0" name=""/>
        <dsp:cNvSpPr/>
      </dsp:nvSpPr>
      <dsp:spPr>
        <a:xfrm>
          <a:off x="4527436" y="283838"/>
          <a:ext cx="697675" cy="697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61C1F-0595-42A4-BDFD-47F475B50146}">
      <dsp:nvSpPr>
        <dsp:cNvPr id="0" name=""/>
        <dsp:cNvSpPr/>
      </dsp:nvSpPr>
      <dsp:spPr>
        <a:xfrm>
          <a:off x="4101078" y="1226351"/>
          <a:ext cx="1550390" cy="6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Uses a </a:t>
          </a:r>
          <a:r>
            <a:rPr lang="en-US" sz="1100" b="1" kern="1200"/>
            <a:t>Publish/Subscribe</a:t>
          </a:r>
          <a:r>
            <a:rPr lang="en-US" sz="1100" kern="1200"/>
            <a:t> model for real-time updates.</a:t>
          </a:r>
        </a:p>
      </dsp:txBody>
      <dsp:txXfrm>
        <a:off x="4101078" y="1226351"/>
        <a:ext cx="1550390" cy="620156"/>
      </dsp:txXfrm>
    </dsp:sp>
    <dsp:sp modelId="{9E4F1B34-E373-4B31-82B9-4F56225504B1}">
      <dsp:nvSpPr>
        <dsp:cNvPr id="0" name=""/>
        <dsp:cNvSpPr/>
      </dsp:nvSpPr>
      <dsp:spPr>
        <a:xfrm>
          <a:off x="1794872" y="2234105"/>
          <a:ext cx="697675" cy="697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519A1-5840-46F2-B8A7-76B63A156E9F}">
      <dsp:nvSpPr>
        <dsp:cNvPr id="0" name=""/>
        <dsp:cNvSpPr/>
      </dsp:nvSpPr>
      <dsp:spPr>
        <a:xfrm>
          <a:off x="1368515" y="3176617"/>
          <a:ext cx="1550390" cy="6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Ensures efficient data flow and synchronization between components.</a:t>
          </a:r>
        </a:p>
      </dsp:txBody>
      <dsp:txXfrm>
        <a:off x="1368515" y="3176617"/>
        <a:ext cx="1550390" cy="620156"/>
      </dsp:txXfrm>
    </dsp:sp>
    <dsp:sp modelId="{205A437F-578E-45D9-9438-B3A0D82CE840}">
      <dsp:nvSpPr>
        <dsp:cNvPr id="0" name=""/>
        <dsp:cNvSpPr/>
      </dsp:nvSpPr>
      <dsp:spPr>
        <a:xfrm>
          <a:off x="3616581" y="2234105"/>
          <a:ext cx="697675" cy="697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B1E45-65B2-442C-B732-42DE62164569}">
      <dsp:nvSpPr>
        <dsp:cNvPr id="0" name=""/>
        <dsp:cNvSpPr/>
      </dsp:nvSpPr>
      <dsp:spPr>
        <a:xfrm>
          <a:off x="3190224" y="3176617"/>
          <a:ext cx="1550390" cy="6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Implements a scalable design for managing nodes and data.</a:t>
          </a:r>
        </a:p>
      </dsp:txBody>
      <dsp:txXfrm>
        <a:off x="3190224" y="3176617"/>
        <a:ext cx="1550390" cy="620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DD3C1-2B81-4B0E-8E01-40A1D4406B4E}">
      <dsp:nvSpPr>
        <dsp:cNvPr id="0" name=""/>
        <dsp:cNvSpPr/>
      </dsp:nvSpPr>
      <dsp:spPr>
        <a:xfrm>
          <a:off x="0" y="448"/>
          <a:ext cx="8883836" cy="10505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7AAA5-F2CD-41EC-BF45-2B5613AA2C1E}">
      <dsp:nvSpPr>
        <dsp:cNvPr id="0" name=""/>
        <dsp:cNvSpPr/>
      </dsp:nvSpPr>
      <dsp:spPr>
        <a:xfrm>
          <a:off x="317779" y="236813"/>
          <a:ext cx="577780" cy="577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1A84A-07B2-432A-B85F-0F6F4F8BD40F}">
      <dsp:nvSpPr>
        <dsp:cNvPr id="0" name=""/>
        <dsp:cNvSpPr/>
      </dsp:nvSpPr>
      <dsp:spPr>
        <a:xfrm>
          <a:off x="1213339" y="448"/>
          <a:ext cx="7670496" cy="1050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79" tIns="111179" rIns="111179" bIns="11117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HTTP server that runs servlet-based services which handle requests to load and publish data in the computational graph.</a:t>
          </a:r>
        </a:p>
      </dsp:txBody>
      <dsp:txXfrm>
        <a:off x="1213339" y="448"/>
        <a:ext cx="7670496" cy="1050510"/>
      </dsp:txXfrm>
    </dsp:sp>
    <dsp:sp modelId="{4B18CD1F-A17D-4190-9C29-34B771DD89A0}">
      <dsp:nvSpPr>
        <dsp:cNvPr id="0" name=""/>
        <dsp:cNvSpPr/>
      </dsp:nvSpPr>
      <dsp:spPr>
        <a:xfrm>
          <a:off x="0" y="1313586"/>
          <a:ext cx="8883836" cy="10505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8B538-CA7C-4976-A052-19B209A0D205}">
      <dsp:nvSpPr>
        <dsp:cNvPr id="0" name=""/>
        <dsp:cNvSpPr/>
      </dsp:nvSpPr>
      <dsp:spPr>
        <a:xfrm>
          <a:off x="317779" y="1549951"/>
          <a:ext cx="577780" cy="5777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7236A-3E42-4AD3-A3BE-17C47AC5D6A9}">
      <dsp:nvSpPr>
        <dsp:cNvPr id="0" name=""/>
        <dsp:cNvSpPr/>
      </dsp:nvSpPr>
      <dsp:spPr>
        <a:xfrm>
          <a:off x="1213339" y="1313586"/>
          <a:ext cx="7670496" cy="1050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79" tIns="111179" rIns="111179" bIns="11117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Development of a user interface that allows configuration and sending of data to different points in the graph.</a:t>
          </a:r>
        </a:p>
      </dsp:txBody>
      <dsp:txXfrm>
        <a:off x="1213339" y="1313586"/>
        <a:ext cx="7670496" cy="1050510"/>
      </dsp:txXfrm>
    </dsp:sp>
    <dsp:sp modelId="{C8C146F0-C992-4F95-A195-EEDF91A9FFF4}">
      <dsp:nvSpPr>
        <dsp:cNvPr id="0" name=""/>
        <dsp:cNvSpPr/>
      </dsp:nvSpPr>
      <dsp:spPr>
        <a:xfrm>
          <a:off x="0" y="2626724"/>
          <a:ext cx="8883836" cy="10505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534B5-55DE-4A88-BB8F-92E9334E7D0E}">
      <dsp:nvSpPr>
        <dsp:cNvPr id="0" name=""/>
        <dsp:cNvSpPr/>
      </dsp:nvSpPr>
      <dsp:spPr>
        <a:xfrm>
          <a:off x="317779" y="2863088"/>
          <a:ext cx="577780" cy="5777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33B7B-666A-4E7E-B645-7F8DE6E95163}">
      <dsp:nvSpPr>
        <dsp:cNvPr id="0" name=""/>
        <dsp:cNvSpPr/>
      </dsp:nvSpPr>
      <dsp:spPr>
        <a:xfrm>
          <a:off x="1213339" y="2626724"/>
          <a:ext cx="7670496" cy="1050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79" tIns="111179" rIns="111179" bIns="11117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project’s structure enables efficient management of both the software and the project itself, including version control and proper documentation.</a:t>
          </a:r>
        </a:p>
      </dsp:txBody>
      <dsp:txXfrm>
        <a:off x="1213339" y="2626724"/>
        <a:ext cx="7670496" cy="1050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B9E0A-538E-48A5-A2C2-3448D99DB243}">
      <dsp:nvSpPr>
        <dsp:cNvPr id="0" name=""/>
        <dsp:cNvSpPr/>
      </dsp:nvSpPr>
      <dsp:spPr>
        <a:xfrm>
          <a:off x="0" y="64032"/>
          <a:ext cx="5169059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Gained solid understanding of SOLID, GRASP, and core programming principles</a:t>
          </a:r>
          <a:endParaRPr lang="en-US" sz="1800" kern="1200"/>
        </a:p>
      </dsp:txBody>
      <dsp:txXfrm>
        <a:off x="34954" y="98986"/>
        <a:ext cx="5099151" cy="646132"/>
      </dsp:txXfrm>
    </dsp:sp>
    <dsp:sp modelId="{24672A10-28D3-4625-ADE4-7C461A01958E}">
      <dsp:nvSpPr>
        <dsp:cNvPr id="0" name=""/>
        <dsp:cNvSpPr/>
      </dsp:nvSpPr>
      <dsp:spPr>
        <a:xfrm>
          <a:off x="0" y="831912"/>
          <a:ext cx="5169059" cy="716040"/>
        </a:xfrm>
        <a:prstGeom prst="roundRect">
          <a:avLst/>
        </a:prstGeom>
        <a:solidFill>
          <a:schemeClr val="accent2">
            <a:hueOff val="-928833"/>
            <a:satOff val="-866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Built hands-on Java skills: data structures, file handling, and networking</a:t>
          </a:r>
          <a:endParaRPr lang="en-US" sz="1800" kern="1200"/>
        </a:p>
      </dsp:txBody>
      <dsp:txXfrm>
        <a:off x="34954" y="866866"/>
        <a:ext cx="5099151" cy="646132"/>
      </dsp:txXfrm>
    </dsp:sp>
    <dsp:sp modelId="{615E57E8-8D5C-4679-9741-5381D4C72E71}">
      <dsp:nvSpPr>
        <dsp:cNvPr id="0" name=""/>
        <dsp:cNvSpPr/>
      </dsp:nvSpPr>
      <dsp:spPr>
        <a:xfrm>
          <a:off x="0" y="1599792"/>
          <a:ext cx="5169059" cy="716040"/>
        </a:xfrm>
        <a:prstGeom prst="roundRect">
          <a:avLst/>
        </a:prstGeom>
        <a:solidFill>
          <a:schemeClr val="accent2">
            <a:hueOff val="-1857666"/>
            <a:satOff val="-1732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Explored MVC &amp; MVVM for clean, maintainable software design</a:t>
          </a:r>
          <a:endParaRPr lang="en-US" sz="1800" kern="1200"/>
        </a:p>
      </dsp:txBody>
      <dsp:txXfrm>
        <a:off x="34954" y="1634746"/>
        <a:ext cx="5099151" cy="646132"/>
      </dsp:txXfrm>
    </dsp:sp>
    <dsp:sp modelId="{C3829AED-40D9-4BB7-81DE-36BFF0A83624}">
      <dsp:nvSpPr>
        <dsp:cNvPr id="0" name=""/>
        <dsp:cNvSpPr/>
      </dsp:nvSpPr>
      <dsp:spPr>
        <a:xfrm>
          <a:off x="0" y="2367671"/>
          <a:ext cx="5169059" cy="716040"/>
        </a:xfrm>
        <a:prstGeom prst="roundRect">
          <a:avLst/>
        </a:prstGeom>
        <a:solidFill>
          <a:schemeClr val="accent2">
            <a:hueOff val="-2786499"/>
            <a:satOff val="-2598"/>
            <a:lumOff val="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Practiced web development with RESTful services and scalability concepts</a:t>
          </a:r>
          <a:endParaRPr lang="en-US" sz="1800" kern="1200"/>
        </a:p>
      </dsp:txBody>
      <dsp:txXfrm>
        <a:off x="34954" y="2402625"/>
        <a:ext cx="5099151" cy="646132"/>
      </dsp:txXfrm>
    </dsp:sp>
    <dsp:sp modelId="{5AD8E7D4-04B9-410D-857D-BD2C7B57E102}">
      <dsp:nvSpPr>
        <dsp:cNvPr id="0" name=""/>
        <dsp:cNvSpPr/>
      </dsp:nvSpPr>
      <dsp:spPr>
        <a:xfrm>
          <a:off x="0" y="3135552"/>
          <a:ext cx="5169059" cy="716040"/>
        </a:xfrm>
        <a:prstGeom prst="roundRect">
          <a:avLst/>
        </a:prstGeom>
        <a:solidFill>
          <a:schemeClr val="accent2">
            <a:hueOff val="-3715331"/>
            <a:satOff val="-3464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Acquired a versatile skill set for future programming challenges</a:t>
          </a:r>
          <a:endParaRPr lang="en-US" sz="1800" kern="1200"/>
        </a:p>
      </dsp:txBody>
      <dsp:txXfrm>
        <a:off x="34954" y="3170506"/>
        <a:ext cx="5099151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0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4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4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7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13AE4BC-2211-4D4F-3686-2ACF60F9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DF8B7E8-12B2-753C-7477-05B85D1D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3729474" y="2822080"/>
            <a:ext cx="8481958" cy="4109294"/>
          </a:xfrm>
          <a:custGeom>
            <a:avLst/>
            <a:gdLst>
              <a:gd name="connsiteX0" fmla="*/ 2129133 w 8481958"/>
              <a:gd name="connsiteY0" fmla="*/ 1770 h 4109294"/>
              <a:gd name="connsiteX1" fmla="*/ 54314 w 8481958"/>
              <a:gd name="connsiteY1" fmla="*/ 918720 h 4109294"/>
              <a:gd name="connsiteX2" fmla="*/ 0 w 8481958"/>
              <a:gd name="connsiteY2" fmla="*/ 978213 h 4109294"/>
              <a:gd name="connsiteX3" fmla="*/ 54654 w 8481958"/>
              <a:gd name="connsiteY3" fmla="*/ 4109294 h 4109294"/>
              <a:gd name="connsiteX4" fmla="*/ 8481958 w 8481958"/>
              <a:gd name="connsiteY4" fmla="*/ 3962195 h 4109294"/>
              <a:gd name="connsiteX5" fmla="*/ 4000639 w 8481958"/>
              <a:gd name="connsiteY5" fmla="*/ 570502 h 4109294"/>
              <a:gd name="connsiteX6" fmla="*/ 3936789 w 8481958"/>
              <a:gd name="connsiteY6" fmla="*/ 524650 h 4109294"/>
              <a:gd name="connsiteX7" fmla="*/ 2305851 w 8481958"/>
              <a:gd name="connsiteY7" fmla="*/ 872 h 4109294"/>
              <a:gd name="connsiteX8" fmla="*/ 2129133 w 8481958"/>
              <a:gd name="connsiteY8" fmla="*/ 1770 h 410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1958" h="4109294">
                <a:moveTo>
                  <a:pt x="2129133" y="1770"/>
                </a:moveTo>
                <a:cubicBezTo>
                  <a:pt x="1364196" y="27835"/>
                  <a:pt x="614660" y="341491"/>
                  <a:pt x="54314" y="918720"/>
                </a:cubicBezTo>
                <a:lnTo>
                  <a:pt x="0" y="978213"/>
                </a:lnTo>
                <a:lnTo>
                  <a:pt x="54654" y="4109294"/>
                </a:lnTo>
                <a:lnTo>
                  <a:pt x="8481958" y="3962195"/>
                </a:lnTo>
                <a:lnTo>
                  <a:pt x="4000639" y="570502"/>
                </a:lnTo>
                <a:lnTo>
                  <a:pt x="3936789" y="524650"/>
                </a:lnTo>
                <a:cubicBezTo>
                  <a:pt x="3438692" y="185770"/>
                  <a:pt x="2871718" y="14402"/>
                  <a:pt x="2305851" y="872"/>
                </a:cubicBezTo>
                <a:cubicBezTo>
                  <a:pt x="2246907" y="-538"/>
                  <a:pt x="2187974" y="-235"/>
                  <a:pt x="2129133" y="1770"/>
                </a:cubicBezTo>
                <a:close/>
              </a:path>
            </a:pathLst>
          </a:custGeom>
          <a:gradFill>
            <a:gsLst>
              <a:gs pos="18000">
                <a:schemeClr val="bg2">
                  <a:alpha val="79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39F6A-0B35-2C23-9B45-F042A7602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66" y="4747098"/>
            <a:ext cx="9665715" cy="1687970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Roey Amitay</a:t>
            </a:r>
            <a:b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318636545</a:t>
            </a:r>
            <a:b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Roeynxt@hotmail.com</a:t>
            </a:r>
            <a:b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b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Adir </a:t>
            </a:r>
            <a:r>
              <a:rPr lang="en-US" sz="1400" dirty="0" err="1">
                <a:latin typeface="David" panose="020E0502060401010101" pitchFamily="34" charset="-79"/>
                <a:cs typeface="David" panose="020E0502060401010101" pitchFamily="34" charset="-79"/>
              </a:rPr>
              <a:t>Dangoor</a:t>
            </a:r>
            <a:b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322215187</a:t>
            </a:r>
            <a:b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dangooradir@gmail.com</a:t>
            </a:r>
            <a:endParaRPr lang="LID4096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E063-36FF-A540-2B15-137E694C3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304" y="242030"/>
            <a:ext cx="8959391" cy="2678673"/>
          </a:xfrm>
        </p:spPr>
        <p:txBody>
          <a:bodyPr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800" dirty="0">
                <a:latin typeface="David" panose="020E0502060401010101" pitchFamily="34" charset="-79"/>
                <a:cs typeface="David" panose="020E0502060401010101" pitchFamily="34" charset="-79"/>
              </a:rPr>
              <a:t>Advanced Programming – Final Project</a:t>
            </a:r>
            <a:br>
              <a:rPr lang="en-US" sz="38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3800" dirty="0">
                <a:latin typeface="David" panose="020E0502060401010101" pitchFamily="34" charset="-79"/>
                <a:cs typeface="David" panose="020E0502060401010101" pitchFamily="34" charset="-79"/>
              </a:rPr>
              <a:t>Computational Graph</a:t>
            </a:r>
            <a:endParaRPr lang="LID4096" sz="3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043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E8DA-6D61-6D99-E913-F20C7EE7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918" y="2061769"/>
            <a:ext cx="3019575" cy="2737375"/>
          </a:xfrm>
        </p:spPr>
        <p:txBody>
          <a:bodyPr anchor="ctr">
            <a:normAutofit/>
          </a:bodyPr>
          <a:lstStyle/>
          <a:p>
            <a:r>
              <a:rPr lang="en-US" sz="2800"/>
              <a:t>Background</a:t>
            </a:r>
            <a:endParaRPr lang="LID4096" sz="280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2781292-3941-7EBE-3715-458FC9383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835500"/>
              </p:ext>
            </p:extLst>
          </p:nvPr>
        </p:nvGraphicFramePr>
        <p:xfrm>
          <a:off x="4677295" y="1389163"/>
          <a:ext cx="6109130" cy="408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44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5B0F-D619-FFBB-1BBE-59888052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  <a:endParaRPr lang="LID4096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55B0049-D666-17EA-3174-1AC9D7ACEA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39696"/>
          <a:ext cx="8883836" cy="367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67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7857C-8824-7E32-0E80-31FBED51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813" y="2722880"/>
            <a:ext cx="3472729" cy="1266210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Key takeaways from the course</a:t>
            </a:r>
            <a:endParaRPr lang="LID4096" sz="2800" dirty="0"/>
          </a:p>
        </p:txBody>
      </p:sp>
      <p:graphicFrame>
        <p:nvGraphicFramePr>
          <p:cNvPr id="30" name="Rectangle 2">
            <a:extLst>
              <a:ext uri="{FF2B5EF4-FFF2-40B4-BE49-F238E27FC236}">
                <a16:creationId xmlns:a16="http://schemas.microsoft.com/office/drawing/2014/main" id="{5F39EC40-3D8E-979D-61E0-DCD142D66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216840"/>
              </p:ext>
            </p:extLst>
          </p:nvPr>
        </p:nvGraphicFramePr>
        <p:xfrm>
          <a:off x="5561463" y="1516186"/>
          <a:ext cx="5169059" cy="391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485136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199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David</vt:lpstr>
      <vt:lpstr>Neue Haas Grotesk Text Pro</vt:lpstr>
      <vt:lpstr>SwellVTI</vt:lpstr>
      <vt:lpstr>Roey Amitay 318636545 Roeynxt@hotmail.com  Adir Dangoor 322215187 dangooradir@gmail.com</vt:lpstr>
      <vt:lpstr>Background</vt:lpstr>
      <vt:lpstr>Design</vt:lpstr>
      <vt:lpstr>Key takeaways from the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Roey Eliyahu Amitay</dc:creator>
  <cp:lastModifiedBy>Roey Eliyahu Amitay</cp:lastModifiedBy>
  <cp:revision>18</cp:revision>
  <dcterms:created xsi:type="dcterms:W3CDTF">2025-05-17T11:26:28Z</dcterms:created>
  <dcterms:modified xsi:type="dcterms:W3CDTF">2025-05-17T15:31:01Z</dcterms:modified>
</cp:coreProperties>
</file>