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26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6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1F2F-376A-4321-B6F3-128EDD61FC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4134-76E3-4FBC-ADD6-4D518018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21740"/>
            <a:ext cx="1676400" cy="2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8072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ROFIYAT</dc:creator>
  <cp:lastModifiedBy>ROFIYAT</cp:lastModifiedBy>
  <cp:revision>4</cp:revision>
  <dcterms:created xsi:type="dcterms:W3CDTF">2019-04-08T17:35:40Z</dcterms:created>
  <dcterms:modified xsi:type="dcterms:W3CDTF">2019-04-09T13:33:56Z</dcterms:modified>
</cp:coreProperties>
</file>