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DEA239-49A9-41A4-91C8-7D3661DD919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9881AD1-4AD7-4876-8098-CD274D4242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latin typeface="Andalus" pitchFamily="18" charset="-78"/>
                <a:cs typeface="Andalus" pitchFamily="18" charset="-78"/>
              </a:rPr>
              <a:t>PRECIOUS SPROUTS OF FAITH</a:t>
            </a:r>
            <a:endParaRPr lang="en-US" sz="66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2495351" y="3564495"/>
            <a:ext cx="6398097" cy="475105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Preparatory And </a:t>
            </a:r>
            <a:r>
              <a:rPr lang="en-US" sz="4400" b="1" dirty="0" err="1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Tahfeez</a:t>
            </a: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School</a:t>
            </a:r>
            <a:endParaRPr lang="en-US" sz="4400" b="1" dirty="0">
              <a:solidFill>
                <a:schemeClr val="tx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8866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PRECIOUS SPROUTS OF FAITH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PRECIOUS SPROUTS OF FAITH</dc:title>
  <dc:creator>ROFIYAT</dc:creator>
  <cp:lastModifiedBy>ROFIYAT</cp:lastModifiedBy>
  <cp:revision>2</cp:revision>
  <dcterms:created xsi:type="dcterms:W3CDTF">2019-04-09T13:46:37Z</dcterms:created>
  <dcterms:modified xsi:type="dcterms:W3CDTF">2019-04-09T14:03:41Z</dcterms:modified>
</cp:coreProperties>
</file>