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fiat Abdulkareem" userId="42090147723ab0e0" providerId="LiveId" clId="{A74644F0-0B8B-46AC-925E-D9813525639E}"/>
    <pc:docChg chg="undo custSel addSld delSld modSld">
      <pc:chgData name="Rofiat Abdulkareem" userId="42090147723ab0e0" providerId="LiveId" clId="{A74644F0-0B8B-46AC-925E-D9813525639E}" dt="2024-11-21T20:30:40.113" v="367" actId="2696"/>
      <pc:docMkLst>
        <pc:docMk/>
      </pc:docMkLst>
      <pc:sldChg chg="modSp mod">
        <pc:chgData name="Rofiat Abdulkareem" userId="42090147723ab0e0" providerId="LiveId" clId="{A74644F0-0B8B-46AC-925E-D9813525639E}" dt="2024-11-21T11:13:28.364" v="102" actId="207"/>
        <pc:sldMkLst>
          <pc:docMk/>
          <pc:sldMk cId="0" sldId="256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56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13:28.364" v="102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15:43.669" v="135"/>
        <pc:sldMkLst>
          <pc:docMk/>
          <pc:sldMk cId="0" sldId="257"/>
        </pc:sldMkLst>
        <pc:spChg chg="mod">
          <ac:chgData name="Rofiat Abdulkareem" userId="42090147723ab0e0" providerId="LiveId" clId="{A74644F0-0B8B-46AC-925E-D9813525639E}" dt="2024-11-21T11:15:43.669" v="135"/>
          <ac:spMkLst>
            <pc:docMk/>
            <pc:sldMk cId="0" sldId="257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14:04.408" v="105" actId="123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Rofiat Abdulkareem" userId="42090147723ab0e0" providerId="LiveId" clId="{A74644F0-0B8B-46AC-925E-D9813525639E}" dt="2024-11-21T16:44:08.737" v="280" actId="14100"/>
        <pc:sldMkLst>
          <pc:docMk/>
          <pc:sldMk cId="0" sldId="258"/>
        </pc:sldMkLst>
        <pc:spChg chg="mod">
          <ac:chgData name="Rofiat Abdulkareem" userId="42090147723ab0e0" providerId="LiveId" clId="{A74644F0-0B8B-46AC-925E-D9813525639E}" dt="2024-11-21T11:16:28.918" v="139" actId="120"/>
          <ac:spMkLst>
            <pc:docMk/>
            <pc:sldMk cId="0" sldId="258"/>
            <ac:spMk id="2" creationId="{00000000-0000-0000-0000-000000000000}"/>
          </ac:spMkLst>
        </pc:spChg>
        <pc:picChg chg="add mod">
          <ac:chgData name="Rofiat Abdulkareem" userId="42090147723ab0e0" providerId="LiveId" clId="{A74644F0-0B8B-46AC-925E-D9813525639E}" dt="2024-11-21T16:44:08.737" v="280" actId="14100"/>
          <ac:picMkLst>
            <pc:docMk/>
            <pc:sldMk cId="0" sldId="258"/>
            <ac:picMk id="4" creationId="{98D54048-95A4-4BD8-AC10-525F18725BEA}"/>
          </ac:picMkLst>
        </pc:picChg>
      </pc:sldChg>
      <pc:sldChg chg="modSp mod">
        <pc:chgData name="Rofiat Abdulkareem" userId="42090147723ab0e0" providerId="LiveId" clId="{A74644F0-0B8B-46AC-925E-D9813525639E}" dt="2024-11-21T11:20:52.366" v="189" actId="20577"/>
        <pc:sldMkLst>
          <pc:docMk/>
          <pc:sldMk cId="0" sldId="259"/>
        </pc:sldMkLst>
        <pc:spChg chg="mod">
          <ac:chgData name="Rofiat Abdulkareem" userId="42090147723ab0e0" providerId="LiveId" clId="{A74644F0-0B8B-46AC-925E-D9813525639E}" dt="2024-11-21T11:16:19.570" v="138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0:52.366" v="18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21:40.871" v="190" actId="2710"/>
        <pc:sldMkLst>
          <pc:docMk/>
          <pc:sldMk cId="0" sldId="260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0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1:40.871" v="190" actId="271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22:03.290" v="191" actId="2710"/>
        <pc:sldMkLst>
          <pc:docMk/>
          <pc:sldMk cId="0" sldId="261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1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2:03.290" v="191" actId="2710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22:21.141" v="192" actId="2710"/>
        <pc:sldMkLst>
          <pc:docMk/>
          <pc:sldMk cId="0" sldId="262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2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2:21.141" v="192" actId="271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23:58.784" v="229" actId="20577"/>
        <pc:sldMkLst>
          <pc:docMk/>
          <pc:sldMk cId="0" sldId="263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3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3:58.784" v="22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Rofiat Abdulkareem" userId="42090147723ab0e0" providerId="LiveId" clId="{A74644F0-0B8B-46AC-925E-D9813525639E}" dt="2024-11-21T11:24:22.066" v="230" actId="2710"/>
        <pc:sldMkLst>
          <pc:docMk/>
          <pc:sldMk cId="0" sldId="264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4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4:22.066" v="230" actId="2710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Rofiat Abdulkareem" userId="42090147723ab0e0" providerId="LiveId" clId="{A74644F0-0B8B-46AC-925E-D9813525639E}" dt="2024-11-21T20:22:06.936" v="312" actId="27309"/>
        <pc:sldMkLst>
          <pc:docMk/>
          <pc:sldMk cId="0" sldId="265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5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4:42.816" v="231" actId="2710"/>
          <ac:spMkLst>
            <pc:docMk/>
            <pc:sldMk cId="0" sldId="265"/>
            <ac:spMk id="3" creationId="{00000000-0000-0000-0000-000000000000}"/>
          </ac:spMkLst>
        </pc:spChg>
        <pc:graphicFrameChg chg="add del modGraphic">
          <ac:chgData name="Rofiat Abdulkareem" userId="42090147723ab0e0" providerId="LiveId" clId="{A74644F0-0B8B-46AC-925E-D9813525639E}" dt="2024-11-21T20:22:06.936" v="312" actId="27309"/>
          <ac:graphicFrameMkLst>
            <pc:docMk/>
            <pc:sldMk cId="0" sldId="265"/>
            <ac:graphicFrameMk id="5" creationId="{9DEC6175-059A-485E-B9EF-02A07D5C21DA}"/>
          </ac:graphicFrameMkLst>
        </pc:graphicFrameChg>
      </pc:sldChg>
      <pc:sldChg chg="addSp delSp modSp mod">
        <pc:chgData name="Rofiat Abdulkareem" userId="42090147723ab0e0" providerId="LiveId" clId="{A74644F0-0B8B-46AC-925E-D9813525639E}" dt="2024-11-21T20:28:45.116" v="363" actId="113"/>
        <pc:sldMkLst>
          <pc:docMk/>
          <pc:sldMk cId="0" sldId="266"/>
        </pc:sldMkLst>
        <pc:spChg chg="mod">
          <ac:chgData name="Rofiat Abdulkareem" userId="42090147723ab0e0" providerId="LiveId" clId="{A74644F0-0B8B-46AC-925E-D9813525639E}" dt="2024-11-21T20:25:32.143" v="336" actId="20577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Rofiat Abdulkareem" userId="42090147723ab0e0" providerId="LiveId" clId="{A74644F0-0B8B-46AC-925E-D9813525639E}" dt="2024-11-21T20:16:17.884" v="281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Rofiat Abdulkareem" userId="42090147723ab0e0" providerId="LiveId" clId="{A74644F0-0B8B-46AC-925E-D9813525639E}" dt="2024-11-21T20:28:45.116" v="363" actId="113"/>
          <ac:spMkLst>
            <pc:docMk/>
            <pc:sldMk cId="0" sldId="266"/>
            <ac:spMk id="4" creationId="{5F14A103-7D04-451E-B012-7D73A30DA65A}"/>
          </ac:spMkLst>
        </pc:spChg>
        <pc:spChg chg="add del">
          <ac:chgData name="Rofiat Abdulkareem" userId="42090147723ab0e0" providerId="LiveId" clId="{A74644F0-0B8B-46AC-925E-D9813525639E}" dt="2024-11-21T20:21:40.451" v="309" actId="22"/>
          <ac:spMkLst>
            <pc:docMk/>
            <pc:sldMk cId="0" sldId="266"/>
            <ac:spMk id="6" creationId="{564EE020-F305-42E7-9E79-B94119F7F1AA}"/>
          </ac:spMkLst>
        </pc:spChg>
      </pc:sldChg>
      <pc:sldChg chg="modSp mod">
        <pc:chgData name="Rofiat Abdulkareem" userId="42090147723ab0e0" providerId="LiveId" clId="{A74644F0-0B8B-46AC-925E-D9813525639E}" dt="2024-11-21T11:25:44.722" v="269" actId="2710"/>
        <pc:sldMkLst>
          <pc:docMk/>
          <pc:sldMk cId="0" sldId="267"/>
        </pc:sldMkLst>
        <pc:spChg chg="mod">
          <ac:chgData name="Rofiat Abdulkareem" userId="42090147723ab0e0" providerId="LiveId" clId="{A74644F0-0B8B-46AC-925E-D9813525639E}" dt="2024-11-21T11:11:14.733" v="73"/>
          <ac:spMkLst>
            <pc:docMk/>
            <pc:sldMk cId="0" sldId="267"/>
            <ac:spMk id="2" creationId="{00000000-0000-0000-0000-000000000000}"/>
          </ac:spMkLst>
        </pc:spChg>
        <pc:spChg chg="mod">
          <ac:chgData name="Rofiat Abdulkareem" userId="42090147723ab0e0" providerId="LiveId" clId="{A74644F0-0B8B-46AC-925E-D9813525639E}" dt="2024-11-21T11:25:44.722" v="269" actId="2710"/>
          <ac:spMkLst>
            <pc:docMk/>
            <pc:sldMk cId="0" sldId="267"/>
            <ac:spMk id="3" creationId="{00000000-0000-0000-0000-000000000000}"/>
          </ac:spMkLst>
        </pc:spChg>
      </pc:sldChg>
      <pc:sldChg chg="modSp new mod">
        <pc:chgData name="Rofiat Abdulkareem" userId="42090147723ab0e0" providerId="LiveId" clId="{A74644F0-0B8B-46AC-925E-D9813525639E}" dt="2024-11-21T20:29:14.087" v="365" actId="20577"/>
        <pc:sldMkLst>
          <pc:docMk/>
          <pc:sldMk cId="673963264" sldId="268"/>
        </pc:sldMkLst>
        <pc:spChg chg="mod">
          <ac:chgData name="Rofiat Abdulkareem" userId="42090147723ab0e0" providerId="LiveId" clId="{A74644F0-0B8B-46AC-925E-D9813525639E}" dt="2024-11-21T20:25:56.500" v="352" actId="20577"/>
          <ac:spMkLst>
            <pc:docMk/>
            <pc:sldMk cId="673963264" sldId="268"/>
            <ac:spMk id="2" creationId="{6E8DF291-A67B-4542-BAFC-7D157F1902E6}"/>
          </ac:spMkLst>
        </pc:spChg>
        <pc:spChg chg="mod">
          <ac:chgData name="Rofiat Abdulkareem" userId="42090147723ab0e0" providerId="LiveId" clId="{A74644F0-0B8B-46AC-925E-D9813525639E}" dt="2024-11-21T20:29:14.087" v="365" actId="20577"/>
          <ac:spMkLst>
            <pc:docMk/>
            <pc:sldMk cId="673963264" sldId="268"/>
            <ac:spMk id="3" creationId="{69D1279D-4341-4BC8-A28C-3CAB08FA985C}"/>
          </ac:spMkLst>
        </pc:spChg>
      </pc:sldChg>
      <pc:sldChg chg="new del">
        <pc:chgData name="Rofiat Abdulkareem" userId="42090147723ab0e0" providerId="LiveId" clId="{A74644F0-0B8B-46AC-925E-D9813525639E}" dt="2024-11-21T20:30:40.113" v="367" actId="2696"/>
        <pc:sldMkLst>
          <pc:docMk/>
          <pc:sldMk cId="13980330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7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Data Engineering Project: </a:t>
            </a:r>
            <a:r>
              <a:rPr lang="en-US" dirty="0"/>
              <a:t>Travel Agency Pipeline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800" dirty="0">
                <a:solidFill>
                  <a:schemeClr val="tx1"/>
                </a:solidFill>
              </a:rPr>
              <a:t>Rofiat Abdulkareem</a:t>
            </a:r>
          </a:p>
          <a:p>
            <a:endParaRPr lang="en-US" dirty="0"/>
          </a:p>
          <a:p>
            <a:pPr lvl="2"/>
            <a:r>
              <a:rPr lang="en-US" sz="1700" dirty="0"/>
              <a:t> 					</a:t>
            </a:r>
            <a:r>
              <a:rPr sz="1700" dirty="0"/>
              <a:t>November</a:t>
            </a:r>
            <a:r>
              <a:rPr lang="en-US" sz="1700" dirty="0"/>
              <a:t>,</a:t>
            </a:r>
            <a:r>
              <a:rPr sz="1700" dirty="0"/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dirty="0"/>
              <a:t>- Monitored data pipelines using Apache Airflow.</a:t>
            </a:r>
          </a:p>
          <a:p>
            <a:pPr>
              <a:lnSpc>
                <a:spcPct val="250000"/>
              </a:lnSpc>
            </a:pPr>
            <a:r>
              <a:rPr dirty="0"/>
              <a:t>- Stored database credentials securely in AWS SSM Parameter Store.</a:t>
            </a:r>
          </a:p>
          <a:p>
            <a:pPr>
              <a:lnSpc>
                <a:spcPct val="250000"/>
              </a:lnSpc>
            </a:pPr>
            <a:r>
              <a:rPr dirty="0"/>
              <a:t>- Implemented error handling and logging for robust operations.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14A103-7D04-451E-B012-7D73A30DA6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281" y="2058750"/>
            <a:ext cx="8556342" cy="284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NG" altLang="en-NG" sz="2400" b="1" dirty="0"/>
              <a:t>Currency Distribution</a:t>
            </a:r>
            <a:br>
              <a:rPr lang="en-NG" altLang="en-NG" sz="2400" dirty="0"/>
            </a:br>
            <a:r>
              <a:rPr lang="en-NG" altLang="en-NG" dirty="0"/>
              <a:t>Africa has the highest number of currencies (58), followed by Europe (52).</a:t>
            </a:r>
            <a:endParaRPr lang="en-US" altLang="en-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NG" altLang="en-NG" b="1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NG" altLang="en-NG" sz="2400" b="1" dirty="0"/>
              <a:t>Population Density:</a:t>
            </a:r>
            <a:br>
              <a:rPr lang="en-NG" altLang="en-NG" dirty="0"/>
            </a:br>
            <a:r>
              <a:rPr lang="en-NG" altLang="en-NG" dirty="0"/>
              <a:t>Bouvet Island and Heard Island have the lowest population densities, </a:t>
            </a:r>
            <a:r>
              <a:rPr lang="en-NG" altLang="en-NG" dirty="0" err="1"/>
              <a:t>whilehighly</a:t>
            </a:r>
            <a:r>
              <a:rPr lang="en-NG" altLang="en-NG" dirty="0"/>
              <a:t> populated regions like Asia dominate the global population share.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F291-A67B-4542-BAFC-7D157F19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279D-4341-4BC8-A28C-3CAB08FA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NG" altLang="en-NG" sz="2400" b="1" dirty="0"/>
              <a:t>Start of the Week:</a:t>
            </a:r>
            <a:endParaRPr lang="en-US" altLang="en-NG" sz="2400" b="1" dirty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NG" altLang="en-NG" sz="2400" dirty="0"/>
              <a:t>Most countries start their week on Monday (229 countries), while only a few start on Sunday or Saturday.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NG" altLang="en-NG" sz="2400" b="1" dirty="0"/>
              <a:t>Top Regions:</a:t>
            </a:r>
            <a:br>
              <a:rPr lang="en-NG" altLang="en-NG" sz="2400" dirty="0"/>
            </a:br>
            <a:r>
              <a:rPr lang="en-NG" altLang="en-NG" sz="2400" dirty="0"/>
              <a:t>Asia has the largest population, while the Americas cover the most area.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NG" altLang="en-NG" sz="2400" b="1" dirty="0"/>
              <a:t>Top Languages:</a:t>
            </a:r>
            <a:br>
              <a:rPr lang="en-NG" altLang="en-NG" sz="2400" b="1" dirty="0"/>
            </a:br>
            <a:r>
              <a:rPr lang="en-NG" altLang="en-NG" sz="2400" dirty="0"/>
              <a:t>English is the dominant language in the Americas, and French</a:t>
            </a:r>
            <a:r>
              <a:rPr lang="en-US" altLang="en-NG" sz="2400" dirty="0"/>
              <a:t> </a:t>
            </a:r>
            <a:r>
              <a:rPr lang="en-NG" altLang="en-NG" sz="2400" dirty="0"/>
              <a:t>leads in Africa.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67396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This project successfully demonstrates:</a:t>
            </a:r>
          </a:p>
          <a:p>
            <a:pPr>
              <a:lnSpc>
                <a:spcPct val="200000"/>
              </a:lnSpc>
            </a:pPr>
            <a:r>
              <a:rPr dirty="0"/>
              <a:t>- Building a scalable ETL pipeline.</a:t>
            </a:r>
          </a:p>
          <a:p>
            <a:pPr>
              <a:lnSpc>
                <a:spcPct val="200000"/>
              </a:lnSpc>
            </a:pPr>
            <a:r>
              <a:rPr dirty="0"/>
              <a:t>- Leveraging AWS services for storage, processing, and deployment.</a:t>
            </a:r>
          </a:p>
          <a:p>
            <a:pPr>
              <a:lnSpc>
                <a:spcPct val="200000"/>
              </a:lnSpc>
            </a:pPr>
            <a:r>
              <a:rPr dirty="0"/>
              <a:t>- Automating workflows using CI/CD pipelines.</a:t>
            </a:r>
          </a:p>
          <a:p>
            <a:pPr marL="0" indent="0">
              <a:lnSpc>
                <a:spcPct val="200000"/>
              </a:lnSpc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dirty="0"/>
              <a:t>This project demonstrates the development of an ETL pipeline using AWS services, Docker, Terraform, DBT, and Apache Airflow. The CI/CD pipeline was implemented using GitHub Actions for automation.</a:t>
            </a:r>
          </a:p>
          <a:p>
            <a:endParaRPr dirty="0"/>
          </a:p>
          <a:p>
            <a:r>
              <a:rPr dirty="0"/>
              <a:t>Technologies Used:</a:t>
            </a:r>
          </a:p>
          <a:p>
            <a:r>
              <a:rPr dirty="0"/>
              <a:t>- Terraform</a:t>
            </a:r>
          </a:p>
          <a:p>
            <a:r>
              <a:rPr dirty="0"/>
              <a:t>- Apache Airflow</a:t>
            </a:r>
          </a:p>
          <a:p>
            <a:r>
              <a:rPr dirty="0"/>
              <a:t>- Docker</a:t>
            </a:r>
          </a:p>
          <a:p>
            <a:r>
              <a:rPr dirty="0"/>
              <a:t>- DBT</a:t>
            </a:r>
          </a:p>
          <a:p>
            <a:r>
              <a:rPr dirty="0"/>
              <a:t>- Amazon RDS</a:t>
            </a:r>
          </a:p>
          <a:p>
            <a:r>
              <a:rPr dirty="0"/>
              <a:t>- S3</a:t>
            </a:r>
          </a:p>
          <a:p>
            <a:r>
              <a:rPr dirty="0"/>
              <a:t>- CI/CD with GitHub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ARCHITECTURE</a:t>
            </a:r>
            <a:br>
              <a:rPr lang="en-US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F3906-FB9C-4666-AE58-22056D5B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1216059"/>
            <a:ext cx="8446416" cy="51470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0" y="286604"/>
            <a:ext cx="8255052" cy="1450757"/>
          </a:xfrm>
        </p:spPr>
        <p:txBody>
          <a:bodyPr/>
          <a:lstStyle/>
          <a:p>
            <a:r>
              <a:rPr lang="en-US" dirty="0"/>
              <a:t>INFRASTRUCTURE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b="1" dirty="0"/>
              <a:t>Used Terraform for provisioning infrastructure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b="1" dirty="0"/>
              <a:t>Stored Terraform state in an S3 bucket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b="1" dirty="0"/>
              <a:t>Provisioned AWS resources:</a:t>
            </a:r>
          </a:p>
          <a:p>
            <a:r>
              <a:rPr dirty="0"/>
              <a:t>  - RDS PostgreSQL for the database.</a:t>
            </a:r>
          </a:p>
          <a:p>
            <a:r>
              <a:rPr dirty="0"/>
              <a:t>  - S3 buckets for raw and transformed data.</a:t>
            </a:r>
          </a:p>
          <a:p>
            <a:r>
              <a:rPr dirty="0"/>
              <a:t>  - ECR for container images.</a:t>
            </a:r>
            <a:endParaRPr lang="en-US" dirty="0"/>
          </a:p>
          <a:p>
            <a:r>
              <a:rPr lang="en-US" dirty="0"/>
              <a:t>  - IAM roles and policy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Pipeline: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- Extracted data from an external API.</a:t>
            </a:r>
          </a:p>
          <a:p>
            <a:pPr>
              <a:lnSpc>
                <a:spcPct val="200000"/>
              </a:lnSpc>
            </a:pPr>
            <a:r>
              <a:rPr dirty="0"/>
              <a:t>- Stored raw data in S3 in Parquet format.</a:t>
            </a:r>
          </a:p>
          <a:p>
            <a:pPr>
              <a:lnSpc>
                <a:spcPct val="200000"/>
              </a:lnSpc>
            </a:pPr>
            <a:r>
              <a:rPr dirty="0"/>
              <a:t>- Implemented error handling and logging in extraction code.</a:t>
            </a:r>
          </a:p>
          <a:p>
            <a:pPr>
              <a:lnSpc>
                <a:spcPct val="200000"/>
              </a:lnSpc>
            </a:pPr>
            <a:r>
              <a:rPr dirty="0"/>
              <a:t>- Used Apache Airflow for managing extraction workflows.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Pipeline: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- Transformed raw data into processed data using Apache Airflow.</a:t>
            </a:r>
          </a:p>
          <a:p>
            <a:pPr>
              <a:lnSpc>
                <a:spcPct val="200000"/>
              </a:lnSpc>
            </a:pPr>
            <a:r>
              <a:rPr dirty="0"/>
              <a:t>- Stored transformed data in a separate S3 bucket (Parquet format).</a:t>
            </a:r>
          </a:p>
          <a:p>
            <a:pPr>
              <a:lnSpc>
                <a:spcPct val="200000"/>
              </a:lnSpc>
            </a:pPr>
            <a:r>
              <a:rPr dirty="0"/>
              <a:t>- Ensured data quality and consistency during transformations.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Pipeline: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- Loaded transformed data from S3 into Amazon RDS PostgreSQL.</a:t>
            </a:r>
          </a:p>
          <a:p>
            <a:pPr>
              <a:lnSpc>
                <a:spcPct val="150000"/>
              </a:lnSpc>
            </a:pPr>
            <a:r>
              <a:rPr dirty="0"/>
              <a:t>- Created three models:</a:t>
            </a:r>
          </a:p>
          <a:p>
            <a:pPr>
              <a:lnSpc>
                <a:spcPct val="150000"/>
              </a:lnSpc>
            </a:pPr>
            <a:r>
              <a:rPr dirty="0"/>
              <a:t>  - Fact Table</a:t>
            </a:r>
          </a:p>
          <a:p>
            <a:pPr>
              <a:lnSpc>
                <a:spcPct val="150000"/>
              </a:lnSpc>
            </a:pPr>
            <a:r>
              <a:rPr dirty="0"/>
              <a:t>  - Dimension Table</a:t>
            </a:r>
          </a:p>
          <a:p>
            <a:pPr>
              <a:lnSpc>
                <a:spcPct val="150000"/>
              </a:lnSpc>
            </a:pPr>
            <a:r>
              <a:rPr dirty="0"/>
              <a:t>  - Transform Table</a:t>
            </a:r>
          </a:p>
          <a:p>
            <a:pPr>
              <a:lnSpc>
                <a:spcPct val="150000"/>
              </a:lnSpc>
            </a:pPr>
            <a:r>
              <a:rPr dirty="0"/>
              <a:t>- Used DBT for modeling and ensuring schema compliance.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- </a:t>
            </a:r>
            <a:r>
              <a:rPr dirty="0" err="1"/>
              <a:t>Dockerized</a:t>
            </a:r>
            <a:r>
              <a:rPr dirty="0"/>
              <a:t> the ETL application for portability</a:t>
            </a:r>
            <a:r>
              <a:rPr lang="en-US" dirty="0"/>
              <a:t> hosting Docker on   Amazon EC2</a:t>
            </a:r>
            <a:endParaRPr dirty="0"/>
          </a:p>
          <a:p>
            <a:pPr>
              <a:lnSpc>
                <a:spcPct val="250000"/>
              </a:lnSpc>
            </a:pPr>
            <a:r>
              <a:rPr dirty="0"/>
              <a:t>- Pushed Docker images to Amazon ECR for deployment.</a:t>
            </a:r>
          </a:p>
          <a:p>
            <a:pPr>
              <a:lnSpc>
                <a:spcPct val="250000"/>
              </a:lnSpc>
            </a:pPr>
            <a:r>
              <a:rPr dirty="0"/>
              <a:t>- Ensured reproducibility across environments.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dirty="0"/>
              <a:t>- Implemented CI/CD using GitHub Actions.</a:t>
            </a:r>
          </a:p>
          <a:p>
            <a:pPr>
              <a:lnSpc>
                <a:spcPct val="250000"/>
              </a:lnSpc>
            </a:pPr>
            <a:r>
              <a:rPr dirty="0"/>
              <a:t>- Automated Docker image builds and pushed them to ECR.</a:t>
            </a:r>
          </a:p>
          <a:p>
            <a:pPr>
              <a:lnSpc>
                <a:spcPct val="250000"/>
              </a:lnSpc>
            </a:pPr>
            <a:r>
              <a:rPr dirty="0"/>
              <a:t>- Streamlined deployment processes for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569</TotalTime>
  <Words>494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Data Engineering Project: Travel Agency Pipeline</vt:lpstr>
      <vt:lpstr>INTRODUCTION</vt:lpstr>
      <vt:lpstr>DATA ARCHITECTURE </vt:lpstr>
      <vt:lpstr>INFRASTRUCTURE PROVISIONING</vt:lpstr>
      <vt:lpstr>Data Pipeline: Extraction</vt:lpstr>
      <vt:lpstr>Data Pipeline: Transformation</vt:lpstr>
      <vt:lpstr>Data Pipeline: Loading</vt:lpstr>
      <vt:lpstr>Containerization</vt:lpstr>
      <vt:lpstr>CI/CD Pipeline</vt:lpstr>
      <vt:lpstr>Monitoring and Security</vt:lpstr>
      <vt:lpstr>Analysis Summary</vt:lpstr>
      <vt:lpstr>Analysis 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Project: Travel Agency Pipeline</dc:title>
  <dc:subject/>
  <dc:creator/>
  <cp:keywords/>
  <dc:description>generated using python-pptx</dc:description>
  <cp:lastModifiedBy>Rofiat Oyiza Abdulkareem</cp:lastModifiedBy>
  <cp:revision>6</cp:revision>
  <dcterms:created xsi:type="dcterms:W3CDTF">2013-01-27T09:14:16Z</dcterms:created>
  <dcterms:modified xsi:type="dcterms:W3CDTF">2024-11-26T01:34:20Z</dcterms:modified>
  <cp:category/>
</cp:coreProperties>
</file>